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3" r:id="rId6"/>
    <p:sldId id="261" r:id="rId7"/>
    <p:sldId id="262" r:id="rId8"/>
    <p:sldId id="264" r:id="rId9"/>
    <p:sldId id="259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61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5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6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18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5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7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1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7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D39D4-DC9B-4441-828E-57DD7274D27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01C2F9-D32F-4247-BFB9-3AF204AD30B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82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hyperlink" Target="https://pixabay.com/en/grass-flowers-flowers-of-the-field-328319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grass-flowers-flowers-of-the-field-3283194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4A67-67AA-45FC-80FF-0AD9FF87A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591" y="92766"/>
            <a:ext cx="9720469" cy="1828800"/>
          </a:xfrm>
        </p:spPr>
        <p:txBody>
          <a:bodyPr>
            <a:norm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0CBF5-B112-41C9-8930-20DAFF4FF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6439A-AD0F-4362-A4C3-F7302725F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1" y="1921566"/>
            <a:ext cx="9144000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90FD9-847C-4D30-AAB0-E15357B06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0" y="-77988"/>
            <a:ext cx="12192000" cy="1194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5A616-0435-4FF5-A615-2CAFB75BC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825" y="5663639"/>
            <a:ext cx="12109175" cy="1194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A0CE3-B46C-4807-AE0C-FF292327E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95" y="1769071"/>
            <a:ext cx="2069005" cy="4699759"/>
          </a:xfrm>
          <a:prstGeom prst="star32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36DF-631C-4D2C-888E-3688F3B65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190" y="1769072"/>
            <a:ext cx="2408599" cy="4699759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224416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073B-5C84-406E-8076-0792ECF0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4" y="1279525"/>
            <a:ext cx="10647218" cy="1948584"/>
          </a:xfrm>
        </p:spPr>
        <p:txBody>
          <a:bodyPr>
            <a:norm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শিরকে আকবরঃ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শিরকে আকবর তথা সবচেয়ে বড় শিরক। আল্লাহর সাথে কাউকে শরিক সাব্যস্ত করা এই প্রকার শিরককে </a:t>
            </a:r>
            <a:r>
              <a:rPr lang="ar-SA" dirty="0">
                <a:latin typeface="NikoshBAN" panose="02000000000000000000" pitchFamily="2" charset="0"/>
              </a:rPr>
              <a:t>الشرك الجلي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তথা প্রকাশ্য শিরকও বলা হয়।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9DC6-D0F1-44C0-974A-8C34A5B83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3428999"/>
            <a:ext cx="10647218" cy="2747963"/>
          </a:xfrm>
        </p:spPr>
        <p:txBody>
          <a:bodyPr>
            <a:norm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২।শিরকে আসগরঃ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শিরকে আসগর তথা ছোট গুনাহ । ইবাদতের মধ্যে কেবল আল্লাহর সন্তষ্ঠি অর্জন ছাড়া অন্য  কোন উদ্দ্যেশ শামিল রাখা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654CF-BEC6-4A35-88F5-2619DCD32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0" y="-77988"/>
            <a:ext cx="12192000" cy="1194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070716-9047-4F89-AD09-2FB54EFC9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772" y="5630029"/>
            <a:ext cx="11939263" cy="10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C6CB-35C6-4D40-AB88-00C7FC9B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প্রচলিত শিরক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14BF6-C0EA-428B-A04C-523341CB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প্রচলিত শিরক দুই ভাগে বিভক্ত  যথা–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ক)আকিদা-বিশ্বাসের ক্ষেত্রে শিরক যেমন- আল্লাহকে বাদ দিয়ে অন্য কাউকে সমস্যার সমাধান কারি মনে  করা 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খ)আমলের ক্ষেত্রে শিরক যেমন –লোক দেখানো ইবাদত ,গণকের কথায় বিশ্বাস করা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6D2F5-B8EF-4D27-8625-4C2C584D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100445" y="0"/>
            <a:ext cx="11353800" cy="1112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BAEE8-2ED6-4499-8D6C-24572845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0891" y="4986337"/>
            <a:ext cx="11152909" cy="10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DE74-C34B-4197-9A3E-37D387BE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E2F1A0-6785-40DF-89A0-290EBEADB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114300" y="-148864"/>
            <a:ext cx="11353800" cy="1952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C3E08-3D96-49AE-B99E-17A4A9FF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38545" y="5612047"/>
            <a:ext cx="12192000" cy="119436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12904B-E544-44E0-BB5A-82DAFE288F19}"/>
              </a:ext>
            </a:extLst>
          </p:cNvPr>
          <p:cNvSpPr/>
          <p:nvPr/>
        </p:nvSpPr>
        <p:spPr>
          <a:xfrm>
            <a:off x="1163782" y="2189018"/>
            <a:ext cx="9864436" cy="2865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শিরক কাহাকে বলে ?</a:t>
            </a:r>
          </a:p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খ)শিরক প্রধানত কত প্রকার ? 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D9F5-BE33-4649-8E08-70805476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E7C8C-866E-4506-BDA1-C75E81EE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8909"/>
            <a:ext cx="8132618" cy="4168054"/>
          </a:xfrm>
        </p:spPr>
        <p:txBody>
          <a:bodyPr/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শিরকে আকবর কত প্রকার ও কি কি </a:t>
            </a:r>
            <a:r>
              <a:rPr lang="bn-IN" dirty="0"/>
              <a:t>? 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2A2F60B-AAB4-430A-9741-E3F81D2C3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9" y="1496291"/>
            <a:ext cx="4329544" cy="48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A7EE-C50B-4F89-852E-1FB7661B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681037"/>
            <a:ext cx="12503727" cy="1325563"/>
          </a:xfrm>
        </p:spPr>
        <p:txBody>
          <a:bodyPr/>
          <a:lstStyle/>
          <a:p>
            <a:pPr algn="ctr"/>
            <a:r>
              <a:rPr lang="bn-IN" dirty="0"/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9FC5EB-D8B3-479A-A41A-AE62AA795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2006601"/>
            <a:ext cx="8908471" cy="372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FC9804-7A5D-419C-951D-D64B2328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119270" y="0"/>
            <a:ext cx="12192000" cy="11943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C53025-DC24-4764-8780-91451090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534D7A-8C88-4BB9-8ACF-C230843F1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687324"/>
            <a:ext cx="12075725" cy="2364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12ED7-0259-491F-8360-28BA10A5845F}"/>
              </a:ext>
            </a:extLst>
          </p:cNvPr>
          <p:cNvSpPr txBox="1"/>
          <p:nvPr/>
        </p:nvSpPr>
        <p:spPr>
          <a:xfrm>
            <a:off x="1921565" y="2464904"/>
            <a:ext cx="6347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ক্বারি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রাহঃফাজিল(ডিগ্রি )মাদরাসা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সদর লক্ষ্মীপুর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345A3-0B11-42BA-AAD9-CB3D5585C1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 b="7454"/>
          <a:stretch/>
        </p:blipFill>
        <p:spPr>
          <a:xfrm>
            <a:off x="8269357" y="1852415"/>
            <a:ext cx="3338961" cy="31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8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E1DD-5F0B-42DF-985C-10ED2D38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8B8E483-CD39-473D-ABE7-9A14921D3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2222292"/>
            <a:ext cx="3823854" cy="3449638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D2FD7D-146B-48CA-B5C5-F4B97AE2F6CE}"/>
              </a:ext>
            </a:extLst>
          </p:cNvPr>
          <p:cNvGrpSpPr/>
          <p:nvPr/>
        </p:nvGrpSpPr>
        <p:grpSpPr>
          <a:xfrm>
            <a:off x="-17172" y="-122117"/>
            <a:ext cx="12226344" cy="6914858"/>
            <a:chOff x="-17172" y="-16100"/>
            <a:chExt cx="12226344" cy="69148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E629CA-F0AC-482B-B694-266B8CF5EE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23147A-ABA9-4CCA-B3D3-A56120D130B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7072CD0-6290-4A5A-B3EF-8AD1E69C5EB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FFBEF8-B3D0-4102-9941-ABDCBCAA2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2F5DC4-19B1-468E-8F8A-0E3A76DB6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8FE6CD-0988-49AD-9D2F-7C20D0166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26F5B6-D779-44AF-83E9-EE050016B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EA16C-C301-4E57-B4EF-889A98925F37}"/>
              </a:ext>
            </a:extLst>
          </p:cNvPr>
          <p:cNvSpPr/>
          <p:nvPr/>
        </p:nvSpPr>
        <p:spPr>
          <a:xfrm>
            <a:off x="1364974" y="1895061"/>
            <a:ext cx="5486400" cy="3776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আকাইদ ও ফিকহ 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শ্রেনিঃঅষ্টম 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 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৫ম 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বিষয়ঃ শিরক বিল্লাহ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0479EC-5BE0-4EDF-8311-756F004FF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>
            <a:off x="0" y="-77988"/>
            <a:ext cx="12192000" cy="11943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CFC5A4-75F3-400A-9DAD-6D39F59C0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643" y="5479775"/>
            <a:ext cx="12192000" cy="11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AB7134-B6EF-4931-858B-4202DA30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CF9F38-76F9-43CA-88FA-C02D1DB2A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53474" y="4662703"/>
            <a:ext cx="12192000" cy="1952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A8774-87F4-4F02-A0E5-5A6DBE082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0" y="-77988"/>
            <a:ext cx="12192000" cy="1194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CE56C-135D-4672-8F3C-93604A9784E7}"/>
              </a:ext>
            </a:extLst>
          </p:cNvPr>
          <p:cNvSpPr txBox="1"/>
          <p:nvPr/>
        </p:nvSpPr>
        <p:spPr>
          <a:xfrm>
            <a:off x="1007166" y="2001078"/>
            <a:ext cx="9289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১।শিরকের পরিচয় দিতে পারবে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২।শিরকের প্রকার বর্ননা করতে পারবে 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শিরকের কুফল ব্যাখ্যা করতে পারবে 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A1DB-BBB4-486B-9358-3D1AE700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নিছের ছবি গুলোর প্রতি লক্ষ কর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67DC96-D5C4-47C5-A257-B3196F167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260396"/>
            <a:ext cx="12085982" cy="195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0702B-4D46-4921-BF1C-16560381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-53009" y="0"/>
            <a:ext cx="12192000" cy="777441"/>
          </a:xfrm>
          <a:prstGeom prst="rect">
            <a:avLst/>
          </a:prstGeom>
        </p:spPr>
      </p:pic>
      <p:pic>
        <p:nvPicPr>
          <p:cNvPr id="1026" name="Picture 2" descr="শিরক ও এর বিভিন্ন রুপ | etcnewsbd">
            <a:extLst>
              <a:ext uri="{FF2B5EF4-FFF2-40B4-BE49-F238E27FC236}">
                <a16:creationId xmlns:a16="http://schemas.microsoft.com/office/drawing/2014/main" id="{D746DDAB-9CC1-40A3-87DB-52DE72E0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592" y="1830236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শিরক সবচেয়ে বড় জুলুম">
            <a:extLst>
              <a:ext uri="{FF2B5EF4-FFF2-40B4-BE49-F238E27FC236}">
                <a16:creationId xmlns:a16="http://schemas.microsoft.com/office/drawing/2014/main" id="{EFDA20C3-CD95-4746-AF99-5C488904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9" y="1589244"/>
            <a:ext cx="3162302" cy="24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আল্লাহ'র সঙ্গে শিরক, নিষিদ্ধ হল বিখ্যাত 'ইভিল আই' তাবিজ – anondobarta.com">
            <a:extLst>
              <a:ext uri="{FF2B5EF4-FFF2-40B4-BE49-F238E27FC236}">
                <a16:creationId xmlns:a16="http://schemas.microsoft.com/office/drawing/2014/main" id="{B2AAEDAC-BEA3-4D40-B1EE-EB2FB55E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7" y="4172926"/>
            <a:ext cx="4884263" cy="18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A2E8108-3A8C-41E8-8136-82FB7363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4" y="1420105"/>
            <a:ext cx="4432158" cy="444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9090-CB0C-46AE-82D0-28656C63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901"/>
            <a:ext cx="10515600" cy="1952625"/>
          </a:xfrm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শিরকের পরিচয়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0243A0-B7F8-4EFB-BA8F-9A55C3B49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690" y="4905375"/>
            <a:ext cx="11956473" cy="195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256BB-2659-42AE-95ED-26940CD69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1194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AA4BE3-1113-40D5-AA05-0A0B9388E2B0}"/>
              </a:ext>
            </a:extLst>
          </p:cNvPr>
          <p:cNvSpPr txBox="1"/>
          <p:nvPr/>
        </p:nvSpPr>
        <p:spPr>
          <a:xfrm>
            <a:off x="581892" y="2690427"/>
            <a:ext cx="103077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ar-SA" sz="3200" dirty="0">
                <a:latin typeface="NikoshBAN" panose="02000000000000000000" pitchFamily="2" charset="0"/>
              </a:rPr>
              <a:t>(الشرك)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শিরক করা, অংশীদারিত্ব ।</a:t>
            </a:r>
          </a:p>
          <a:p>
            <a:r>
              <a:rPr lang="ar-SA" sz="3200" dirty="0">
                <a:latin typeface="NikoshBAN" panose="02000000000000000000" pitchFamily="2" charset="0"/>
              </a:rPr>
              <a:t>خلط الملكين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তথা একটি বস্তুর মালিকানায় দুইজনের অংশীদারিত্ব প্রতিষ্ঠা করা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 </a:t>
            </a:r>
            <a:r>
              <a:rPr lang="ar-SA" sz="3200" dirty="0">
                <a:latin typeface="NikoshBAN" panose="02000000000000000000" pitchFamily="2" charset="0"/>
              </a:rPr>
              <a:t>الشرك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হয়- </a:t>
            </a:r>
            <a:r>
              <a:rPr lang="ar-SA" sz="3200" dirty="0">
                <a:latin typeface="NikoshBAN" panose="02000000000000000000" pitchFamily="2" charset="0"/>
              </a:rPr>
              <a:t>من اشرك باالله تعلى اى جعل له سريكا فى ملكه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যে আল্লাহ তায়ালার   ক্ষমতায়  অন্য কারো অংশীদারিত্ব সাব্যস্ত করলো,সে মুশরিক।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 যে শিরক করে ,তাকে মুশরিক বলে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8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6B06-FA24-4E00-B8F8-4A0600C3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শিরকের পরিণতি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4A943-EBB3-4113-AF07-F62CD511F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420" y="4846692"/>
            <a:ext cx="12136580" cy="1952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EC5AF0-6CF1-41A3-892F-1A8F99866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0" y="-232056"/>
            <a:ext cx="12192000" cy="1194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3ECA21-8788-4972-85FD-871353D90E93}"/>
              </a:ext>
            </a:extLst>
          </p:cNvPr>
          <p:cNvSpPr txBox="1"/>
          <p:nvPr/>
        </p:nvSpPr>
        <p:spPr>
          <a:xfrm>
            <a:off x="1233056" y="1690688"/>
            <a:ext cx="8732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শিরক থেকে  মুক্ত থাকার নির্দেশ দিয়েছেন 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ইরশাদ হচ্ছে –</a:t>
            </a:r>
          </a:p>
          <a:p>
            <a:r>
              <a:rPr lang="ar-SA" sz="3600" dirty="0">
                <a:latin typeface="NikoshBAN" panose="02000000000000000000" pitchFamily="2" charset="0"/>
              </a:rPr>
              <a:t>لاتشرك بالله  ان الشر ك لظلم عظيم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শিরক করো না আবশই শিরক সবচেয়ে বড় জুলুম। (সুরা লুকমান১৩</a:t>
            </a:r>
            <a:r>
              <a:rPr lang="bn-IN" dirty="0"/>
              <a:t>)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D4FE2-BBA1-404A-A200-DB30DE572437}"/>
              </a:ext>
            </a:extLst>
          </p:cNvPr>
          <p:cNvSpPr txBox="1"/>
          <p:nvPr/>
        </p:nvSpPr>
        <p:spPr>
          <a:xfrm>
            <a:off x="736400" y="4253345"/>
            <a:ext cx="9903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তায়লা বলেন </a:t>
            </a:r>
            <a:r>
              <a:rPr lang="ar-SA" sz="4800" dirty="0">
                <a:latin typeface="NikoshBAN" panose="02000000000000000000" pitchFamily="2" charset="0"/>
              </a:rPr>
              <a:t>انما المشركون نجس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অর্থ মুশরিকরা অপবিত্র (সুরা তাওবা</a:t>
            </a:r>
            <a:r>
              <a:rPr lang="bn-IN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2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1DB5-C039-4491-ADDE-A77C04F4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শিরকের পরিণতি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51E5C-8F1A-44F8-B503-8E55272ED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65" y="4399722"/>
            <a:ext cx="11946835" cy="2332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75413-DC3F-4DB7-AEB2-49FAC9CA7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92765" y="-166455"/>
            <a:ext cx="12192000" cy="1194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56F69A-160D-4BDC-8B9E-156E7A0EAF26}"/>
              </a:ext>
            </a:extLst>
          </p:cNvPr>
          <p:cNvSpPr txBox="1"/>
          <p:nvPr/>
        </p:nvSpPr>
        <p:spPr>
          <a:xfrm>
            <a:off x="838200" y="1898073"/>
            <a:ext cx="9663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শিরক সম্পর্কে আল্লাহ বলেন </a:t>
            </a:r>
            <a:r>
              <a:rPr lang="ar-SA" sz="3600" dirty="0">
                <a:latin typeface="NikoshBAN" panose="02000000000000000000" pitchFamily="2" charset="0"/>
              </a:rPr>
              <a:t>ان الله لايغفران يشرك به ويغفر به مادون ذالك لمن يشاء ومن يشرك با لله فقد ضل ضلا لابعيدا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অর্থঃ আল্লাহ তায়ালা যাকে ইচ্ছা তার সব গুনাহ ক্ষমা করে দিবেন ,কিন্তু শিরকের গুনাহ ক্ষমা করবেননা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আল্লাহর সাথে শিরক করলে সে ভীষণ ভাবে পথ ভ্রষ্ট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(সুরা নিসা ১১৬ 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1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8EB4-14CD-4ED6-8309-2D3957CB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শিরকের প্রকার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92A60-F913-44B9-AFC5-EB8670674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শিরক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9BBE9-3E62-4BAB-A0B1-9D3361076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0" y="-77988"/>
            <a:ext cx="12192000" cy="119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B1A07-C4CF-4576-B5BE-370A9C82F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596282"/>
            <a:ext cx="12192000" cy="11943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2A52A7-D514-446D-A6DB-B99B92BF64B6}"/>
              </a:ext>
            </a:extLst>
          </p:cNvPr>
          <p:cNvSpPr/>
          <p:nvPr/>
        </p:nvSpPr>
        <p:spPr>
          <a:xfrm>
            <a:off x="1011382" y="1825625"/>
            <a:ext cx="101138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শিরক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BD6A5E-067C-48FC-A725-5127BD8B11F6}"/>
              </a:ext>
            </a:extLst>
          </p:cNvPr>
          <p:cNvSpPr/>
          <p:nvPr/>
        </p:nvSpPr>
        <p:spPr>
          <a:xfrm>
            <a:off x="1579418" y="3151188"/>
            <a:ext cx="1911928" cy="1395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শিরকে আকবর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BCD0D9-8686-4FB5-97AD-7354EC01F447}"/>
              </a:ext>
            </a:extLst>
          </p:cNvPr>
          <p:cNvSpPr/>
          <p:nvPr/>
        </p:nvSpPr>
        <p:spPr>
          <a:xfrm>
            <a:off x="7938654" y="3505416"/>
            <a:ext cx="2733502" cy="1117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শিরকে আসগর 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F7D1315-E3D6-464C-9E99-E5EA1E6CB11D}"/>
              </a:ext>
            </a:extLst>
          </p:cNvPr>
          <p:cNvSpPr/>
          <p:nvPr/>
        </p:nvSpPr>
        <p:spPr>
          <a:xfrm>
            <a:off x="2324100" y="2776281"/>
            <a:ext cx="124690" cy="283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EFB919E-92DE-4E4F-9949-059C68F9565A}"/>
              </a:ext>
            </a:extLst>
          </p:cNvPr>
          <p:cNvSpPr/>
          <p:nvPr/>
        </p:nvSpPr>
        <p:spPr>
          <a:xfrm>
            <a:off x="9217429" y="2867891"/>
            <a:ext cx="78971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F2F935-1DA2-4875-AB46-1C38BCE07D11}"/>
              </a:ext>
            </a:extLst>
          </p:cNvPr>
          <p:cNvSpPr/>
          <p:nvPr/>
        </p:nvSpPr>
        <p:spPr>
          <a:xfrm>
            <a:off x="148936" y="4395258"/>
            <a:ext cx="1370908" cy="1470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الشرك في الذات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6E1A06-B71F-4597-B87A-FC18E8CAB681}"/>
              </a:ext>
            </a:extLst>
          </p:cNvPr>
          <p:cNvSpPr/>
          <p:nvPr/>
        </p:nvSpPr>
        <p:spPr>
          <a:xfrm>
            <a:off x="1966652" y="4957154"/>
            <a:ext cx="1634837" cy="1470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الشرك فى الصافا ت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242650-713E-48AA-A328-CBEFA90816CD}"/>
              </a:ext>
            </a:extLst>
          </p:cNvPr>
          <p:cNvSpPr/>
          <p:nvPr/>
        </p:nvSpPr>
        <p:spPr>
          <a:xfrm>
            <a:off x="4281055" y="5036075"/>
            <a:ext cx="1274618" cy="1120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الشرك فى الحقوق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3688E8-ECD9-4EDA-81D1-414472DB3688}"/>
              </a:ext>
            </a:extLst>
          </p:cNvPr>
          <p:cNvSpPr/>
          <p:nvPr/>
        </p:nvSpPr>
        <p:spPr>
          <a:xfrm>
            <a:off x="3822470" y="3387905"/>
            <a:ext cx="2096192" cy="966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الشرك فى العبادات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FE20F6-2181-443B-B040-25AB73DBEBB3}"/>
              </a:ext>
            </a:extLst>
          </p:cNvPr>
          <p:cNvCxnSpPr/>
          <p:nvPr/>
        </p:nvCxnSpPr>
        <p:spPr>
          <a:xfrm flipH="1">
            <a:off x="1219200" y="4064388"/>
            <a:ext cx="360218" cy="558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6E16BB-5B29-47AA-9066-91240863D155}"/>
              </a:ext>
            </a:extLst>
          </p:cNvPr>
          <p:cNvCxnSpPr/>
          <p:nvPr/>
        </p:nvCxnSpPr>
        <p:spPr>
          <a:xfrm>
            <a:off x="2784070" y="4623361"/>
            <a:ext cx="0" cy="50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5107505-55CA-4ED0-BFCF-9D0D9C947E58}"/>
              </a:ext>
            </a:extLst>
          </p:cNvPr>
          <p:cNvCxnSpPr>
            <a:stCxn id="9" idx="6"/>
            <a:endCxn id="17" idx="2"/>
          </p:cNvCxnSpPr>
          <p:nvPr/>
        </p:nvCxnSpPr>
        <p:spPr>
          <a:xfrm>
            <a:off x="3491346" y="3849067"/>
            <a:ext cx="331124" cy="21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57BA19-D081-43CD-B62E-6750EDAE075E}"/>
              </a:ext>
            </a:extLst>
          </p:cNvPr>
          <p:cNvCxnSpPr>
            <a:stCxn id="9" idx="5"/>
            <a:endCxn id="15" idx="1"/>
          </p:cNvCxnSpPr>
          <p:nvPr/>
        </p:nvCxnSpPr>
        <p:spPr>
          <a:xfrm>
            <a:off x="3211351" y="4342541"/>
            <a:ext cx="1256367" cy="857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3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350</TotalTime>
  <Words>376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NikoshBAN</vt:lpstr>
      <vt:lpstr>Gallery</vt:lpstr>
      <vt:lpstr>আজকের ক্লাসে সবাইকে স্বাগতম </vt:lpstr>
      <vt:lpstr>শিক্ষক পরিচিতি </vt:lpstr>
      <vt:lpstr>পাঠ পরিচিতি </vt:lpstr>
      <vt:lpstr>শিখনফল </vt:lpstr>
      <vt:lpstr>নিছের ছবি গুলোর প্রতি লক্ষ কর </vt:lpstr>
      <vt:lpstr>শিরকের পরিচয় </vt:lpstr>
      <vt:lpstr>শিরকের পরিণতি </vt:lpstr>
      <vt:lpstr>শিরকের পরিণতি </vt:lpstr>
      <vt:lpstr>শিরকের প্রকার </vt:lpstr>
      <vt:lpstr>১। শিরকে আকবরঃ শিরকে আকবর তথা সবচেয়ে বড় শিরক। আল্লাহর সাথে কাউকে শরিক সাব্যস্ত করা এই প্রকার শিরককে الشرك الجليতথা প্রকাশ্য শিরকও বলা হয়। </vt:lpstr>
      <vt:lpstr>প্রচলিত শিরক </vt:lpstr>
      <vt:lpstr>একক কাজ </vt:lpstr>
      <vt:lpstr>বাড়ির কাজ </vt:lpstr>
      <vt:lpstr> আল্লাহ হাফেজ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DOEL</dc:creator>
  <cp:lastModifiedBy>DOEL</cp:lastModifiedBy>
  <cp:revision>57</cp:revision>
  <dcterms:created xsi:type="dcterms:W3CDTF">2021-04-07T15:10:41Z</dcterms:created>
  <dcterms:modified xsi:type="dcterms:W3CDTF">2021-04-08T09:26:54Z</dcterms:modified>
</cp:coreProperties>
</file>