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1" r:id="rId15"/>
    <p:sldId id="3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6" autoAdjust="0"/>
    <p:restoredTop sz="94660"/>
  </p:normalViewPr>
  <p:slideViewPr>
    <p:cSldViewPr snapToGrid="0">
      <p:cViewPr varScale="1">
        <p:scale>
          <a:sx n="83" d="100"/>
          <a:sy n="83" d="100"/>
        </p:scale>
        <p:origin x="-2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3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5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7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" y="605790"/>
            <a:ext cx="11029950" cy="5692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563583">
            <a:off x="1954530" y="187452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229" y="948690"/>
            <a:ext cx="2754631" cy="3242950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Round Same Side Corner Rectangle 6"/>
          <p:cNvSpPr/>
          <p:nvPr/>
        </p:nvSpPr>
        <p:spPr>
          <a:xfrm>
            <a:off x="1028700" y="3543300"/>
            <a:ext cx="7246620" cy="1657350"/>
          </a:xfrm>
          <a:prstGeom prst="round2SameRect">
            <a:avLst>
              <a:gd name="adj1" fmla="val 16667"/>
              <a:gd name="adj2" fmla="val 344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440180" y="731520"/>
            <a:ext cx="2731770" cy="1428750"/>
          </a:xfrm>
          <a:prstGeom prst="wedgeRoundRectCallout">
            <a:avLst>
              <a:gd name="adj1" fmla="val 57828"/>
              <a:gd name="adj2" fmla="val 8424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80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Flowchart: Alternate Process 4"/>
          <p:cNvSpPr/>
          <p:nvPr/>
        </p:nvSpPr>
        <p:spPr>
          <a:xfrm>
            <a:off x="2480310" y="2137410"/>
            <a:ext cx="6663690" cy="1691640"/>
          </a:xfrm>
          <a:prstGeom prst="flowChartAlternate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বিষয়বস্তু আলোচনা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0287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4629150" y="445770"/>
            <a:ext cx="5063490" cy="138303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1508760" y="2343150"/>
            <a:ext cx="9509760" cy="1874520"/>
          </a:xfrm>
          <a:prstGeom prst="round2SameRect">
            <a:avLst>
              <a:gd name="adj1" fmla="val 37399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রাস্তাটার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সাতমসজিদ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9329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0287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257800" y="388620"/>
            <a:ext cx="5497830" cy="788670"/>
          </a:xfrm>
          <a:prstGeom prst="roundRect">
            <a:avLst>
              <a:gd name="adj" fmla="val 2246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97280" y="2080260"/>
            <a:ext cx="9086850" cy="307467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দেশটাকে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চেয়েছিল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রিকশায়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8688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Isosceles Triangle 4"/>
          <p:cNvSpPr/>
          <p:nvPr/>
        </p:nvSpPr>
        <p:spPr>
          <a:xfrm>
            <a:off x="3265170" y="758190"/>
            <a:ext cx="5181600" cy="2514600"/>
          </a:xfrm>
          <a:prstGeom prst="triangle">
            <a:avLst>
              <a:gd name="adj" fmla="val 4970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179570" y="3272790"/>
            <a:ext cx="3505200" cy="19050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তফা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ৎ’-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810000" cy="260140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71600" y="685800"/>
            <a:ext cx="5334000" cy="2209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32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600950" y="2091690"/>
            <a:ext cx="45720" cy="39776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475220" y="2514600"/>
            <a:ext cx="22860" cy="314325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726680" y="2468880"/>
            <a:ext cx="45720" cy="316611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FB4BAC3C-327D-417E-BEE6-98DD89675D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040" y="834390"/>
            <a:ext cx="2167890" cy="2857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89070" y="567690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i="1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1" y="651511"/>
            <a:ext cx="2426970" cy="2590800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847850" y="3211830"/>
            <a:ext cx="533399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i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4000" i="1" dirty="0">
                <a:latin typeface="NikoshBAN" pitchFamily="2" charset="0"/>
                <a:cs typeface="NikoshBAN" pitchFamily="2" charset="0"/>
              </a:rPr>
              <a:t>োঃহাবিবুর রহমান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i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i="1" dirty="0">
                <a:latin typeface="NikoshBAN" pitchFamily="2" charset="0"/>
                <a:cs typeface="NikoshBAN" pitchFamily="2" charset="0"/>
              </a:rPr>
              <a:t>বিজ্ঞান)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1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তিলসিন্দুর দাখিল মাদ্‌রাসা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বারহাট্টা, নেত্রকোনা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000" i="1" dirty="0" smtClean="0">
                <a:latin typeface="NikoshBAN" pitchFamily="2" charset="0"/>
                <a:cs typeface="NikoshBAN" pitchFamily="2" charset="0"/>
              </a:rPr>
              <a:t>Email- habib523277@gmail.com</a:t>
            </a:r>
            <a:endParaRPr lang="en-US" sz="20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1460" y="4027170"/>
            <a:ext cx="3352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১ম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(গদ্য)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935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" y="3566160"/>
            <a:ext cx="3601403" cy="1961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80" y="1360170"/>
            <a:ext cx="2904172" cy="1840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342" y="3577590"/>
            <a:ext cx="3431858" cy="1977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451610"/>
            <a:ext cx="3444240" cy="18173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11" y="3566160"/>
            <a:ext cx="2583180" cy="189738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805940" y="605790"/>
            <a:ext cx="890397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 করো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00150" y="5604510"/>
            <a:ext cx="980694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27539" y="5644634"/>
            <a:ext cx="775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সাথে তোমাদের পাঠ্যবইয়ের কোন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মিল আছে?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07795"/>
            <a:ext cx="358902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 rot="21255125">
            <a:off x="986381" y="2785651"/>
            <a:ext cx="5113751" cy="2675606"/>
          </a:xfrm>
          <a:prstGeom prst="wave">
            <a:avLst>
              <a:gd name="adj1" fmla="val 6087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পিতৃপুরুষের</a:t>
            </a: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গল্প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383030" y="651510"/>
            <a:ext cx="6183630" cy="1405890"/>
          </a:xfrm>
          <a:prstGeom prst="wedgeRoundRectCallout">
            <a:avLst>
              <a:gd name="adj1" fmla="val -36531"/>
              <a:gd name="adj2" fmla="val 9637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737" y="1162050"/>
            <a:ext cx="2143125" cy="2133600"/>
          </a:xfrm>
          <a:prstGeom prst="ellipse">
            <a:avLst/>
          </a:prstGeom>
          <a:ln w="57150">
            <a:solidFill>
              <a:srgbClr val="FF0000"/>
            </a:solidFill>
          </a:ln>
        </p:spPr>
      </p:pic>
      <p:sp>
        <p:nvSpPr>
          <p:cNvPr id="9" name="Flowchart: Terminator 8"/>
          <p:cNvSpPr/>
          <p:nvPr/>
        </p:nvSpPr>
        <p:spPr>
          <a:xfrm>
            <a:off x="7823086" y="3488583"/>
            <a:ext cx="3562142" cy="143588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হাবীব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36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154680" y="640080"/>
            <a:ext cx="4423410" cy="1085850"/>
          </a:xfrm>
          <a:prstGeom prst="wedgeRoundRectCallout">
            <a:avLst>
              <a:gd name="adj1" fmla="val -35820"/>
              <a:gd name="adj2" fmla="val 83937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508760" y="2297430"/>
            <a:ext cx="9395460" cy="374904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বলতে 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Freeform 4"/>
          <p:cNvSpPr/>
          <p:nvPr/>
        </p:nvSpPr>
        <p:spPr>
          <a:xfrm>
            <a:off x="7322909" y="794852"/>
            <a:ext cx="2658792" cy="1713053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kern="1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24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১৯৪৮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2400" b="1" cap="all" dirty="0" smtClean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দেওয়ানগঞ্জ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bn-BD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56607" y="854950"/>
            <a:ext cx="2920440" cy="1784640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গেরিলা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মুক্তিযোদ্ধা,৭১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রণাঙ্গনের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সংবাদদাতা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45213" y="4815145"/>
            <a:ext cx="2547916" cy="1505645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987398" y="4449448"/>
            <a:ext cx="2855343" cy="1830341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স্নাতকোত্তর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ডিপ্লোমা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দিল্লী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508514" y="2928094"/>
            <a:ext cx="2883143" cy="1898542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প্রিয়যোদ্ধা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১৯৭১,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defTabSz="142240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Blood and brutality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059745" y="2593264"/>
            <a:ext cx="2746783" cy="1733205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তোফাজ্জেল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BD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2400" b="1" cap="all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ফাতেমা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1" name="Freeform 10"/>
          <p:cNvSpPr/>
          <p:nvPr/>
        </p:nvSpPr>
        <p:spPr>
          <a:xfrm>
            <a:off x="4539887" y="690230"/>
            <a:ext cx="2550316" cy="704245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293" y="4284928"/>
            <a:ext cx="176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717" y="2099310"/>
            <a:ext cx="2143125" cy="21336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05784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Flowchart: Terminator 4"/>
          <p:cNvSpPr/>
          <p:nvPr/>
        </p:nvSpPr>
        <p:spPr>
          <a:xfrm>
            <a:off x="2606040" y="697230"/>
            <a:ext cx="6069330" cy="5943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জেনে নেই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97230" y="1554480"/>
            <a:ext cx="2434590" cy="914400"/>
          </a:xfrm>
          <a:prstGeom prst="roundRect">
            <a:avLst>
              <a:gd name="adj" fmla="val 31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" y="3112770"/>
            <a:ext cx="2419350" cy="910590"/>
          </a:xfrm>
          <a:prstGeom prst="roundRect">
            <a:avLst>
              <a:gd name="adj" fmla="val 293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4728210"/>
            <a:ext cx="2434590" cy="100965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পিতৃপুরুষ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83930" y="4320540"/>
            <a:ext cx="2857500" cy="1417320"/>
          </a:xfrm>
          <a:prstGeom prst="roundRect">
            <a:avLst>
              <a:gd name="adj" fmla="val 244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পিতা-পিতামহ-প্রপিতামহ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প্রভূতি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পূর্বপুরুষ</a:t>
            </a:r>
            <a:endParaRPr lang="en-US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78190" y="2769870"/>
            <a:ext cx="3166110" cy="1390650"/>
          </a:xfrm>
          <a:prstGeom prst="roundRect">
            <a:avLst>
              <a:gd name="adj" fmla="val 261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শাসনকে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20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271510" y="1268730"/>
            <a:ext cx="3249930" cy="141732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অন্যায়ভাবে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আক্রমনকারী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সেনাবাহিনীকে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বোঝাচ্ছে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1321117"/>
            <a:ext cx="3154679" cy="14563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2900363"/>
            <a:ext cx="3348990" cy="14201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4513897"/>
            <a:ext cx="3394710" cy="164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040630" y="495300"/>
            <a:ext cx="5082540" cy="1459230"/>
          </a:xfrm>
          <a:prstGeom prst="roundRect">
            <a:avLst>
              <a:gd name="adj" fmla="val 4983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2114550"/>
            <a:ext cx="5372100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5726430" y="678180"/>
            <a:ext cx="4766310" cy="1219200"/>
          </a:xfrm>
          <a:prstGeom prst="wedgeRoundRectCallout">
            <a:avLst>
              <a:gd name="adj1" fmla="val -42455"/>
              <a:gd name="adj2" fmla="val 7957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920240"/>
            <a:ext cx="464439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4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293</Words>
  <Application>Microsoft Office PowerPoint</Application>
  <PresentationFormat>Custom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245</cp:revision>
  <dcterms:created xsi:type="dcterms:W3CDTF">2020-07-25T13:52:11Z</dcterms:created>
  <dcterms:modified xsi:type="dcterms:W3CDTF">2021-04-09T05:45:05Z</dcterms:modified>
</cp:coreProperties>
</file>