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0"/>
  </p:notesMasterIdLst>
  <p:sldIdLst>
    <p:sldId id="257" r:id="rId2"/>
    <p:sldId id="259" r:id="rId3"/>
    <p:sldId id="258" r:id="rId4"/>
    <p:sldId id="263" r:id="rId5"/>
    <p:sldId id="268" r:id="rId6"/>
    <p:sldId id="265" r:id="rId7"/>
    <p:sldId id="271" r:id="rId8"/>
    <p:sldId id="280" r:id="rId9"/>
    <p:sldId id="275" r:id="rId10"/>
    <p:sldId id="274" r:id="rId11"/>
    <p:sldId id="279" r:id="rId12"/>
    <p:sldId id="282" r:id="rId13"/>
    <p:sldId id="276" r:id="rId14"/>
    <p:sldId id="283" r:id="rId15"/>
    <p:sldId id="277" r:id="rId16"/>
    <p:sldId id="281" r:id="rId17"/>
    <p:sldId id="290" r:id="rId18"/>
    <p:sldId id="266" r:id="rId19"/>
    <p:sldId id="288" r:id="rId20"/>
    <p:sldId id="285" r:id="rId21"/>
    <p:sldId id="287" r:id="rId22"/>
    <p:sldId id="286" r:id="rId23"/>
    <p:sldId id="270" r:id="rId24"/>
    <p:sldId id="264" r:id="rId25"/>
    <p:sldId id="289" r:id="rId26"/>
    <p:sldId id="262" r:id="rId27"/>
    <p:sldId id="273" r:id="rId28"/>
    <p:sldId id="267" r:id="rId29"/>
  </p:sldIdLst>
  <p:sldSz cx="20116800" cy="9144000"/>
  <p:notesSz cx="6858000" cy="9144000"/>
  <p:defaultTextStyle>
    <a:defPPr>
      <a:defRPr lang="en-US"/>
    </a:defPPr>
    <a:lvl1pPr marL="0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3595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7187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50784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4376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7971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01564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85160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8753" algn="l" defTabSz="1567187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00CC"/>
    <a:srgbClr val="66FF33"/>
    <a:srgbClr val="FF0066"/>
    <a:srgbClr val="99FF66"/>
    <a:srgbClr val="663300"/>
    <a:srgbClr val="3D7505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0" autoAdjust="0"/>
    <p:restoredTop sz="94660"/>
  </p:normalViewPr>
  <p:slideViewPr>
    <p:cSldViewPr>
      <p:cViewPr>
        <p:scale>
          <a:sx n="51" d="100"/>
          <a:sy n="51" d="100"/>
        </p:scale>
        <p:origin x="-102" y="-198"/>
      </p:cViewPr>
      <p:guideLst>
        <p:guide orient="horz" pos="2880"/>
        <p:guide pos="6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6507CD-20CF-412C-BF90-8942727C189C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C8DD8F3-1880-43E8-A777-0443FC08A98B}">
      <dgm:prSet phldrT="[Text]"/>
      <dgm:spPr/>
      <dgm:t>
        <a:bodyPr/>
        <a:lstStyle/>
        <a:p>
          <a:r>
            <a:rPr lang="bn-IN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সর্বভারতীয় যুক্তরাষ্ট্র গঠন</a:t>
          </a:r>
          <a:endParaRPr lang="en-US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E96999C9-BD13-47B2-93EF-57869B7190D2}" type="parTrans" cxnId="{0F02C3BA-1BF3-4CB5-B363-0564AA933F0C}">
      <dgm:prSet/>
      <dgm:spPr/>
      <dgm:t>
        <a:bodyPr/>
        <a:lstStyle/>
        <a:p>
          <a:endParaRPr lang="en-US"/>
        </a:p>
      </dgm:t>
    </dgm:pt>
    <dgm:pt modelId="{8A5F2767-6ED0-45BA-A771-F5CCADB7132A}" type="sibTrans" cxnId="{0F02C3BA-1BF3-4CB5-B363-0564AA933F0C}">
      <dgm:prSet/>
      <dgm:spPr/>
      <dgm:t>
        <a:bodyPr/>
        <a:lstStyle/>
        <a:p>
          <a:endParaRPr lang="en-US"/>
        </a:p>
      </dgm:t>
    </dgm:pt>
    <dgm:pt modelId="{DFB2A2E4-A912-4673-9857-4C0122A240EE}">
      <dgm:prSet phldrT="[Text]"/>
      <dgm:spPr/>
      <dgm:t>
        <a:bodyPr/>
        <a:lstStyle/>
        <a:p>
          <a:r>
            <a:rPr lang="bn-IN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প্রাদেশিক স্বায়ত্তশাসন প্রবর্তন</a:t>
          </a:r>
          <a:endParaRPr lang="en-US" b="1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gm:t>
    </dgm:pt>
    <dgm:pt modelId="{AF535C4F-EB4C-4D8C-8FEF-28079829C394}" type="parTrans" cxnId="{BEF94770-D683-4AE2-9956-91B799D000FF}">
      <dgm:prSet/>
      <dgm:spPr/>
      <dgm:t>
        <a:bodyPr/>
        <a:lstStyle/>
        <a:p>
          <a:endParaRPr lang="en-US"/>
        </a:p>
      </dgm:t>
    </dgm:pt>
    <dgm:pt modelId="{A9771D21-70E6-417C-BDF3-EE74523E0809}" type="sibTrans" cxnId="{BEF94770-D683-4AE2-9956-91B799D000FF}">
      <dgm:prSet/>
      <dgm:spPr/>
      <dgm:t>
        <a:bodyPr/>
        <a:lstStyle/>
        <a:p>
          <a:endParaRPr lang="en-US"/>
        </a:p>
      </dgm:t>
    </dgm:pt>
    <dgm:pt modelId="{3021CC26-AC99-486E-BAB1-9648BC1DA3B6}">
      <dgm:prSet phldrT="[Text]"/>
      <dgm:spPr/>
      <dgm:t>
        <a:bodyPr/>
        <a:lstStyle/>
        <a:p>
          <a:r>
            <a:rPr lang="bn-IN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কেন্দ্রে দ্বৈতশাসন প্রবর্তন</a:t>
          </a:r>
          <a:endParaRPr lang="en-US" b="1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gm:t>
    </dgm:pt>
    <dgm:pt modelId="{E07ECAA7-23B4-469F-9270-A367635AB05A}" type="parTrans" cxnId="{540C7FDA-4745-4C11-BB8E-FFF4B597CA9C}">
      <dgm:prSet/>
      <dgm:spPr/>
      <dgm:t>
        <a:bodyPr/>
        <a:lstStyle/>
        <a:p>
          <a:endParaRPr lang="en-US"/>
        </a:p>
      </dgm:t>
    </dgm:pt>
    <dgm:pt modelId="{DE2E1DD2-DF50-4A87-8EF4-604BA64A7060}" type="sibTrans" cxnId="{540C7FDA-4745-4C11-BB8E-FFF4B597CA9C}">
      <dgm:prSet/>
      <dgm:spPr/>
      <dgm:t>
        <a:bodyPr/>
        <a:lstStyle/>
        <a:p>
          <a:endParaRPr lang="en-US"/>
        </a:p>
      </dgm:t>
    </dgm:pt>
    <dgm:pt modelId="{C54D56C7-A601-433A-88FD-3EFEED8C78DC}">
      <dgm:prSet/>
      <dgm:spPr/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D9D1D19B-8053-40CB-A499-6DE49FB2C65C}" type="sibTrans" cxnId="{A64A6AC9-E512-4102-8684-EF42EEC344B8}">
      <dgm:prSet/>
      <dgm:spPr/>
      <dgm:t>
        <a:bodyPr/>
        <a:lstStyle/>
        <a:p>
          <a:endParaRPr lang="en-US"/>
        </a:p>
      </dgm:t>
    </dgm:pt>
    <dgm:pt modelId="{1C23300A-B8E3-497D-9F66-C39D3B584413}" type="parTrans" cxnId="{A64A6AC9-E512-4102-8684-EF42EEC344B8}">
      <dgm:prSet/>
      <dgm:spPr/>
      <dgm:t>
        <a:bodyPr/>
        <a:lstStyle/>
        <a:p>
          <a:endParaRPr lang="en-US"/>
        </a:p>
      </dgm:t>
    </dgm:pt>
    <dgm:pt modelId="{B65EADCB-D90D-4403-8B9D-5E1D808DA7F0}" type="pres">
      <dgm:prSet presAssocID="{836507CD-20CF-412C-BF90-8942727C189C}" presName="linear" presStyleCnt="0">
        <dgm:presLayoutVars>
          <dgm:dir/>
          <dgm:animLvl val="lvl"/>
          <dgm:resizeHandles val="exact"/>
        </dgm:presLayoutVars>
      </dgm:prSet>
      <dgm:spPr/>
    </dgm:pt>
    <dgm:pt modelId="{581BB03B-9F3F-45DD-9008-155F993EB743}" type="pres">
      <dgm:prSet presAssocID="{8C8DD8F3-1880-43E8-A777-0443FC08A98B}" presName="parentLin" presStyleCnt="0"/>
      <dgm:spPr/>
    </dgm:pt>
    <dgm:pt modelId="{71C52D0B-2171-4959-BBE0-8415C672D2E7}" type="pres">
      <dgm:prSet presAssocID="{8C8DD8F3-1880-43E8-A777-0443FC08A98B}" presName="parentLeftMargin" presStyleLbl="node1" presStyleIdx="0" presStyleCnt="4"/>
      <dgm:spPr/>
    </dgm:pt>
    <dgm:pt modelId="{5B9859AA-54B1-47A1-A6A6-4B248870DE10}" type="pres">
      <dgm:prSet presAssocID="{8C8DD8F3-1880-43E8-A777-0443FC08A9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CAF5F-062B-43AE-9E6E-D96EF052A1CD}" type="pres">
      <dgm:prSet presAssocID="{8C8DD8F3-1880-43E8-A777-0443FC08A98B}" presName="negativeSpace" presStyleCnt="0"/>
      <dgm:spPr/>
    </dgm:pt>
    <dgm:pt modelId="{15C61A7D-84E6-48FD-916C-0C1219BE6413}" type="pres">
      <dgm:prSet presAssocID="{8C8DD8F3-1880-43E8-A777-0443FC08A98B}" presName="childText" presStyleLbl="conFgAcc1" presStyleIdx="0" presStyleCnt="4">
        <dgm:presLayoutVars>
          <dgm:bulletEnabled val="1"/>
        </dgm:presLayoutVars>
      </dgm:prSet>
      <dgm:spPr/>
    </dgm:pt>
    <dgm:pt modelId="{E68A89AC-3273-49A7-994F-50F4CC126D3D}" type="pres">
      <dgm:prSet presAssocID="{8A5F2767-6ED0-45BA-A771-F5CCADB7132A}" presName="spaceBetweenRectangles" presStyleCnt="0"/>
      <dgm:spPr/>
    </dgm:pt>
    <dgm:pt modelId="{98A23631-24A1-446B-BA1F-C9887E24686E}" type="pres">
      <dgm:prSet presAssocID="{DFB2A2E4-A912-4673-9857-4C0122A240EE}" presName="parentLin" presStyleCnt="0"/>
      <dgm:spPr/>
    </dgm:pt>
    <dgm:pt modelId="{8385C3F6-F68E-4E2B-89BD-5E5E31EA4720}" type="pres">
      <dgm:prSet presAssocID="{DFB2A2E4-A912-4673-9857-4C0122A240EE}" presName="parentLeftMargin" presStyleLbl="node1" presStyleIdx="0" presStyleCnt="4"/>
      <dgm:spPr/>
    </dgm:pt>
    <dgm:pt modelId="{8267E30D-A652-485F-8CBD-20D671919CA9}" type="pres">
      <dgm:prSet presAssocID="{DFB2A2E4-A912-4673-9857-4C0122A240EE}" presName="parentText" presStyleLbl="node1" presStyleIdx="1" presStyleCnt="4" custScaleX="1081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B2643-189F-427D-9870-CC6CF43BC4E3}" type="pres">
      <dgm:prSet presAssocID="{DFB2A2E4-A912-4673-9857-4C0122A240EE}" presName="negativeSpace" presStyleCnt="0"/>
      <dgm:spPr/>
    </dgm:pt>
    <dgm:pt modelId="{B14DE047-CB3B-4852-9E8F-C844C99853D1}" type="pres">
      <dgm:prSet presAssocID="{DFB2A2E4-A912-4673-9857-4C0122A240EE}" presName="childText" presStyleLbl="conFgAcc1" presStyleIdx="1" presStyleCnt="4">
        <dgm:presLayoutVars>
          <dgm:bulletEnabled val="1"/>
        </dgm:presLayoutVars>
      </dgm:prSet>
      <dgm:spPr/>
    </dgm:pt>
    <dgm:pt modelId="{E775D80C-039B-4616-8CE5-499EAEB80D31}" type="pres">
      <dgm:prSet presAssocID="{A9771D21-70E6-417C-BDF3-EE74523E0809}" presName="spaceBetweenRectangles" presStyleCnt="0"/>
      <dgm:spPr/>
    </dgm:pt>
    <dgm:pt modelId="{E8C81D9C-597D-4FB5-97EB-20DE6FE35A64}" type="pres">
      <dgm:prSet presAssocID="{3021CC26-AC99-486E-BAB1-9648BC1DA3B6}" presName="parentLin" presStyleCnt="0"/>
      <dgm:spPr/>
    </dgm:pt>
    <dgm:pt modelId="{5A3B1ACF-2352-4624-9DF1-3BA45B17EC10}" type="pres">
      <dgm:prSet presAssocID="{3021CC26-AC99-486E-BAB1-9648BC1DA3B6}" presName="parentLeftMargin" presStyleLbl="node1" presStyleIdx="1" presStyleCnt="4"/>
      <dgm:spPr/>
    </dgm:pt>
    <dgm:pt modelId="{7106CD2C-D86F-4A0A-BA38-33BBFF6E7156}" type="pres">
      <dgm:prSet presAssocID="{3021CC26-AC99-486E-BAB1-9648BC1DA3B6}" presName="parentText" presStyleLbl="node1" presStyleIdx="2" presStyleCnt="4" custScaleX="114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923F8-7101-4B6D-A05C-EF1C6C9E716F}" type="pres">
      <dgm:prSet presAssocID="{3021CC26-AC99-486E-BAB1-9648BC1DA3B6}" presName="negativeSpace" presStyleCnt="0"/>
      <dgm:spPr/>
    </dgm:pt>
    <dgm:pt modelId="{28CD6CFF-5736-42A4-B821-5DE957A62998}" type="pres">
      <dgm:prSet presAssocID="{3021CC26-AC99-486E-BAB1-9648BC1DA3B6}" presName="childText" presStyleLbl="conFgAcc1" presStyleIdx="2" presStyleCnt="4">
        <dgm:presLayoutVars>
          <dgm:bulletEnabled val="1"/>
        </dgm:presLayoutVars>
      </dgm:prSet>
      <dgm:spPr/>
    </dgm:pt>
    <dgm:pt modelId="{3B9DFF36-AA55-4530-B1E5-487F05733F92}" type="pres">
      <dgm:prSet presAssocID="{DE2E1DD2-DF50-4A87-8EF4-604BA64A7060}" presName="spaceBetweenRectangles" presStyleCnt="0"/>
      <dgm:spPr/>
    </dgm:pt>
    <dgm:pt modelId="{AC99B6E8-A11F-4774-9B65-93FECFEBE62B}" type="pres">
      <dgm:prSet presAssocID="{C54D56C7-A601-433A-88FD-3EFEED8C78DC}" presName="parentLin" presStyleCnt="0"/>
      <dgm:spPr/>
    </dgm:pt>
    <dgm:pt modelId="{5BFD2B45-79FE-4C8B-9F24-E67D320CE6B8}" type="pres">
      <dgm:prSet presAssocID="{C54D56C7-A601-433A-88FD-3EFEED8C78DC}" presName="parentLeftMargin" presStyleLbl="node1" presStyleIdx="2" presStyleCnt="4"/>
      <dgm:spPr/>
    </dgm:pt>
    <dgm:pt modelId="{B542134D-CC14-4712-AA04-A11BE73CDCA6}" type="pres">
      <dgm:prSet presAssocID="{C54D56C7-A601-433A-88FD-3EFEED8C78DC}" presName="parentText" presStyleLbl="node1" presStyleIdx="3" presStyleCnt="4" custScaleX="1211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64E62-7471-43C2-A389-C498F55748DC}" type="pres">
      <dgm:prSet presAssocID="{C54D56C7-A601-433A-88FD-3EFEED8C78DC}" presName="negativeSpace" presStyleCnt="0"/>
      <dgm:spPr/>
    </dgm:pt>
    <dgm:pt modelId="{2300AC0C-7696-4014-A073-AFA03BB32946}" type="pres">
      <dgm:prSet presAssocID="{C54D56C7-A601-433A-88FD-3EFEED8C78D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FD08AF9-71CF-406B-B248-F4E5B4D8763E}" type="presOf" srcId="{DFB2A2E4-A912-4673-9857-4C0122A240EE}" destId="{8385C3F6-F68E-4E2B-89BD-5E5E31EA4720}" srcOrd="0" destOrd="0" presId="urn:microsoft.com/office/officeart/2005/8/layout/list1"/>
    <dgm:cxn modelId="{849CBB50-8F7D-4D6A-AA64-6BC9BD568B59}" type="presOf" srcId="{8C8DD8F3-1880-43E8-A777-0443FC08A98B}" destId="{71C52D0B-2171-4959-BBE0-8415C672D2E7}" srcOrd="0" destOrd="0" presId="urn:microsoft.com/office/officeart/2005/8/layout/list1"/>
    <dgm:cxn modelId="{3DC15514-9895-4A60-B676-0F68A321B820}" type="presOf" srcId="{C54D56C7-A601-433A-88FD-3EFEED8C78DC}" destId="{B542134D-CC14-4712-AA04-A11BE73CDCA6}" srcOrd="1" destOrd="0" presId="urn:microsoft.com/office/officeart/2005/8/layout/list1"/>
    <dgm:cxn modelId="{BEF94770-D683-4AE2-9956-91B799D000FF}" srcId="{836507CD-20CF-412C-BF90-8942727C189C}" destId="{DFB2A2E4-A912-4673-9857-4C0122A240EE}" srcOrd="1" destOrd="0" parTransId="{AF535C4F-EB4C-4D8C-8FEF-28079829C394}" sibTransId="{A9771D21-70E6-417C-BDF3-EE74523E0809}"/>
    <dgm:cxn modelId="{FCB64236-A1E2-4228-BC64-BCF7A11EA8E1}" type="presOf" srcId="{836507CD-20CF-412C-BF90-8942727C189C}" destId="{B65EADCB-D90D-4403-8B9D-5E1D808DA7F0}" srcOrd="0" destOrd="0" presId="urn:microsoft.com/office/officeart/2005/8/layout/list1"/>
    <dgm:cxn modelId="{BA9C6405-28D0-4314-9416-6EEB977AA202}" type="presOf" srcId="{DFB2A2E4-A912-4673-9857-4C0122A240EE}" destId="{8267E30D-A652-485F-8CBD-20D671919CA9}" srcOrd="1" destOrd="0" presId="urn:microsoft.com/office/officeart/2005/8/layout/list1"/>
    <dgm:cxn modelId="{06524F6F-3800-4692-8373-16902CE72FA9}" type="presOf" srcId="{3021CC26-AC99-486E-BAB1-9648BC1DA3B6}" destId="{5A3B1ACF-2352-4624-9DF1-3BA45B17EC10}" srcOrd="0" destOrd="0" presId="urn:microsoft.com/office/officeart/2005/8/layout/list1"/>
    <dgm:cxn modelId="{48FD9B1B-48C8-480E-AF1F-5EE913433BF5}" type="presOf" srcId="{8C8DD8F3-1880-43E8-A777-0443FC08A98B}" destId="{5B9859AA-54B1-47A1-A6A6-4B248870DE10}" srcOrd="1" destOrd="0" presId="urn:microsoft.com/office/officeart/2005/8/layout/list1"/>
    <dgm:cxn modelId="{0F02C3BA-1BF3-4CB5-B363-0564AA933F0C}" srcId="{836507CD-20CF-412C-BF90-8942727C189C}" destId="{8C8DD8F3-1880-43E8-A777-0443FC08A98B}" srcOrd="0" destOrd="0" parTransId="{E96999C9-BD13-47B2-93EF-57869B7190D2}" sibTransId="{8A5F2767-6ED0-45BA-A771-F5CCADB7132A}"/>
    <dgm:cxn modelId="{540C7FDA-4745-4C11-BB8E-FFF4B597CA9C}" srcId="{836507CD-20CF-412C-BF90-8942727C189C}" destId="{3021CC26-AC99-486E-BAB1-9648BC1DA3B6}" srcOrd="2" destOrd="0" parTransId="{E07ECAA7-23B4-469F-9270-A367635AB05A}" sibTransId="{DE2E1DD2-DF50-4A87-8EF4-604BA64A7060}"/>
    <dgm:cxn modelId="{DC4E9C9B-A9F7-4978-969B-9871318DBCA8}" type="presOf" srcId="{3021CC26-AC99-486E-BAB1-9648BC1DA3B6}" destId="{7106CD2C-D86F-4A0A-BA38-33BBFF6E7156}" srcOrd="1" destOrd="0" presId="urn:microsoft.com/office/officeart/2005/8/layout/list1"/>
    <dgm:cxn modelId="{A64A6AC9-E512-4102-8684-EF42EEC344B8}" srcId="{836507CD-20CF-412C-BF90-8942727C189C}" destId="{C54D56C7-A601-433A-88FD-3EFEED8C78DC}" srcOrd="3" destOrd="0" parTransId="{1C23300A-B8E3-497D-9F66-C39D3B584413}" sibTransId="{D9D1D19B-8053-40CB-A499-6DE49FB2C65C}"/>
    <dgm:cxn modelId="{4191F4A2-2DF0-4050-AF96-9EE115F4D2ED}" type="presOf" srcId="{C54D56C7-A601-433A-88FD-3EFEED8C78DC}" destId="{5BFD2B45-79FE-4C8B-9F24-E67D320CE6B8}" srcOrd="0" destOrd="0" presId="urn:microsoft.com/office/officeart/2005/8/layout/list1"/>
    <dgm:cxn modelId="{6F0BD56F-95A2-410A-AE36-9CCF592FE8C8}" type="presParOf" srcId="{B65EADCB-D90D-4403-8B9D-5E1D808DA7F0}" destId="{581BB03B-9F3F-45DD-9008-155F993EB743}" srcOrd="0" destOrd="0" presId="urn:microsoft.com/office/officeart/2005/8/layout/list1"/>
    <dgm:cxn modelId="{B5232960-87B2-4E9E-94BB-4F6602869A8B}" type="presParOf" srcId="{581BB03B-9F3F-45DD-9008-155F993EB743}" destId="{71C52D0B-2171-4959-BBE0-8415C672D2E7}" srcOrd="0" destOrd="0" presId="urn:microsoft.com/office/officeart/2005/8/layout/list1"/>
    <dgm:cxn modelId="{F16FEF16-29A1-4653-BE84-8AFD88C26F01}" type="presParOf" srcId="{581BB03B-9F3F-45DD-9008-155F993EB743}" destId="{5B9859AA-54B1-47A1-A6A6-4B248870DE10}" srcOrd="1" destOrd="0" presId="urn:microsoft.com/office/officeart/2005/8/layout/list1"/>
    <dgm:cxn modelId="{CA36974C-140A-41B9-8A49-E812DAB5057F}" type="presParOf" srcId="{B65EADCB-D90D-4403-8B9D-5E1D808DA7F0}" destId="{E42CAF5F-062B-43AE-9E6E-D96EF052A1CD}" srcOrd="1" destOrd="0" presId="urn:microsoft.com/office/officeart/2005/8/layout/list1"/>
    <dgm:cxn modelId="{416E8652-2A79-4380-BD68-F35ED595340F}" type="presParOf" srcId="{B65EADCB-D90D-4403-8B9D-5E1D808DA7F0}" destId="{15C61A7D-84E6-48FD-916C-0C1219BE6413}" srcOrd="2" destOrd="0" presId="urn:microsoft.com/office/officeart/2005/8/layout/list1"/>
    <dgm:cxn modelId="{D5EE61D7-4210-47CE-B5AF-78920C3EBDAD}" type="presParOf" srcId="{B65EADCB-D90D-4403-8B9D-5E1D808DA7F0}" destId="{E68A89AC-3273-49A7-994F-50F4CC126D3D}" srcOrd="3" destOrd="0" presId="urn:microsoft.com/office/officeart/2005/8/layout/list1"/>
    <dgm:cxn modelId="{167FEE14-389B-4C24-B803-78403A9FA517}" type="presParOf" srcId="{B65EADCB-D90D-4403-8B9D-5E1D808DA7F0}" destId="{98A23631-24A1-446B-BA1F-C9887E24686E}" srcOrd="4" destOrd="0" presId="urn:microsoft.com/office/officeart/2005/8/layout/list1"/>
    <dgm:cxn modelId="{F668029B-5070-438F-B3FD-1179196A314C}" type="presParOf" srcId="{98A23631-24A1-446B-BA1F-C9887E24686E}" destId="{8385C3F6-F68E-4E2B-89BD-5E5E31EA4720}" srcOrd="0" destOrd="0" presId="urn:microsoft.com/office/officeart/2005/8/layout/list1"/>
    <dgm:cxn modelId="{007D342D-5A72-481A-8F75-5628FB5C8DE6}" type="presParOf" srcId="{98A23631-24A1-446B-BA1F-C9887E24686E}" destId="{8267E30D-A652-485F-8CBD-20D671919CA9}" srcOrd="1" destOrd="0" presId="urn:microsoft.com/office/officeart/2005/8/layout/list1"/>
    <dgm:cxn modelId="{F83AA653-2EE8-46DC-B083-694291B4D869}" type="presParOf" srcId="{B65EADCB-D90D-4403-8B9D-5E1D808DA7F0}" destId="{726B2643-189F-427D-9870-CC6CF43BC4E3}" srcOrd="5" destOrd="0" presId="urn:microsoft.com/office/officeart/2005/8/layout/list1"/>
    <dgm:cxn modelId="{04904ACC-22C1-42FD-908F-9F5414977F6D}" type="presParOf" srcId="{B65EADCB-D90D-4403-8B9D-5E1D808DA7F0}" destId="{B14DE047-CB3B-4852-9E8F-C844C99853D1}" srcOrd="6" destOrd="0" presId="urn:microsoft.com/office/officeart/2005/8/layout/list1"/>
    <dgm:cxn modelId="{F2EB86DA-CDFA-40D1-958D-D9BC85AF6708}" type="presParOf" srcId="{B65EADCB-D90D-4403-8B9D-5E1D808DA7F0}" destId="{E775D80C-039B-4616-8CE5-499EAEB80D31}" srcOrd="7" destOrd="0" presId="urn:microsoft.com/office/officeart/2005/8/layout/list1"/>
    <dgm:cxn modelId="{25E6BA25-9F43-4B5E-98B3-6FD9B41B411D}" type="presParOf" srcId="{B65EADCB-D90D-4403-8B9D-5E1D808DA7F0}" destId="{E8C81D9C-597D-4FB5-97EB-20DE6FE35A64}" srcOrd="8" destOrd="0" presId="urn:microsoft.com/office/officeart/2005/8/layout/list1"/>
    <dgm:cxn modelId="{6FFEDA19-9177-43EE-B8EC-CA82703412B4}" type="presParOf" srcId="{E8C81D9C-597D-4FB5-97EB-20DE6FE35A64}" destId="{5A3B1ACF-2352-4624-9DF1-3BA45B17EC10}" srcOrd="0" destOrd="0" presId="urn:microsoft.com/office/officeart/2005/8/layout/list1"/>
    <dgm:cxn modelId="{01CE000F-B0E6-4690-B860-6060FE5CF035}" type="presParOf" srcId="{E8C81D9C-597D-4FB5-97EB-20DE6FE35A64}" destId="{7106CD2C-D86F-4A0A-BA38-33BBFF6E7156}" srcOrd="1" destOrd="0" presId="urn:microsoft.com/office/officeart/2005/8/layout/list1"/>
    <dgm:cxn modelId="{B32FE679-E77B-45B4-9DAA-566B48560F81}" type="presParOf" srcId="{B65EADCB-D90D-4403-8B9D-5E1D808DA7F0}" destId="{323923F8-7101-4B6D-A05C-EF1C6C9E716F}" srcOrd="9" destOrd="0" presId="urn:microsoft.com/office/officeart/2005/8/layout/list1"/>
    <dgm:cxn modelId="{E93BD460-537B-4286-98E8-18336CE7456C}" type="presParOf" srcId="{B65EADCB-D90D-4403-8B9D-5E1D808DA7F0}" destId="{28CD6CFF-5736-42A4-B821-5DE957A62998}" srcOrd="10" destOrd="0" presId="urn:microsoft.com/office/officeart/2005/8/layout/list1"/>
    <dgm:cxn modelId="{3C9852DF-2402-4A09-A7D0-427DD2601322}" type="presParOf" srcId="{B65EADCB-D90D-4403-8B9D-5E1D808DA7F0}" destId="{3B9DFF36-AA55-4530-B1E5-487F05733F92}" srcOrd="11" destOrd="0" presId="urn:microsoft.com/office/officeart/2005/8/layout/list1"/>
    <dgm:cxn modelId="{359B363C-9082-4AE5-8721-A44D97D53BE6}" type="presParOf" srcId="{B65EADCB-D90D-4403-8B9D-5E1D808DA7F0}" destId="{AC99B6E8-A11F-4774-9B65-93FECFEBE62B}" srcOrd="12" destOrd="0" presId="urn:microsoft.com/office/officeart/2005/8/layout/list1"/>
    <dgm:cxn modelId="{40B08EA0-1965-44E9-A143-D0BF80ED8934}" type="presParOf" srcId="{AC99B6E8-A11F-4774-9B65-93FECFEBE62B}" destId="{5BFD2B45-79FE-4C8B-9F24-E67D320CE6B8}" srcOrd="0" destOrd="0" presId="urn:microsoft.com/office/officeart/2005/8/layout/list1"/>
    <dgm:cxn modelId="{B558F8BA-EB01-4A7D-A71D-90E5AD1B63C4}" type="presParOf" srcId="{AC99B6E8-A11F-4774-9B65-93FECFEBE62B}" destId="{B542134D-CC14-4712-AA04-A11BE73CDCA6}" srcOrd="1" destOrd="0" presId="urn:microsoft.com/office/officeart/2005/8/layout/list1"/>
    <dgm:cxn modelId="{C932D373-18AE-4906-8923-29496D7123C3}" type="presParOf" srcId="{B65EADCB-D90D-4403-8B9D-5E1D808DA7F0}" destId="{EBA64E62-7471-43C2-A389-C498F55748DC}" srcOrd="13" destOrd="0" presId="urn:microsoft.com/office/officeart/2005/8/layout/list1"/>
    <dgm:cxn modelId="{0C9F0EBF-FC32-43F0-AC80-456FB619F702}" type="presParOf" srcId="{B65EADCB-D90D-4403-8B9D-5E1D808DA7F0}" destId="{2300AC0C-7696-4014-A073-AFA03BB329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6507CD-20CF-412C-BF90-8942727C189C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C8DD8F3-1880-43E8-A777-0443FC08A98B}">
      <dgm:prSet phldrT="[Text]"/>
      <dgm:spPr/>
      <dgm:t>
        <a:bodyPr/>
        <a:lstStyle/>
        <a:p>
          <a:r>
            <a:rPr lang="bn-IN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দ্বিকক্ষ বিশিষ্ট আইনসভার প্রবর্তন</a:t>
          </a:r>
          <a:endParaRPr lang="en-US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E96999C9-BD13-47B2-93EF-57869B7190D2}" type="parTrans" cxnId="{0F02C3BA-1BF3-4CB5-B363-0564AA933F0C}">
      <dgm:prSet/>
      <dgm:spPr/>
      <dgm:t>
        <a:bodyPr/>
        <a:lstStyle/>
        <a:p>
          <a:endParaRPr lang="en-US"/>
        </a:p>
      </dgm:t>
    </dgm:pt>
    <dgm:pt modelId="{8A5F2767-6ED0-45BA-A771-F5CCADB7132A}" type="sibTrans" cxnId="{0F02C3BA-1BF3-4CB5-B363-0564AA933F0C}">
      <dgm:prSet/>
      <dgm:spPr/>
      <dgm:t>
        <a:bodyPr/>
        <a:lstStyle/>
        <a:p>
          <a:endParaRPr lang="en-US"/>
        </a:p>
      </dgm:t>
    </dgm:pt>
    <dgm:pt modelId="{DFB2A2E4-A912-4673-9857-4C0122A240EE}">
      <dgm:prSet phldrT="[Text]"/>
      <dgm:spPr/>
      <dgm:t>
        <a:bodyPr/>
        <a:lstStyle/>
        <a:p>
          <a:r>
            <a:rPr lang="bn-IN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দীর্ঘ ও জটিল সংবিধান</a:t>
          </a:r>
          <a:endParaRPr lang="en-US" b="1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gm:t>
    </dgm:pt>
    <dgm:pt modelId="{AF535C4F-EB4C-4D8C-8FEF-28079829C394}" type="parTrans" cxnId="{BEF94770-D683-4AE2-9956-91B799D000FF}">
      <dgm:prSet/>
      <dgm:spPr/>
      <dgm:t>
        <a:bodyPr/>
        <a:lstStyle/>
        <a:p>
          <a:endParaRPr lang="en-US"/>
        </a:p>
      </dgm:t>
    </dgm:pt>
    <dgm:pt modelId="{A9771D21-70E6-417C-BDF3-EE74523E0809}" type="sibTrans" cxnId="{BEF94770-D683-4AE2-9956-91B799D000FF}">
      <dgm:prSet/>
      <dgm:spPr/>
      <dgm:t>
        <a:bodyPr/>
        <a:lstStyle/>
        <a:p>
          <a:endParaRPr lang="en-US"/>
        </a:p>
      </dgm:t>
    </dgm:pt>
    <dgm:pt modelId="{3021CC26-AC99-486E-BAB1-9648BC1DA3B6}">
      <dgm:prSet phldrT="[Text]"/>
      <dgm:spPr/>
      <dgm:t>
        <a:bodyPr/>
        <a:lstStyle/>
        <a:p>
          <a:r>
            <a:rPr lang="bn-IN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যুক্তরাষ্ট্রীয় আদালত গঠন</a:t>
          </a:r>
          <a:endParaRPr lang="en-US" b="1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gm:t>
    </dgm:pt>
    <dgm:pt modelId="{E07ECAA7-23B4-469F-9270-A367635AB05A}" type="parTrans" cxnId="{540C7FDA-4745-4C11-BB8E-FFF4B597CA9C}">
      <dgm:prSet/>
      <dgm:spPr/>
      <dgm:t>
        <a:bodyPr/>
        <a:lstStyle/>
        <a:p>
          <a:endParaRPr lang="en-US"/>
        </a:p>
      </dgm:t>
    </dgm:pt>
    <dgm:pt modelId="{DE2E1DD2-DF50-4A87-8EF4-604BA64A7060}" type="sibTrans" cxnId="{540C7FDA-4745-4C11-BB8E-FFF4B597CA9C}">
      <dgm:prSet/>
      <dgm:spPr/>
      <dgm:t>
        <a:bodyPr/>
        <a:lstStyle/>
        <a:p>
          <a:endParaRPr lang="en-US"/>
        </a:p>
      </dgm:t>
    </dgm:pt>
    <dgm:pt modelId="{C54D56C7-A601-433A-88FD-3EFEED8C78DC}">
      <dgm:prSet/>
      <dgm:spPr/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D9D1D19B-8053-40CB-A499-6DE49FB2C65C}" type="sibTrans" cxnId="{A64A6AC9-E512-4102-8684-EF42EEC344B8}">
      <dgm:prSet/>
      <dgm:spPr/>
      <dgm:t>
        <a:bodyPr/>
        <a:lstStyle/>
        <a:p>
          <a:endParaRPr lang="en-US"/>
        </a:p>
      </dgm:t>
    </dgm:pt>
    <dgm:pt modelId="{1C23300A-B8E3-497D-9F66-C39D3B584413}" type="parTrans" cxnId="{A64A6AC9-E512-4102-8684-EF42EEC344B8}">
      <dgm:prSet/>
      <dgm:spPr/>
      <dgm:t>
        <a:bodyPr/>
        <a:lstStyle/>
        <a:p>
          <a:endParaRPr lang="en-US"/>
        </a:p>
      </dgm:t>
    </dgm:pt>
    <dgm:pt modelId="{B65EADCB-D90D-4403-8B9D-5E1D808DA7F0}" type="pres">
      <dgm:prSet presAssocID="{836507CD-20CF-412C-BF90-8942727C189C}" presName="linear" presStyleCnt="0">
        <dgm:presLayoutVars>
          <dgm:dir/>
          <dgm:animLvl val="lvl"/>
          <dgm:resizeHandles val="exact"/>
        </dgm:presLayoutVars>
      </dgm:prSet>
      <dgm:spPr/>
    </dgm:pt>
    <dgm:pt modelId="{581BB03B-9F3F-45DD-9008-155F993EB743}" type="pres">
      <dgm:prSet presAssocID="{8C8DD8F3-1880-43E8-A777-0443FC08A98B}" presName="parentLin" presStyleCnt="0"/>
      <dgm:spPr/>
    </dgm:pt>
    <dgm:pt modelId="{71C52D0B-2171-4959-BBE0-8415C672D2E7}" type="pres">
      <dgm:prSet presAssocID="{8C8DD8F3-1880-43E8-A777-0443FC08A98B}" presName="parentLeftMargin" presStyleLbl="node1" presStyleIdx="0" presStyleCnt="4"/>
      <dgm:spPr/>
    </dgm:pt>
    <dgm:pt modelId="{5B9859AA-54B1-47A1-A6A6-4B248870DE10}" type="pres">
      <dgm:prSet presAssocID="{8C8DD8F3-1880-43E8-A777-0443FC08A9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CAF5F-062B-43AE-9E6E-D96EF052A1CD}" type="pres">
      <dgm:prSet presAssocID="{8C8DD8F3-1880-43E8-A777-0443FC08A98B}" presName="negativeSpace" presStyleCnt="0"/>
      <dgm:spPr/>
    </dgm:pt>
    <dgm:pt modelId="{15C61A7D-84E6-48FD-916C-0C1219BE6413}" type="pres">
      <dgm:prSet presAssocID="{8C8DD8F3-1880-43E8-A777-0443FC08A98B}" presName="childText" presStyleLbl="conFgAcc1" presStyleIdx="0" presStyleCnt="4">
        <dgm:presLayoutVars>
          <dgm:bulletEnabled val="1"/>
        </dgm:presLayoutVars>
      </dgm:prSet>
      <dgm:spPr/>
    </dgm:pt>
    <dgm:pt modelId="{E68A89AC-3273-49A7-994F-50F4CC126D3D}" type="pres">
      <dgm:prSet presAssocID="{8A5F2767-6ED0-45BA-A771-F5CCADB7132A}" presName="spaceBetweenRectangles" presStyleCnt="0"/>
      <dgm:spPr/>
    </dgm:pt>
    <dgm:pt modelId="{98A23631-24A1-446B-BA1F-C9887E24686E}" type="pres">
      <dgm:prSet presAssocID="{DFB2A2E4-A912-4673-9857-4C0122A240EE}" presName="parentLin" presStyleCnt="0"/>
      <dgm:spPr/>
    </dgm:pt>
    <dgm:pt modelId="{8385C3F6-F68E-4E2B-89BD-5E5E31EA4720}" type="pres">
      <dgm:prSet presAssocID="{DFB2A2E4-A912-4673-9857-4C0122A240EE}" presName="parentLeftMargin" presStyleLbl="node1" presStyleIdx="0" presStyleCnt="4"/>
      <dgm:spPr/>
    </dgm:pt>
    <dgm:pt modelId="{8267E30D-A652-485F-8CBD-20D671919CA9}" type="pres">
      <dgm:prSet presAssocID="{DFB2A2E4-A912-4673-9857-4C0122A240EE}" presName="parentText" presStyleLbl="node1" presStyleIdx="1" presStyleCnt="4" custScaleX="1081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B2643-189F-427D-9870-CC6CF43BC4E3}" type="pres">
      <dgm:prSet presAssocID="{DFB2A2E4-A912-4673-9857-4C0122A240EE}" presName="negativeSpace" presStyleCnt="0"/>
      <dgm:spPr/>
    </dgm:pt>
    <dgm:pt modelId="{B14DE047-CB3B-4852-9E8F-C844C99853D1}" type="pres">
      <dgm:prSet presAssocID="{DFB2A2E4-A912-4673-9857-4C0122A240EE}" presName="childText" presStyleLbl="conFgAcc1" presStyleIdx="1" presStyleCnt="4">
        <dgm:presLayoutVars>
          <dgm:bulletEnabled val="1"/>
        </dgm:presLayoutVars>
      </dgm:prSet>
      <dgm:spPr/>
    </dgm:pt>
    <dgm:pt modelId="{E775D80C-039B-4616-8CE5-499EAEB80D31}" type="pres">
      <dgm:prSet presAssocID="{A9771D21-70E6-417C-BDF3-EE74523E0809}" presName="spaceBetweenRectangles" presStyleCnt="0"/>
      <dgm:spPr/>
    </dgm:pt>
    <dgm:pt modelId="{E8C81D9C-597D-4FB5-97EB-20DE6FE35A64}" type="pres">
      <dgm:prSet presAssocID="{3021CC26-AC99-486E-BAB1-9648BC1DA3B6}" presName="parentLin" presStyleCnt="0"/>
      <dgm:spPr/>
    </dgm:pt>
    <dgm:pt modelId="{5A3B1ACF-2352-4624-9DF1-3BA45B17EC10}" type="pres">
      <dgm:prSet presAssocID="{3021CC26-AC99-486E-BAB1-9648BC1DA3B6}" presName="parentLeftMargin" presStyleLbl="node1" presStyleIdx="1" presStyleCnt="4"/>
      <dgm:spPr/>
    </dgm:pt>
    <dgm:pt modelId="{7106CD2C-D86F-4A0A-BA38-33BBFF6E7156}" type="pres">
      <dgm:prSet presAssocID="{3021CC26-AC99-486E-BAB1-9648BC1DA3B6}" presName="parentText" presStyleLbl="node1" presStyleIdx="2" presStyleCnt="4" custScaleX="114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923F8-7101-4B6D-A05C-EF1C6C9E716F}" type="pres">
      <dgm:prSet presAssocID="{3021CC26-AC99-486E-BAB1-9648BC1DA3B6}" presName="negativeSpace" presStyleCnt="0"/>
      <dgm:spPr/>
    </dgm:pt>
    <dgm:pt modelId="{28CD6CFF-5736-42A4-B821-5DE957A62998}" type="pres">
      <dgm:prSet presAssocID="{3021CC26-AC99-486E-BAB1-9648BC1DA3B6}" presName="childText" presStyleLbl="conFgAcc1" presStyleIdx="2" presStyleCnt="4">
        <dgm:presLayoutVars>
          <dgm:bulletEnabled val="1"/>
        </dgm:presLayoutVars>
      </dgm:prSet>
      <dgm:spPr/>
    </dgm:pt>
    <dgm:pt modelId="{3B9DFF36-AA55-4530-B1E5-487F05733F92}" type="pres">
      <dgm:prSet presAssocID="{DE2E1DD2-DF50-4A87-8EF4-604BA64A7060}" presName="spaceBetweenRectangles" presStyleCnt="0"/>
      <dgm:spPr/>
    </dgm:pt>
    <dgm:pt modelId="{AC99B6E8-A11F-4774-9B65-93FECFEBE62B}" type="pres">
      <dgm:prSet presAssocID="{C54D56C7-A601-433A-88FD-3EFEED8C78DC}" presName="parentLin" presStyleCnt="0"/>
      <dgm:spPr/>
    </dgm:pt>
    <dgm:pt modelId="{5BFD2B45-79FE-4C8B-9F24-E67D320CE6B8}" type="pres">
      <dgm:prSet presAssocID="{C54D56C7-A601-433A-88FD-3EFEED8C78DC}" presName="parentLeftMargin" presStyleLbl="node1" presStyleIdx="2" presStyleCnt="4"/>
      <dgm:spPr/>
    </dgm:pt>
    <dgm:pt modelId="{B542134D-CC14-4712-AA04-A11BE73CDCA6}" type="pres">
      <dgm:prSet presAssocID="{C54D56C7-A601-433A-88FD-3EFEED8C78DC}" presName="parentText" presStyleLbl="node1" presStyleIdx="3" presStyleCnt="4" custScaleX="1211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64E62-7471-43C2-A389-C498F55748DC}" type="pres">
      <dgm:prSet presAssocID="{C54D56C7-A601-433A-88FD-3EFEED8C78DC}" presName="negativeSpace" presStyleCnt="0"/>
      <dgm:spPr/>
    </dgm:pt>
    <dgm:pt modelId="{2300AC0C-7696-4014-A073-AFA03BB32946}" type="pres">
      <dgm:prSet presAssocID="{C54D56C7-A601-433A-88FD-3EFEED8C78D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8E43440-F9C2-4E8B-BFA8-B52C9671BDA1}" type="presOf" srcId="{836507CD-20CF-412C-BF90-8942727C189C}" destId="{B65EADCB-D90D-4403-8B9D-5E1D808DA7F0}" srcOrd="0" destOrd="0" presId="urn:microsoft.com/office/officeart/2005/8/layout/list1"/>
    <dgm:cxn modelId="{F7DB10BD-8B9C-464D-9E1E-E5F6C73BD4CC}" type="presOf" srcId="{3021CC26-AC99-486E-BAB1-9648BC1DA3B6}" destId="{7106CD2C-D86F-4A0A-BA38-33BBFF6E7156}" srcOrd="1" destOrd="0" presId="urn:microsoft.com/office/officeart/2005/8/layout/list1"/>
    <dgm:cxn modelId="{BEF94770-D683-4AE2-9956-91B799D000FF}" srcId="{836507CD-20CF-412C-BF90-8942727C189C}" destId="{DFB2A2E4-A912-4673-9857-4C0122A240EE}" srcOrd="1" destOrd="0" parTransId="{AF535C4F-EB4C-4D8C-8FEF-28079829C394}" sibTransId="{A9771D21-70E6-417C-BDF3-EE74523E0809}"/>
    <dgm:cxn modelId="{05CDDE6C-0FFD-4EC2-8323-C4194995C729}" type="presOf" srcId="{DFB2A2E4-A912-4673-9857-4C0122A240EE}" destId="{8267E30D-A652-485F-8CBD-20D671919CA9}" srcOrd="1" destOrd="0" presId="urn:microsoft.com/office/officeart/2005/8/layout/list1"/>
    <dgm:cxn modelId="{A1E568D0-3B5E-405C-99A4-DFBF7B710637}" type="presOf" srcId="{C54D56C7-A601-433A-88FD-3EFEED8C78DC}" destId="{B542134D-CC14-4712-AA04-A11BE73CDCA6}" srcOrd="1" destOrd="0" presId="urn:microsoft.com/office/officeart/2005/8/layout/list1"/>
    <dgm:cxn modelId="{324F88F4-3137-48FB-AD03-70A23BA5D9DC}" type="presOf" srcId="{8C8DD8F3-1880-43E8-A777-0443FC08A98B}" destId="{71C52D0B-2171-4959-BBE0-8415C672D2E7}" srcOrd="0" destOrd="0" presId="urn:microsoft.com/office/officeart/2005/8/layout/list1"/>
    <dgm:cxn modelId="{2F58D7AA-D475-4F6F-8606-095B7E60486B}" type="presOf" srcId="{3021CC26-AC99-486E-BAB1-9648BC1DA3B6}" destId="{5A3B1ACF-2352-4624-9DF1-3BA45B17EC10}" srcOrd="0" destOrd="0" presId="urn:microsoft.com/office/officeart/2005/8/layout/list1"/>
    <dgm:cxn modelId="{9635097B-01BB-47FA-8CB4-E7F1CBBD8096}" type="presOf" srcId="{8C8DD8F3-1880-43E8-A777-0443FC08A98B}" destId="{5B9859AA-54B1-47A1-A6A6-4B248870DE10}" srcOrd="1" destOrd="0" presId="urn:microsoft.com/office/officeart/2005/8/layout/list1"/>
    <dgm:cxn modelId="{087B53C2-8200-431B-BFC1-804D43671AA9}" type="presOf" srcId="{C54D56C7-A601-433A-88FD-3EFEED8C78DC}" destId="{5BFD2B45-79FE-4C8B-9F24-E67D320CE6B8}" srcOrd="0" destOrd="0" presId="urn:microsoft.com/office/officeart/2005/8/layout/list1"/>
    <dgm:cxn modelId="{0F02C3BA-1BF3-4CB5-B363-0564AA933F0C}" srcId="{836507CD-20CF-412C-BF90-8942727C189C}" destId="{8C8DD8F3-1880-43E8-A777-0443FC08A98B}" srcOrd="0" destOrd="0" parTransId="{E96999C9-BD13-47B2-93EF-57869B7190D2}" sibTransId="{8A5F2767-6ED0-45BA-A771-F5CCADB7132A}"/>
    <dgm:cxn modelId="{540C7FDA-4745-4C11-BB8E-FFF4B597CA9C}" srcId="{836507CD-20CF-412C-BF90-8942727C189C}" destId="{3021CC26-AC99-486E-BAB1-9648BC1DA3B6}" srcOrd="2" destOrd="0" parTransId="{E07ECAA7-23B4-469F-9270-A367635AB05A}" sibTransId="{DE2E1DD2-DF50-4A87-8EF4-604BA64A7060}"/>
    <dgm:cxn modelId="{1D84E138-E9AA-4D71-838D-E9E178D49F09}" type="presOf" srcId="{DFB2A2E4-A912-4673-9857-4C0122A240EE}" destId="{8385C3F6-F68E-4E2B-89BD-5E5E31EA4720}" srcOrd="0" destOrd="0" presId="urn:microsoft.com/office/officeart/2005/8/layout/list1"/>
    <dgm:cxn modelId="{A64A6AC9-E512-4102-8684-EF42EEC344B8}" srcId="{836507CD-20CF-412C-BF90-8942727C189C}" destId="{C54D56C7-A601-433A-88FD-3EFEED8C78DC}" srcOrd="3" destOrd="0" parTransId="{1C23300A-B8E3-497D-9F66-C39D3B584413}" sibTransId="{D9D1D19B-8053-40CB-A499-6DE49FB2C65C}"/>
    <dgm:cxn modelId="{7AB92D03-183C-4BEF-BD42-64F1191C24E4}" type="presParOf" srcId="{B65EADCB-D90D-4403-8B9D-5E1D808DA7F0}" destId="{581BB03B-9F3F-45DD-9008-155F993EB743}" srcOrd="0" destOrd="0" presId="urn:microsoft.com/office/officeart/2005/8/layout/list1"/>
    <dgm:cxn modelId="{B3D9DFAD-46A9-46C4-8CC6-F063FE54ED33}" type="presParOf" srcId="{581BB03B-9F3F-45DD-9008-155F993EB743}" destId="{71C52D0B-2171-4959-BBE0-8415C672D2E7}" srcOrd="0" destOrd="0" presId="urn:microsoft.com/office/officeart/2005/8/layout/list1"/>
    <dgm:cxn modelId="{D42120FD-5DBF-46E6-BE79-35FE95978060}" type="presParOf" srcId="{581BB03B-9F3F-45DD-9008-155F993EB743}" destId="{5B9859AA-54B1-47A1-A6A6-4B248870DE10}" srcOrd="1" destOrd="0" presId="urn:microsoft.com/office/officeart/2005/8/layout/list1"/>
    <dgm:cxn modelId="{86F3D247-5D9B-444C-B145-5B1F3A4DD838}" type="presParOf" srcId="{B65EADCB-D90D-4403-8B9D-5E1D808DA7F0}" destId="{E42CAF5F-062B-43AE-9E6E-D96EF052A1CD}" srcOrd="1" destOrd="0" presId="urn:microsoft.com/office/officeart/2005/8/layout/list1"/>
    <dgm:cxn modelId="{D40702D4-F013-4C7A-9F3A-A2ABE00D9E59}" type="presParOf" srcId="{B65EADCB-D90D-4403-8B9D-5E1D808DA7F0}" destId="{15C61A7D-84E6-48FD-916C-0C1219BE6413}" srcOrd="2" destOrd="0" presId="urn:microsoft.com/office/officeart/2005/8/layout/list1"/>
    <dgm:cxn modelId="{CCB48E13-B7E6-435F-A7BD-A3FB337EE3B1}" type="presParOf" srcId="{B65EADCB-D90D-4403-8B9D-5E1D808DA7F0}" destId="{E68A89AC-3273-49A7-994F-50F4CC126D3D}" srcOrd="3" destOrd="0" presId="urn:microsoft.com/office/officeart/2005/8/layout/list1"/>
    <dgm:cxn modelId="{E1259EEE-2229-47E6-9DCF-18E3C4BEE6BA}" type="presParOf" srcId="{B65EADCB-D90D-4403-8B9D-5E1D808DA7F0}" destId="{98A23631-24A1-446B-BA1F-C9887E24686E}" srcOrd="4" destOrd="0" presId="urn:microsoft.com/office/officeart/2005/8/layout/list1"/>
    <dgm:cxn modelId="{B80EF4FA-4DDB-4F4E-9D24-9D7D860462D5}" type="presParOf" srcId="{98A23631-24A1-446B-BA1F-C9887E24686E}" destId="{8385C3F6-F68E-4E2B-89BD-5E5E31EA4720}" srcOrd="0" destOrd="0" presId="urn:microsoft.com/office/officeart/2005/8/layout/list1"/>
    <dgm:cxn modelId="{9F39AC92-ADD4-4981-9BC5-396A6F2A62C3}" type="presParOf" srcId="{98A23631-24A1-446B-BA1F-C9887E24686E}" destId="{8267E30D-A652-485F-8CBD-20D671919CA9}" srcOrd="1" destOrd="0" presId="urn:microsoft.com/office/officeart/2005/8/layout/list1"/>
    <dgm:cxn modelId="{D33914C9-70E1-4908-9A11-77AC08ABAEDE}" type="presParOf" srcId="{B65EADCB-D90D-4403-8B9D-5E1D808DA7F0}" destId="{726B2643-189F-427D-9870-CC6CF43BC4E3}" srcOrd="5" destOrd="0" presId="urn:microsoft.com/office/officeart/2005/8/layout/list1"/>
    <dgm:cxn modelId="{2F83F745-5CFB-4EBE-86E1-05E0CF53362B}" type="presParOf" srcId="{B65EADCB-D90D-4403-8B9D-5E1D808DA7F0}" destId="{B14DE047-CB3B-4852-9E8F-C844C99853D1}" srcOrd="6" destOrd="0" presId="urn:microsoft.com/office/officeart/2005/8/layout/list1"/>
    <dgm:cxn modelId="{8E6B042D-D98F-47C8-A67A-B5C822CAA4B9}" type="presParOf" srcId="{B65EADCB-D90D-4403-8B9D-5E1D808DA7F0}" destId="{E775D80C-039B-4616-8CE5-499EAEB80D31}" srcOrd="7" destOrd="0" presId="urn:microsoft.com/office/officeart/2005/8/layout/list1"/>
    <dgm:cxn modelId="{21701516-E4DA-49DA-B146-31858E716162}" type="presParOf" srcId="{B65EADCB-D90D-4403-8B9D-5E1D808DA7F0}" destId="{E8C81D9C-597D-4FB5-97EB-20DE6FE35A64}" srcOrd="8" destOrd="0" presId="urn:microsoft.com/office/officeart/2005/8/layout/list1"/>
    <dgm:cxn modelId="{A88D3972-6E61-41E7-A743-7CD64257FB6F}" type="presParOf" srcId="{E8C81D9C-597D-4FB5-97EB-20DE6FE35A64}" destId="{5A3B1ACF-2352-4624-9DF1-3BA45B17EC10}" srcOrd="0" destOrd="0" presId="urn:microsoft.com/office/officeart/2005/8/layout/list1"/>
    <dgm:cxn modelId="{B2A35483-9387-44CC-B65E-71A43465512B}" type="presParOf" srcId="{E8C81D9C-597D-4FB5-97EB-20DE6FE35A64}" destId="{7106CD2C-D86F-4A0A-BA38-33BBFF6E7156}" srcOrd="1" destOrd="0" presId="urn:microsoft.com/office/officeart/2005/8/layout/list1"/>
    <dgm:cxn modelId="{9730625B-5D99-4C5A-A01F-3E1620C91A72}" type="presParOf" srcId="{B65EADCB-D90D-4403-8B9D-5E1D808DA7F0}" destId="{323923F8-7101-4B6D-A05C-EF1C6C9E716F}" srcOrd="9" destOrd="0" presId="urn:microsoft.com/office/officeart/2005/8/layout/list1"/>
    <dgm:cxn modelId="{83F784CA-98FF-4ABB-8F5D-8CB32BC867B5}" type="presParOf" srcId="{B65EADCB-D90D-4403-8B9D-5E1D808DA7F0}" destId="{28CD6CFF-5736-42A4-B821-5DE957A62998}" srcOrd="10" destOrd="0" presId="urn:microsoft.com/office/officeart/2005/8/layout/list1"/>
    <dgm:cxn modelId="{C02F4333-E844-4410-A85A-AB9B60264D5E}" type="presParOf" srcId="{B65EADCB-D90D-4403-8B9D-5E1D808DA7F0}" destId="{3B9DFF36-AA55-4530-B1E5-487F05733F92}" srcOrd="11" destOrd="0" presId="urn:microsoft.com/office/officeart/2005/8/layout/list1"/>
    <dgm:cxn modelId="{9BE50875-2A8E-478D-B358-1EA1065055DA}" type="presParOf" srcId="{B65EADCB-D90D-4403-8B9D-5E1D808DA7F0}" destId="{AC99B6E8-A11F-4774-9B65-93FECFEBE62B}" srcOrd="12" destOrd="0" presId="urn:microsoft.com/office/officeart/2005/8/layout/list1"/>
    <dgm:cxn modelId="{97324F7D-D78B-4ED8-9C3A-C139F13B95CB}" type="presParOf" srcId="{AC99B6E8-A11F-4774-9B65-93FECFEBE62B}" destId="{5BFD2B45-79FE-4C8B-9F24-E67D320CE6B8}" srcOrd="0" destOrd="0" presId="urn:microsoft.com/office/officeart/2005/8/layout/list1"/>
    <dgm:cxn modelId="{958C9551-B5B4-4A5E-98F6-2EFFAE2D3FE0}" type="presParOf" srcId="{AC99B6E8-A11F-4774-9B65-93FECFEBE62B}" destId="{B542134D-CC14-4712-AA04-A11BE73CDCA6}" srcOrd="1" destOrd="0" presId="urn:microsoft.com/office/officeart/2005/8/layout/list1"/>
    <dgm:cxn modelId="{FBB19620-8E6A-4D47-B0C6-9B946D8C76E4}" type="presParOf" srcId="{B65EADCB-D90D-4403-8B9D-5E1D808DA7F0}" destId="{EBA64E62-7471-43C2-A389-C498F55748DC}" srcOrd="13" destOrd="0" presId="urn:microsoft.com/office/officeart/2005/8/layout/list1"/>
    <dgm:cxn modelId="{12717A93-3BEB-4187-A086-F78D4B3AC41F}" type="presParOf" srcId="{B65EADCB-D90D-4403-8B9D-5E1D808DA7F0}" destId="{2300AC0C-7696-4014-A073-AFA03BB329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6507CD-20CF-412C-BF90-8942727C189C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C8DD8F3-1880-43E8-A777-0443FC08A98B}">
      <dgm:prSet phldrT="[Text]"/>
      <dgm:spPr/>
      <dgm:t>
        <a:bodyPr/>
        <a:lstStyle/>
        <a:p>
          <a:r>
            <a:rPr lang="bn-IN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দুষ্পরিবর্তনীয় সংবিধান</a:t>
          </a:r>
          <a:endParaRPr lang="en-US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E96999C9-BD13-47B2-93EF-57869B7190D2}" type="parTrans" cxnId="{0F02C3BA-1BF3-4CB5-B363-0564AA933F0C}">
      <dgm:prSet/>
      <dgm:spPr/>
      <dgm:t>
        <a:bodyPr/>
        <a:lstStyle/>
        <a:p>
          <a:endParaRPr lang="en-US"/>
        </a:p>
      </dgm:t>
    </dgm:pt>
    <dgm:pt modelId="{8A5F2767-6ED0-45BA-A771-F5CCADB7132A}" type="sibTrans" cxnId="{0F02C3BA-1BF3-4CB5-B363-0564AA933F0C}">
      <dgm:prSet/>
      <dgm:spPr/>
      <dgm:t>
        <a:bodyPr/>
        <a:lstStyle/>
        <a:p>
          <a:endParaRPr lang="en-US"/>
        </a:p>
      </dgm:t>
    </dgm:pt>
    <dgm:pt modelId="{DFB2A2E4-A912-4673-9857-4C0122A240EE}">
      <dgm:prSet phldrT="[Text]"/>
      <dgm:spPr/>
      <dgm:t>
        <a:bodyPr/>
        <a:lstStyle/>
        <a:p>
          <a:r>
            <a:rPr lang="bn-IN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মুসলমানদের প্রতিনিধিত্ব</a:t>
          </a:r>
          <a:endParaRPr lang="en-US" b="1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gm:t>
    </dgm:pt>
    <dgm:pt modelId="{AF535C4F-EB4C-4D8C-8FEF-28079829C394}" type="parTrans" cxnId="{BEF94770-D683-4AE2-9956-91B799D000FF}">
      <dgm:prSet/>
      <dgm:spPr/>
      <dgm:t>
        <a:bodyPr/>
        <a:lstStyle/>
        <a:p>
          <a:endParaRPr lang="en-US"/>
        </a:p>
      </dgm:t>
    </dgm:pt>
    <dgm:pt modelId="{A9771D21-70E6-417C-BDF3-EE74523E0809}" type="sibTrans" cxnId="{BEF94770-D683-4AE2-9956-91B799D000FF}">
      <dgm:prSet/>
      <dgm:spPr/>
      <dgm:t>
        <a:bodyPr/>
        <a:lstStyle/>
        <a:p>
          <a:endParaRPr lang="en-US"/>
        </a:p>
      </dgm:t>
    </dgm:pt>
    <dgm:pt modelId="{3021CC26-AC99-486E-BAB1-9648BC1DA3B6}">
      <dgm:prSet phldrT="[Text]"/>
      <dgm:spPr/>
      <dgm:t>
        <a:bodyPr/>
        <a:lstStyle/>
        <a:p>
          <a:r>
            <a:rPr lang="bn-IN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প্রাদেশিক আইনসভার প্রতিনিধিত্ব</a:t>
          </a:r>
          <a:endParaRPr lang="en-US" b="1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gm:t>
    </dgm:pt>
    <dgm:pt modelId="{E07ECAA7-23B4-469F-9270-A367635AB05A}" type="parTrans" cxnId="{540C7FDA-4745-4C11-BB8E-FFF4B597CA9C}">
      <dgm:prSet/>
      <dgm:spPr/>
      <dgm:t>
        <a:bodyPr/>
        <a:lstStyle/>
        <a:p>
          <a:endParaRPr lang="en-US"/>
        </a:p>
      </dgm:t>
    </dgm:pt>
    <dgm:pt modelId="{DE2E1DD2-DF50-4A87-8EF4-604BA64A7060}" type="sibTrans" cxnId="{540C7FDA-4745-4C11-BB8E-FFF4B597CA9C}">
      <dgm:prSet/>
      <dgm:spPr/>
      <dgm:t>
        <a:bodyPr/>
        <a:lstStyle/>
        <a:p>
          <a:endParaRPr lang="en-US"/>
        </a:p>
      </dgm:t>
    </dgm:pt>
    <dgm:pt modelId="{C54D56C7-A601-433A-88FD-3EFEED8C78DC}">
      <dgm:prSet/>
      <dgm:spPr/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D9D1D19B-8053-40CB-A499-6DE49FB2C65C}" type="sibTrans" cxnId="{A64A6AC9-E512-4102-8684-EF42EEC344B8}">
      <dgm:prSet/>
      <dgm:spPr/>
      <dgm:t>
        <a:bodyPr/>
        <a:lstStyle/>
        <a:p>
          <a:endParaRPr lang="en-US"/>
        </a:p>
      </dgm:t>
    </dgm:pt>
    <dgm:pt modelId="{1C23300A-B8E3-497D-9F66-C39D3B584413}" type="parTrans" cxnId="{A64A6AC9-E512-4102-8684-EF42EEC344B8}">
      <dgm:prSet/>
      <dgm:spPr/>
      <dgm:t>
        <a:bodyPr/>
        <a:lstStyle/>
        <a:p>
          <a:endParaRPr lang="en-US"/>
        </a:p>
      </dgm:t>
    </dgm:pt>
    <dgm:pt modelId="{B65EADCB-D90D-4403-8B9D-5E1D808DA7F0}" type="pres">
      <dgm:prSet presAssocID="{836507CD-20CF-412C-BF90-8942727C189C}" presName="linear" presStyleCnt="0">
        <dgm:presLayoutVars>
          <dgm:dir/>
          <dgm:animLvl val="lvl"/>
          <dgm:resizeHandles val="exact"/>
        </dgm:presLayoutVars>
      </dgm:prSet>
      <dgm:spPr/>
    </dgm:pt>
    <dgm:pt modelId="{581BB03B-9F3F-45DD-9008-155F993EB743}" type="pres">
      <dgm:prSet presAssocID="{8C8DD8F3-1880-43E8-A777-0443FC08A98B}" presName="parentLin" presStyleCnt="0"/>
      <dgm:spPr/>
    </dgm:pt>
    <dgm:pt modelId="{71C52D0B-2171-4959-BBE0-8415C672D2E7}" type="pres">
      <dgm:prSet presAssocID="{8C8DD8F3-1880-43E8-A777-0443FC08A98B}" presName="parentLeftMargin" presStyleLbl="node1" presStyleIdx="0" presStyleCnt="4"/>
      <dgm:spPr/>
    </dgm:pt>
    <dgm:pt modelId="{5B9859AA-54B1-47A1-A6A6-4B248870DE10}" type="pres">
      <dgm:prSet presAssocID="{8C8DD8F3-1880-43E8-A777-0443FC08A9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CAF5F-062B-43AE-9E6E-D96EF052A1CD}" type="pres">
      <dgm:prSet presAssocID="{8C8DD8F3-1880-43E8-A777-0443FC08A98B}" presName="negativeSpace" presStyleCnt="0"/>
      <dgm:spPr/>
    </dgm:pt>
    <dgm:pt modelId="{15C61A7D-84E6-48FD-916C-0C1219BE6413}" type="pres">
      <dgm:prSet presAssocID="{8C8DD8F3-1880-43E8-A777-0443FC08A98B}" presName="childText" presStyleLbl="conFgAcc1" presStyleIdx="0" presStyleCnt="4">
        <dgm:presLayoutVars>
          <dgm:bulletEnabled val="1"/>
        </dgm:presLayoutVars>
      </dgm:prSet>
      <dgm:spPr/>
    </dgm:pt>
    <dgm:pt modelId="{E68A89AC-3273-49A7-994F-50F4CC126D3D}" type="pres">
      <dgm:prSet presAssocID="{8A5F2767-6ED0-45BA-A771-F5CCADB7132A}" presName="spaceBetweenRectangles" presStyleCnt="0"/>
      <dgm:spPr/>
    </dgm:pt>
    <dgm:pt modelId="{98A23631-24A1-446B-BA1F-C9887E24686E}" type="pres">
      <dgm:prSet presAssocID="{DFB2A2E4-A912-4673-9857-4C0122A240EE}" presName="parentLin" presStyleCnt="0"/>
      <dgm:spPr/>
    </dgm:pt>
    <dgm:pt modelId="{8385C3F6-F68E-4E2B-89BD-5E5E31EA4720}" type="pres">
      <dgm:prSet presAssocID="{DFB2A2E4-A912-4673-9857-4C0122A240EE}" presName="parentLeftMargin" presStyleLbl="node1" presStyleIdx="0" presStyleCnt="4"/>
      <dgm:spPr/>
    </dgm:pt>
    <dgm:pt modelId="{8267E30D-A652-485F-8CBD-20D671919CA9}" type="pres">
      <dgm:prSet presAssocID="{DFB2A2E4-A912-4673-9857-4C0122A240EE}" presName="parentText" presStyleLbl="node1" presStyleIdx="1" presStyleCnt="4" custScaleX="1081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B2643-189F-427D-9870-CC6CF43BC4E3}" type="pres">
      <dgm:prSet presAssocID="{DFB2A2E4-A912-4673-9857-4C0122A240EE}" presName="negativeSpace" presStyleCnt="0"/>
      <dgm:spPr/>
    </dgm:pt>
    <dgm:pt modelId="{B14DE047-CB3B-4852-9E8F-C844C99853D1}" type="pres">
      <dgm:prSet presAssocID="{DFB2A2E4-A912-4673-9857-4C0122A240EE}" presName="childText" presStyleLbl="conFgAcc1" presStyleIdx="1" presStyleCnt="4">
        <dgm:presLayoutVars>
          <dgm:bulletEnabled val="1"/>
        </dgm:presLayoutVars>
      </dgm:prSet>
      <dgm:spPr/>
    </dgm:pt>
    <dgm:pt modelId="{E775D80C-039B-4616-8CE5-499EAEB80D31}" type="pres">
      <dgm:prSet presAssocID="{A9771D21-70E6-417C-BDF3-EE74523E0809}" presName="spaceBetweenRectangles" presStyleCnt="0"/>
      <dgm:spPr/>
    </dgm:pt>
    <dgm:pt modelId="{E8C81D9C-597D-4FB5-97EB-20DE6FE35A64}" type="pres">
      <dgm:prSet presAssocID="{3021CC26-AC99-486E-BAB1-9648BC1DA3B6}" presName="parentLin" presStyleCnt="0"/>
      <dgm:spPr/>
    </dgm:pt>
    <dgm:pt modelId="{5A3B1ACF-2352-4624-9DF1-3BA45B17EC10}" type="pres">
      <dgm:prSet presAssocID="{3021CC26-AC99-486E-BAB1-9648BC1DA3B6}" presName="parentLeftMargin" presStyleLbl="node1" presStyleIdx="1" presStyleCnt="4"/>
      <dgm:spPr/>
    </dgm:pt>
    <dgm:pt modelId="{7106CD2C-D86F-4A0A-BA38-33BBFF6E7156}" type="pres">
      <dgm:prSet presAssocID="{3021CC26-AC99-486E-BAB1-9648BC1DA3B6}" presName="parentText" presStyleLbl="node1" presStyleIdx="2" presStyleCnt="4" custScaleX="114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923F8-7101-4B6D-A05C-EF1C6C9E716F}" type="pres">
      <dgm:prSet presAssocID="{3021CC26-AC99-486E-BAB1-9648BC1DA3B6}" presName="negativeSpace" presStyleCnt="0"/>
      <dgm:spPr/>
    </dgm:pt>
    <dgm:pt modelId="{28CD6CFF-5736-42A4-B821-5DE957A62998}" type="pres">
      <dgm:prSet presAssocID="{3021CC26-AC99-486E-BAB1-9648BC1DA3B6}" presName="childText" presStyleLbl="conFgAcc1" presStyleIdx="2" presStyleCnt="4">
        <dgm:presLayoutVars>
          <dgm:bulletEnabled val="1"/>
        </dgm:presLayoutVars>
      </dgm:prSet>
      <dgm:spPr/>
    </dgm:pt>
    <dgm:pt modelId="{3B9DFF36-AA55-4530-B1E5-487F05733F92}" type="pres">
      <dgm:prSet presAssocID="{DE2E1DD2-DF50-4A87-8EF4-604BA64A7060}" presName="spaceBetweenRectangles" presStyleCnt="0"/>
      <dgm:spPr/>
    </dgm:pt>
    <dgm:pt modelId="{AC99B6E8-A11F-4774-9B65-93FECFEBE62B}" type="pres">
      <dgm:prSet presAssocID="{C54D56C7-A601-433A-88FD-3EFEED8C78DC}" presName="parentLin" presStyleCnt="0"/>
      <dgm:spPr/>
    </dgm:pt>
    <dgm:pt modelId="{5BFD2B45-79FE-4C8B-9F24-E67D320CE6B8}" type="pres">
      <dgm:prSet presAssocID="{C54D56C7-A601-433A-88FD-3EFEED8C78DC}" presName="parentLeftMargin" presStyleLbl="node1" presStyleIdx="2" presStyleCnt="4"/>
      <dgm:spPr/>
    </dgm:pt>
    <dgm:pt modelId="{B542134D-CC14-4712-AA04-A11BE73CDCA6}" type="pres">
      <dgm:prSet presAssocID="{C54D56C7-A601-433A-88FD-3EFEED8C78DC}" presName="parentText" presStyleLbl="node1" presStyleIdx="3" presStyleCnt="4" custScaleX="1211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64E62-7471-43C2-A389-C498F55748DC}" type="pres">
      <dgm:prSet presAssocID="{C54D56C7-A601-433A-88FD-3EFEED8C78DC}" presName="negativeSpace" presStyleCnt="0"/>
      <dgm:spPr/>
    </dgm:pt>
    <dgm:pt modelId="{2300AC0C-7696-4014-A073-AFA03BB32946}" type="pres">
      <dgm:prSet presAssocID="{C54D56C7-A601-433A-88FD-3EFEED8C78D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BF14A03-2515-4919-9CF8-84A791B1AFFC}" type="presOf" srcId="{C54D56C7-A601-433A-88FD-3EFEED8C78DC}" destId="{5BFD2B45-79FE-4C8B-9F24-E67D320CE6B8}" srcOrd="0" destOrd="0" presId="urn:microsoft.com/office/officeart/2005/8/layout/list1"/>
    <dgm:cxn modelId="{3A1D8A9B-E0F3-4984-B013-99D1C2A929D3}" type="presOf" srcId="{8C8DD8F3-1880-43E8-A777-0443FC08A98B}" destId="{71C52D0B-2171-4959-BBE0-8415C672D2E7}" srcOrd="0" destOrd="0" presId="urn:microsoft.com/office/officeart/2005/8/layout/list1"/>
    <dgm:cxn modelId="{BEF94770-D683-4AE2-9956-91B799D000FF}" srcId="{836507CD-20CF-412C-BF90-8942727C189C}" destId="{DFB2A2E4-A912-4673-9857-4C0122A240EE}" srcOrd="1" destOrd="0" parTransId="{AF535C4F-EB4C-4D8C-8FEF-28079829C394}" sibTransId="{A9771D21-70E6-417C-BDF3-EE74523E0809}"/>
    <dgm:cxn modelId="{61CF040F-3956-493E-95C8-CDCF6EB9E5C8}" type="presOf" srcId="{DFB2A2E4-A912-4673-9857-4C0122A240EE}" destId="{8267E30D-A652-485F-8CBD-20D671919CA9}" srcOrd="1" destOrd="0" presId="urn:microsoft.com/office/officeart/2005/8/layout/list1"/>
    <dgm:cxn modelId="{3982A371-F872-4C4D-A358-DECD4F4BEAD6}" type="presOf" srcId="{836507CD-20CF-412C-BF90-8942727C189C}" destId="{B65EADCB-D90D-4403-8B9D-5E1D808DA7F0}" srcOrd="0" destOrd="0" presId="urn:microsoft.com/office/officeart/2005/8/layout/list1"/>
    <dgm:cxn modelId="{71A43A02-5CF5-4635-9F7E-7211E49D1552}" type="presOf" srcId="{DFB2A2E4-A912-4673-9857-4C0122A240EE}" destId="{8385C3F6-F68E-4E2B-89BD-5E5E31EA4720}" srcOrd="0" destOrd="0" presId="urn:microsoft.com/office/officeart/2005/8/layout/list1"/>
    <dgm:cxn modelId="{EDAF9F4F-E010-4607-8559-B87F2BD0A075}" type="presOf" srcId="{3021CC26-AC99-486E-BAB1-9648BC1DA3B6}" destId="{7106CD2C-D86F-4A0A-BA38-33BBFF6E7156}" srcOrd="1" destOrd="0" presId="urn:microsoft.com/office/officeart/2005/8/layout/list1"/>
    <dgm:cxn modelId="{0F02C3BA-1BF3-4CB5-B363-0564AA933F0C}" srcId="{836507CD-20CF-412C-BF90-8942727C189C}" destId="{8C8DD8F3-1880-43E8-A777-0443FC08A98B}" srcOrd="0" destOrd="0" parTransId="{E96999C9-BD13-47B2-93EF-57869B7190D2}" sibTransId="{8A5F2767-6ED0-45BA-A771-F5CCADB7132A}"/>
    <dgm:cxn modelId="{540C7FDA-4745-4C11-BB8E-FFF4B597CA9C}" srcId="{836507CD-20CF-412C-BF90-8942727C189C}" destId="{3021CC26-AC99-486E-BAB1-9648BC1DA3B6}" srcOrd="2" destOrd="0" parTransId="{E07ECAA7-23B4-469F-9270-A367635AB05A}" sibTransId="{DE2E1DD2-DF50-4A87-8EF4-604BA64A7060}"/>
    <dgm:cxn modelId="{A64A6AC9-E512-4102-8684-EF42EEC344B8}" srcId="{836507CD-20CF-412C-BF90-8942727C189C}" destId="{C54D56C7-A601-433A-88FD-3EFEED8C78DC}" srcOrd="3" destOrd="0" parTransId="{1C23300A-B8E3-497D-9F66-C39D3B584413}" sibTransId="{D9D1D19B-8053-40CB-A499-6DE49FB2C65C}"/>
    <dgm:cxn modelId="{956D4DAC-E5E5-4B94-BA75-F540410F476B}" type="presOf" srcId="{3021CC26-AC99-486E-BAB1-9648BC1DA3B6}" destId="{5A3B1ACF-2352-4624-9DF1-3BA45B17EC10}" srcOrd="0" destOrd="0" presId="urn:microsoft.com/office/officeart/2005/8/layout/list1"/>
    <dgm:cxn modelId="{E14D8FE0-5560-43C1-AB7B-73011CCC2141}" type="presOf" srcId="{8C8DD8F3-1880-43E8-A777-0443FC08A98B}" destId="{5B9859AA-54B1-47A1-A6A6-4B248870DE10}" srcOrd="1" destOrd="0" presId="urn:microsoft.com/office/officeart/2005/8/layout/list1"/>
    <dgm:cxn modelId="{7A7DDEBA-56A6-448E-832C-64E80AE5BB91}" type="presOf" srcId="{C54D56C7-A601-433A-88FD-3EFEED8C78DC}" destId="{B542134D-CC14-4712-AA04-A11BE73CDCA6}" srcOrd="1" destOrd="0" presId="urn:microsoft.com/office/officeart/2005/8/layout/list1"/>
    <dgm:cxn modelId="{894E0CD3-3F18-4A6D-B7C5-5A9029B7E029}" type="presParOf" srcId="{B65EADCB-D90D-4403-8B9D-5E1D808DA7F0}" destId="{581BB03B-9F3F-45DD-9008-155F993EB743}" srcOrd="0" destOrd="0" presId="urn:microsoft.com/office/officeart/2005/8/layout/list1"/>
    <dgm:cxn modelId="{977013B2-FD1C-436D-8CCF-47B6CB85ED32}" type="presParOf" srcId="{581BB03B-9F3F-45DD-9008-155F993EB743}" destId="{71C52D0B-2171-4959-BBE0-8415C672D2E7}" srcOrd="0" destOrd="0" presId="urn:microsoft.com/office/officeart/2005/8/layout/list1"/>
    <dgm:cxn modelId="{7156D98A-6C15-43DB-B18B-34CA4253DB3C}" type="presParOf" srcId="{581BB03B-9F3F-45DD-9008-155F993EB743}" destId="{5B9859AA-54B1-47A1-A6A6-4B248870DE10}" srcOrd="1" destOrd="0" presId="urn:microsoft.com/office/officeart/2005/8/layout/list1"/>
    <dgm:cxn modelId="{516E7897-21F0-489A-9546-1EDE8D7E15D9}" type="presParOf" srcId="{B65EADCB-D90D-4403-8B9D-5E1D808DA7F0}" destId="{E42CAF5F-062B-43AE-9E6E-D96EF052A1CD}" srcOrd="1" destOrd="0" presId="urn:microsoft.com/office/officeart/2005/8/layout/list1"/>
    <dgm:cxn modelId="{E7C1EB96-2DC3-4B31-9E11-E1AE200CC123}" type="presParOf" srcId="{B65EADCB-D90D-4403-8B9D-5E1D808DA7F0}" destId="{15C61A7D-84E6-48FD-916C-0C1219BE6413}" srcOrd="2" destOrd="0" presId="urn:microsoft.com/office/officeart/2005/8/layout/list1"/>
    <dgm:cxn modelId="{15FB26F3-95F7-40DB-93F4-E3F000FFA75F}" type="presParOf" srcId="{B65EADCB-D90D-4403-8B9D-5E1D808DA7F0}" destId="{E68A89AC-3273-49A7-994F-50F4CC126D3D}" srcOrd="3" destOrd="0" presId="urn:microsoft.com/office/officeart/2005/8/layout/list1"/>
    <dgm:cxn modelId="{0BF0F41A-01BC-4931-9B95-5FD4316E4620}" type="presParOf" srcId="{B65EADCB-D90D-4403-8B9D-5E1D808DA7F0}" destId="{98A23631-24A1-446B-BA1F-C9887E24686E}" srcOrd="4" destOrd="0" presId="urn:microsoft.com/office/officeart/2005/8/layout/list1"/>
    <dgm:cxn modelId="{5C80A8CF-0C56-4513-90A1-84547B01B7A3}" type="presParOf" srcId="{98A23631-24A1-446B-BA1F-C9887E24686E}" destId="{8385C3F6-F68E-4E2B-89BD-5E5E31EA4720}" srcOrd="0" destOrd="0" presId="urn:microsoft.com/office/officeart/2005/8/layout/list1"/>
    <dgm:cxn modelId="{5AAC73D5-6732-4344-A59B-E263D049BEDD}" type="presParOf" srcId="{98A23631-24A1-446B-BA1F-C9887E24686E}" destId="{8267E30D-A652-485F-8CBD-20D671919CA9}" srcOrd="1" destOrd="0" presId="urn:microsoft.com/office/officeart/2005/8/layout/list1"/>
    <dgm:cxn modelId="{17E2A6C6-FB93-477F-844F-2F91E247A523}" type="presParOf" srcId="{B65EADCB-D90D-4403-8B9D-5E1D808DA7F0}" destId="{726B2643-189F-427D-9870-CC6CF43BC4E3}" srcOrd="5" destOrd="0" presId="urn:microsoft.com/office/officeart/2005/8/layout/list1"/>
    <dgm:cxn modelId="{5AB82955-5E2A-40A5-8DAD-441D2824B598}" type="presParOf" srcId="{B65EADCB-D90D-4403-8B9D-5E1D808DA7F0}" destId="{B14DE047-CB3B-4852-9E8F-C844C99853D1}" srcOrd="6" destOrd="0" presId="urn:microsoft.com/office/officeart/2005/8/layout/list1"/>
    <dgm:cxn modelId="{75ABCFC3-6873-4E70-8E09-FAD30F256D46}" type="presParOf" srcId="{B65EADCB-D90D-4403-8B9D-5E1D808DA7F0}" destId="{E775D80C-039B-4616-8CE5-499EAEB80D31}" srcOrd="7" destOrd="0" presId="urn:microsoft.com/office/officeart/2005/8/layout/list1"/>
    <dgm:cxn modelId="{CA2C36A4-D3FE-4507-B733-EA2B5396085C}" type="presParOf" srcId="{B65EADCB-D90D-4403-8B9D-5E1D808DA7F0}" destId="{E8C81D9C-597D-4FB5-97EB-20DE6FE35A64}" srcOrd="8" destOrd="0" presId="urn:microsoft.com/office/officeart/2005/8/layout/list1"/>
    <dgm:cxn modelId="{C145D0EA-B4F5-473F-92CA-BAD08BC24C20}" type="presParOf" srcId="{E8C81D9C-597D-4FB5-97EB-20DE6FE35A64}" destId="{5A3B1ACF-2352-4624-9DF1-3BA45B17EC10}" srcOrd="0" destOrd="0" presId="urn:microsoft.com/office/officeart/2005/8/layout/list1"/>
    <dgm:cxn modelId="{630598B7-9EF6-4EDC-A867-286B7D09FA88}" type="presParOf" srcId="{E8C81D9C-597D-4FB5-97EB-20DE6FE35A64}" destId="{7106CD2C-D86F-4A0A-BA38-33BBFF6E7156}" srcOrd="1" destOrd="0" presId="urn:microsoft.com/office/officeart/2005/8/layout/list1"/>
    <dgm:cxn modelId="{8646E1CA-E18E-42E1-965E-751842B8C7C3}" type="presParOf" srcId="{B65EADCB-D90D-4403-8B9D-5E1D808DA7F0}" destId="{323923F8-7101-4B6D-A05C-EF1C6C9E716F}" srcOrd="9" destOrd="0" presId="urn:microsoft.com/office/officeart/2005/8/layout/list1"/>
    <dgm:cxn modelId="{04D325A4-4B0A-4493-B652-80764905DDC5}" type="presParOf" srcId="{B65EADCB-D90D-4403-8B9D-5E1D808DA7F0}" destId="{28CD6CFF-5736-42A4-B821-5DE957A62998}" srcOrd="10" destOrd="0" presId="urn:microsoft.com/office/officeart/2005/8/layout/list1"/>
    <dgm:cxn modelId="{76B992BB-381F-4223-BE42-C819C7F15B94}" type="presParOf" srcId="{B65EADCB-D90D-4403-8B9D-5E1D808DA7F0}" destId="{3B9DFF36-AA55-4530-B1E5-487F05733F92}" srcOrd="11" destOrd="0" presId="urn:microsoft.com/office/officeart/2005/8/layout/list1"/>
    <dgm:cxn modelId="{08DBC9A5-AEFE-4F64-AB73-00CD1DBE5FB9}" type="presParOf" srcId="{B65EADCB-D90D-4403-8B9D-5E1D808DA7F0}" destId="{AC99B6E8-A11F-4774-9B65-93FECFEBE62B}" srcOrd="12" destOrd="0" presId="urn:microsoft.com/office/officeart/2005/8/layout/list1"/>
    <dgm:cxn modelId="{7B46D622-3B7F-40DE-BECF-1A1506C277B4}" type="presParOf" srcId="{AC99B6E8-A11F-4774-9B65-93FECFEBE62B}" destId="{5BFD2B45-79FE-4C8B-9F24-E67D320CE6B8}" srcOrd="0" destOrd="0" presId="urn:microsoft.com/office/officeart/2005/8/layout/list1"/>
    <dgm:cxn modelId="{8AFC3103-9110-49B2-B205-0A26E70F0488}" type="presParOf" srcId="{AC99B6E8-A11F-4774-9B65-93FECFEBE62B}" destId="{B542134D-CC14-4712-AA04-A11BE73CDCA6}" srcOrd="1" destOrd="0" presId="urn:microsoft.com/office/officeart/2005/8/layout/list1"/>
    <dgm:cxn modelId="{66DBA73D-72F8-4653-8DC7-75F75FE7F2C5}" type="presParOf" srcId="{B65EADCB-D90D-4403-8B9D-5E1D808DA7F0}" destId="{EBA64E62-7471-43C2-A389-C498F55748DC}" srcOrd="13" destOrd="0" presId="urn:microsoft.com/office/officeart/2005/8/layout/list1"/>
    <dgm:cxn modelId="{B3D572C7-B9EE-4999-AFE0-20C82586D17C}" type="presParOf" srcId="{B65EADCB-D90D-4403-8B9D-5E1D808DA7F0}" destId="{2300AC0C-7696-4014-A073-AFA03BB329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507CD-20CF-412C-BF90-8942727C189C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8C8DD8F3-1880-43E8-A777-0443FC08A98B}">
      <dgm:prSet phldrT="[Text]"/>
      <dgm:spPr/>
      <dgm:t>
        <a:bodyPr/>
        <a:lstStyle/>
        <a:p>
          <a:r>
            <a:rPr lang="bn-IN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রাজ প্রতিনিধির পদ সৃষ্টি</a:t>
          </a:r>
          <a:endParaRPr lang="en-US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E96999C9-BD13-47B2-93EF-57869B7190D2}" type="parTrans" cxnId="{0F02C3BA-1BF3-4CB5-B363-0564AA933F0C}">
      <dgm:prSet/>
      <dgm:spPr/>
      <dgm:t>
        <a:bodyPr/>
        <a:lstStyle/>
        <a:p>
          <a:endParaRPr lang="en-US"/>
        </a:p>
      </dgm:t>
    </dgm:pt>
    <dgm:pt modelId="{8A5F2767-6ED0-45BA-A771-F5CCADB7132A}" type="sibTrans" cxnId="{0F02C3BA-1BF3-4CB5-B363-0564AA933F0C}">
      <dgm:prSet/>
      <dgm:spPr/>
      <dgm:t>
        <a:bodyPr/>
        <a:lstStyle/>
        <a:p>
          <a:endParaRPr lang="en-US"/>
        </a:p>
      </dgm:t>
    </dgm:pt>
    <dgm:pt modelId="{DFB2A2E4-A912-4673-9857-4C0122A240EE}">
      <dgm:prSet phldrT="[Text]"/>
      <dgm:spPr/>
      <dgm:t>
        <a:bodyPr/>
        <a:lstStyle/>
        <a:p>
          <a:r>
            <a:rPr lang="bn-IN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বার্মার পৃথকীকরণ</a:t>
          </a:r>
          <a:endParaRPr lang="en-US" b="1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gm:t>
    </dgm:pt>
    <dgm:pt modelId="{AF535C4F-EB4C-4D8C-8FEF-28079829C394}" type="parTrans" cxnId="{BEF94770-D683-4AE2-9956-91B799D000FF}">
      <dgm:prSet/>
      <dgm:spPr/>
      <dgm:t>
        <a:bodyPr/>
        <a:lstStyle/>
        <a:p>
          <a:endParaRPr lang="en-US"/>
        </a:p>
      </dgm:t>
    </dgm:pt>
    <dgm:pt modelId="{A9771D21-70E6-417C-BDF3-EE74523E0809}" type="sibTrans" cxnId="{BEF94770-D683-4AE2-9956-91B799D000FF}">
      <dgm:prSet/>
      <dgm:spPr/>
      <dgm:t>
        <a:bodyPr/>
        <a:lstStyle/>
        <a:p>
          <a:endParaRPr lang="en-US"/>
        </a:p>
      </dgm:t>
    </dgm:pt>
    <dgm:pt modelId="{3021CC26-AC99-486E-BAB1-9648BC1DA3B6}">
      <dgm:prSet phldrT="[Text]"/>
      <dgm:spPr/>
      <dgm:t>
        <a:bodyPr/>
        <a:lstStyle/>
        <a:p>
          <a:r>
            <a:rPr lang="bn-IN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উড়িষ্যা ও সিন্ধু প্রদেশ সৃষ্টি</a:t>
          </a:r>
          <a:endParaRPr lang="en-US" b="1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gm:t>
    </dgm:pt>
    <dgm:pt modelId="{E07ECAA7-23B4-469F-9270-A367635AB05A}" type="parTrans" cxnId="{540C7FDA-4745-4C11-BB8E-FFF4B597CA9C}">
      <dgm:prSet/>
      <dgm:spPr/>
      <dgm:t>
        <a:bodyPr/>
        <a:lstStyle/>
        <a:p>
          <a:endParaRPr lang="en-US"/>
        </a:p>
      </dgm:t>
    </dgm:pt>
    <dgm:pt modelId="{DE2E1DD2-DF50-4A87-8EF4-604BA64A7060}" type="sibTrans" cxnId="{540C7FDA-4745-4C11-BB8E-FFF4B597CA9C}">
      <dgm:prSet/>
      <dgm:spPr/>
      <dgm:t>
        <a:bodyPr/>
        <a:lstStyle/>
        <a:p>
          <a:endParaRPr lang="en-US"/>
        </a:p>
      </dgm:t>
    </dgm:pt>
    <dgm:pt modelId="{C54D56C7-A601-433A-88FD-3EFEED8C78DC}">
      <dgm:prSet/>
      <dgm:spPr/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D9D1D19B-8053-40CB-A499-6DE49FB2C65C}" type="sibTrans" cxnId="{A64A6AC9-E512-4102-8684-EF42EEC344B8}">
      <dgm:prSet/>
      <dgm:spPr/>
      <dgm:t>
        <a:bodyPr/>
        <a:lstStyle/>
        <a:p>
          <a:endParaRPr lang="en-US"/>
        </a:p>
      </dgm:t>
    </dgm:pt>
    <dgm:pt modelId="{1C23300A-B8E3-497D-9F66-C39D3B584413}" type="parTrans" cxnId="{A64A6AC9-E512-4102-8684-EF42EEC344B8}">
      <dgm:prSet/>
      <dgm:spPr/>
      <dgm:t>
        <a:bodyPr/>
        <a:lstStyle/>
        <a:p>
          <a:endParaRPr lang="en-US"/>
        </a:p>
      </dgm:t>
    </dgm:pt>
    <dgm:pt modelId="{B65EADCB-D90D-4403-8B9D-5E1D808DA7F0}" type="pres">
      <dgm:prSet presAssocID="{836507CD-20CF-412C-BF90-8942727C189C}" presName="linear" presStyleCnt="0">
        <dgm:presLayoutVars>
          <dgm:dir/>
          <dgm:animLvl val="lvl"/>
          <dgm:resizeHandles val="exact"/>
        </dgm:presLayoutVars>
      </dgm:prSet>
      <dgm:spPr/>
    </dgm:pt>
    <dgm:pt modelId="{581BB03B-9F3F-45DD-9008-155F993EB743}" type="pres">
      <dgm:prSet presAssocID="{8C8DD8F3-1880-43E8-A777-0443FC08A98B}" presName="parentLin" presStyleCnt="0"/>
      <dgm:spPr/>
    </dgm:pt>
    <dgm:pt modelId="{71C52D0B-2171-4959-BBE0-8415C672D2E7}" type="pres">
      <dgm:prSet presAssocID="{8C8DD8F3-1880-43E8-A777-0443FC08A98B}" presName="parentLeftMargin" presStyleLbl="node1" presStyleIdx="0" presStyleCnt="4"/>
      <dgm:spPr/>
    </dgm:pt>
    <dgm:pt modelId="{5B9859AA-54B1-47A1-A6A6-4B248870DE10}" type="pres">
      <dgm:prSet presAssocID="{8C8DD8F3-1880-43E8-A777-0443FC08A98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CAF5F-062B-43AE-9E6E-D96EF052A1CD}" type="pres">
      <dgm:prSet presAssocID="{8C8DD8F3-1880-43E8-A777-0443FC08A98B}" presName="negativeSpace" presStyleCnt="0"/>
      <dgm:spPr/>
    </dgm:pt>
    <dgm:pt modelId="{15C61A7D-84E6-48FD-916C-0C1219BE6413}" type="pres">
      <dgm:prSet presAssocID="{8C8DD8F3-1880-43E8-A777-0443FC08A98B}" presName="childText" presStyleLbl="conFgAcc1" presStyleIdx="0" presStyleCnt="4">
        <dgm:presLayoutVars>
          <dgm:bulletEnabled val="1"/>
        </dgm:presLayoutVars>
      </dgm:prSet>
      <dgm:spPr/>
    </dgm:pt>
    <dgm:pt modelId="{E68A89AC-3273-49A7-994F-50F4CC126D3D}" type="pres">
      <dgm:prSet presAssocID="{8A5F2767-6ED0-45BA-A771-F5CCADB7132A}" presName="spaceBetweenRectangles" presStyleCnt="0"/>
      <dgm:spPr/>
    </dgm:pt>
    <dgm:pt modelId="{98A23631-24A1-446B-BA1F-C9887E24686E}" type="pres">
      <dgm:prSet presAssocID="{DFB2A2E4-A912-4673-9857-4C0122A240EE}" presName="parentLin" presStyleCnt="0"/>
      <dgm:spPr/>
    </dgm:pt>
    <dgm:pt modelId="{8385C3F6-F68E-4E2B-89BD-5E5E31EA4720}" type="pres">
      <dgm:prSet presAssocID="{DFB2A2E4-A912-4673-9857-4C0122A240EE}" presName="parentLeftMargin" presStyleLbl="node1" presStyleIdx="0" presStyleCnt="4"/>
      <dgm:spPr/>
    </dgm:pt>
    <dgm:pt modelId="{8267E30D-A652-485F-8CBD-20D671919CA9}" type="pres">
      <dgm:prSet presAssocID="{DFB2A2E4-A912-4673-9857-4C0122A240EE}" presName="parentText" presStyleLbl="node1" presStyleIdx="1" presStyleCnt="4" custScaleX="1081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B2643-189F-427D-9870-CC6CF43BC4E3}" type="pres">
      <dgm:prSet presAssocID="{DFB2A2E4-A912-4673-9857-4C0122A240EE}" presName="negativeSpace" presStyleCnt="0"/>
      <dgm:spPr/>
    </dgm:pt>
    <dgm:pt modelId="{B14DE047-CB3B-4852-9E8F-C844C99853D1}" type="pres">
      <dgm:prSet presAssocID="{DFB2A2E4-A912-4673-9857-4C0122A240EE}" presName="childText" presStyleLbl="conFgAcc1" presStyleIdx="1" presStyleCnt="4">
        <dgm:presLayoutVars>
          <dgm:bulletEnabled val="1"/>
        </dgm:presLayoutVars>
      </dgm:prSet>
      <dgm:spPr/>
    </dgm:pt>
    <dgm:pt modelId="{E775D80C-039B-4616-8CE5-499EAEB80D31}" type="pres">
      <dgm:prSet presAssocID="{A9771D21-70E6-417C-BDF3-EE74523E0809}" presName="spaceBetweenRectangles" presStyleCnt="0"/>
      <dgm:spPr/>
    </dgm:pt>
    <dgm:pt modelId="{E8C81D9C-597D-4FB5-97EB-20DE6FE35A64}" type="pres">
      <dgm:prSet presAssocID="{3021CC26-AC99-486E-BAB1-9648BC1DA3B6}" presName="parentLin" presStyleCnt="0"/>
      <dgm:spPr/>
    </dgm:pt>
    <dgm:pt modelId="{5A3B1ACF-2352-4624-9DF1-3BA45B17EC10}" type="pres">
      <dgm:prSet presAssocID="{3021CC26-AC99-486E-BAB1-9648BC1DA3B6}" presName="parentLeftMargin" presStyleLbl="node1" presStyleIdx="1" presStyleCnt="4"/>
      <dgm:spPr/>
    </dgm:pt>
    <dgm:pt modelId="{7106CD2C-D86F-4A0A-BA38-33BBFF6E7156}" type="pres">
      <dgm:prSet presAssocID="{3021CC26-AC99-486E-BAB1-9648BC1DA3B6}" presName="parentText" presStyleLbl="node1" presStyleIdx="2" presStyleCnt="4" custScaleX="1146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923F8-7101-4B6D-A05C-EF1C6C9E716F}" type="pres">
      <dgm:prSet presAssocID="{3021CC26-AC99-486E-BAB1-9648BC1DA3B6}" presName="negativeSpace" presStyleCnt="0"/>
      <dgm:spPr/>
    </dgm:pt>
    <dgm:pt modelId="{28CD6CFF-5736-42A4-B821-5DE957A62998}" type="pres">
      <dgm:prSet presAssocID="{3021CC26-AC99-486E-BAB1-9648BC1DA3B6}" presName="childText" presStyleLbl="conFgAcc1" presStyleIdx="2" presStyleCnt="4">
        <dgm:presLayoutVars>
          <dgm:bulletEnabled val="1"/>
        </dgm:presLayoutVars>
      </dgm:prSet>
      <dgm:spPr/>
    </dgm:pt>
    <dgm:pt modelId="{3B9DFF36-AA55-4530-B1E5-487F05733F92}" type="pres">
      <dgm:prSet presAssocID="{DE2E1DD2-DF50-4A87-8EF4-604BA64A7060}" presName="spaceBetweenRectangles" presStyleCnt="0"/>
      <dgm:spPr/>
    </dgm:pt>
    <dgm:pt modelId="{AC99B6E8-A11F-4774-9B65-93FECFEBE62B}" type="pres">
      <dgm:prSet presAssocID="{C54D56C7-A601-433A-88FD-3EFEED8C78DC}" presName="parentLin" presStyleCnt="0"/>
      <dgm:spPr/>
    </dgm:pt>
    <dgm:pt modelId="{5BFD2B45-79FE-4C8B-9F24-E67D320CE6B8}" type="pres">
      <dgm:prSet presAssocID="{C54D56C7-A601-433A-88FD-3EFEED8C78DC}" presName="parentLeftMargin" presStyleLbl="node1" presStyleIdx="2" presStyleCnt="4"/>
      <dgm:spPr/>
    </dgm:pt>
    <dgm:pt modelId="{B542134D-CC14-4712-AA04-A11BE73CDCA6}" type="pres">
      <dgm:prSet presAssocID="{C54D56C7-A601-433A-88FD-3EFEED8C78DC}" presName="parentText" presStyleLbl="node1" presStyleIdx="3" presStyleCnt="4" custScaleX="1211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64E62-7471-43C2-A389-C498F55748DC}" type="pres">
      <dgm:prSet presAssocID="{C54D56C7-A601-433A-88FD-3EFEED8C78DC}" presName="negativeSpace" presStyleCnt="0"/>
      <dgm:spPr/>
    </dgm:pt>
    <dgm:pt modelId="{2300AC0C-7696-4014-A073-AFA03BB32946}" type="pres">
      <dgm:prSet presAssocID="{C54D56C7-A601-433A-88FD-3EFEED8C78D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EF94770-D683-4AE2-9956-91B799D000FF}" srcId="{836507CD-20CF-412C-BF90-8942727C189C}" destId="{DFB2A2E4-A912-4673-9857-4C0122A240EE}" srcOrd="1" destOrd="0" parTransId="{AF535C4F-EB4C-4D8C-8FEF-28079829C394}" sibTransId="{A9771D21-70E6-417C-BDF3-EE74523E0809}"/>
    <dgm:cxn modelId="{BFEEB2F9-097B-4B44-9C49-97B6DEBFDAA1}" type="presOf" srcId="{836507CD-20CF-412C-BF90-8942727C189C}" destId="{B65EADCB-D90D-4403-8B9D-5E1D808DA7F0}" srcOrd="0" destOrd="0" presId="urn:microsoft.com/office/officeart/2005/8/layout/list1"/>
    <dgm:cxn modelId="{AB24D4C6-C2FB-478D-B54D-E937A5BE58B3}" type="presOf" srcId="{3021CC26-AC99-486E-BAB1-9648BC1DA3B6}" destId="{7106CD2C-D86F-4A0A-BA38-33BBFF6E7156}" srcOrd="1" destOrd="0" presId="urn:microsoft.com/office/officeart/2005/8/layout/list1"/>
    <dgm:cxn modelId="{1381478A-F8CC-47F4-8F7C-65C263A40391}" type="presOf" srcId="{8C8DD8F3-1880-43E8-A777-0443FC08A98B}" destId="{5B9859AA-54B1-47A1-A6A6-4B248870DE10}" srcOrd="1" destOrd="0" presId="urn:microsoft.com/office/officeart/2005/8/layout/list1"/>
    <dgm:cxn modelId="{DDC98909-E794-489F-9BF2-D2C54645859F}" type="presOf" srcId="{DFB2A2E4-A912-4673-9857-4C0122A240EE}" destId="{8385C3F6-F68E-4E2B-89BD-5E5E31EA4720}" srcOrd="0" destOrd="0" presId="urn:microsoft.com/office/officeart/2005/8/layout/list1"/>
    <dgm:cxn modelId="{8746A781-ADF2-4E7F-807A-D4368C8A5B35}" type="presOf" srcId="{3021CC26-AC99-486E-BAB1-9648BC1DA3B6}" destId="{5A3B1ACF-2352-4624-9DF1-3BA45B17EC10}" srcOrd="0" destOrd="0" presId="urn:microsoft.com/office/officeart/2005/8/layout/list1"/>
    <dgm:cxn modelId="{449C17A5-7ED1-40A4-9535-C51D8DAB635D}" type="presOf" srcId="{C54D56C7-A601-433A-88FD-3EFEED8C78DC}" destId="{B542134D-CC14-4712-AA04-A11BE73CDCA6}" srcOrd="1" destOrd="0" presId="urn:microsoft.com/office/officeart/2005/8/layout/list1"/>
    <dgm:cxn modelId="{0F02C3BA-1BF3-4CB5-B363-0564AA933F0C}" srcId="{836507CD-20CF-412C-BF90-8942727C189C}" destId="{8C8DD8F3-1880-43E8-A777-0443FC08A98B}" srcOrd="0" destOrd="0" parTransId="{E96999C9-BD13-47B2-93EF-57869B7190D2}" sibTransId="{8A5F2767-6ED0-45BA-A771-F5CCADB7132A}"/>
    <dgm:cxn modelId="{540C7FDA-4745-4C11-BB8E-FFF4B597CA9C}" srcId="{836507CD-20CF-412C-BF90-8942727C189C}" destId="{3021CC26-AC99-486E-BAB1-9648BC1DA3B6}" srcOrd="2" destOrd="0" parTransId="{E07ECAA7-23B4-469F-9270-A367635AB05A}" sibTransId="{DE2E1DD2-DF50-4A87-8EF4-604BA64A7060}"/>
    <dgm:cxn modelId="{3D7CF2A2-2EA7-43BD-9449-E851FFFCE1A6}" type="presOf" srcId="{8C8DD8F3-1880-43E8-A777-0443FC08A98B}" destId="{71C52D0B-2171-4959-BBE0-8415C672D2E7}" srcOrd="0" destOrd="0" presId="urn:microsoft.com/office/officeart/2005/8/layout/list1"/>
    <dgm:cxn modelId="{BDA94107-71C9-4D33-AD55-CC6BC6792D8E}" type="presOf" srcId="{DFB2A2E4-A912-4673-9857-4C0122A240EE}" destId="{8267E30D-A652-485F-8CBD-20D671919CA9}" srcOrd="1" destOrd="0" presId="urn:microsoft.com/office/officeart/2005/8/layout/list1"/>
    <dgm:cxn modelId="{A64A6AC9-E512-4102-8684-EF42EEC344B8}" srcId="{836507CD-20CF-412C-BF90-8942727C189C}" destId="{C54D56C7-A601-433A-88FD-3EFEED8C78DC}" srcOrd="3" destOrd="0" parTransId="{1C23300A-B8E3-497D-9F66-C39D3B584413}" sibTransId="{D9D1D19B-8053-40CB-A499-6DE49FB2C65C}"/>
    <dgm:cxn modelId="{DCDC471D-3357-4AC0-B7CD-047739A77179}" type="presOf" srcId="{C54D56C7-A601-433A-88FD-3EFEED8C78DC}" destId="{5BFD2B45-79FE-4C8B-9F24-E67D320CE6B8}" srcOrd="0" destOrd="0" presId="urn:microsoft.com/office/officeart/2005/8/layout/list1"/>
    <dgm:cxn modelId="{20CDB183-8E6D-480E-B98D-370C0268B49A}" type="presParOf" srcId="{B65EADCB-D90D-4403-8B9D-5E1D808DA7F0}" destId="{581BB03B-9F3F-45DD-9008-155F993EB743}" srcOrd="0" destOrd="0" presId="urn:microsoft.com/office/officeart/2005/8/layout/list1"/>
    <dgm:cxn modelId="{0AFB291A-39BA-400C-9F0A-B77901408251}" type="presParOf" srcId="{581BB03B-9F3F-45DD-9008-155F993EB743}" destId="{71C52D0B-2171-4959-BBE0-8415C672D2E7}" srcOrd="0" destOrd="0" presId="urn:microsoft.com/office/officeart/2005/8/layout/list1"/>
    <dgm:cxn modelId="{253E3F3A-66EA-4E3A-86A0-A2A511E46A21}" type="presParOf" srcId="{581BB03B-9F3F-45DD-9008-155F993EB743}" destId="{5B9859AA-54B1-47A1-A6A6-4B248870DE10}" srcOrd="1" destOrd="0" presId="urn:microsoft.com/office/officeart/2005/8/layout/list1"/>
    <dgm:cxn modelId="{1F19FCA1-B1D2-4FCE-BFDA-3604D0451646}" type="presParOf" srcId="{B65EADCB-D90D-4403-8B9D-5E1D808DA7F0}" destId="{E42CAF5F-062B-43AE-9E6E-D96EF052A1CD}" srcOrd="1" destOrd="0" presId="urn:microsoft.com/office/officeart/2005/8/layout/list1"/>
    <dgm:cxn modelId="{BC8ED7F6-4C0D-46A2-8FA5-05F31AC1BCAB}" type="presParOf" srcId="{B65EADCB-D90D-4403-8B9D-5E1D808DA7F0}" destId="{15C61A7D-84E6-48FD-916C-0C1219BE6413}" srcOrd="2" destOrd="0" presId="urn:microsoft.com/office/officeart/2005/8/layout/list1"/>
    <dgm:cxn modelId="{69A8C3F5-52DC-4C68-9F16-4E1F362B3A9A}" type="presParOf" srcId="{B65EADCB-D90D-4403-8B9D-5E1D808DA7F0}" destId="{E68A89AC-3273-49A7-994F-50F4CC126D3D}" srcOrd="3" destOrd="0" presId="urn:microsoft.com/office/officeart/2005/8/layout/list1"/>
    <dgm:cxn modelId="{BEC7B4B5-1D6C-474E-A8BB-5EE853553981}" type="presParOf" srcId="{B65EADCB-D90D-4403-8B9D-5E1D808DA7F0}" destId="{98A23631-24A1-446B-BA1F-C9887E24686E}" srcOrd="4" destOrd="0" presId="urn:microsoft.com/office/officeart/2005/8/layout/list1"/>
    <dgm:cxn modelId="{B397D2DE-EB04-4708-8B82-BA6806902DC1}" type="presParOf" srcId="{98A23631-24A1-446B-BA1F-C9887E24686E}" destId="{8385C3F6-F68E-4E2B-89BD-5E5E31EA4720}" srcOrd="0" destOrd="0" presId="urn:microsoft.com/office/officeart/2005/8/layout/list1"/>
    <dgm:cxn modelId="{1D26F9CC-2E17-4E76-9EAB-56C7E338B655}" type="presParOf" srcId="{98A23631-24A1-446B-BA1F-C9887E24686E}" destId="{8267E30D-A652-485F-8CBD-20D671919CA9}" srcOrd="1" destOrd="0" presId="urn:microsoft.com/office/officeart/2005/8/layout/list1"/>
    <dgm:cxn modelId="{697FA57B-3B9E-4E8F-B4EE-915FE1A80774}" type="presParOf" srcId="{B65EADCB-D90D-4403-8B9D-5E1D808DA7F0}" destId="{726B2643-189F-427D-9870-CC6CF43BC4E3}" srcOrd="5" destOrd="0" presId="urn:microsoft.com/office/officeart/2005/8/layout/list1"/>
    <dgm:cxn modelId="{887DD113-776A-4BDC-B453-6B4707C727B5}" type="presParOf" srcId="{B65EADCB-D90D-4403-8B9D-5E1D808DA7F0}" destId="{B14DE047-CB3B-4852-9E8F-C844C99853D1}" srcOrd="6" destOrd="0" presId="urn:microsoft.com/office/officeart/2005/8/layout/list1"/>
    <dgm:cxn modelId="{27EA1EFD-5D20-4F22-B300-70FD77B3C091}" type="presParOf" srcId="{B65EADCB-D90D-4403-8B9D-5E1D808DA7F0}" destId="{E775D80C-039B-4616-8CE5-499EAEB80D31}" srcOrd="7" destOrd="0" presId="urn:microsoft.com/office/officeart/2005/8/layout/list1"/>
    <dgm:cxn modelId="{59750160-3A21-429D-B01E-458DD5DA94A2}" type="presParOf" srcId="{B65EADCB-D90D-4403-8B9D-5E1D808DA7F0}" destId="{E8C81D9C-597D-4FB5-97EB-20DE6FE35A64}" srcOrd="8" destOrd="0" presId="urn:microsoft.com/office/officeart/2005/8/layout/list1"/>
    <dgm:cxn modelId="{2B672760-D74D-42D9-8F43-DF9EADACE938}" type="presParOf" srcId="{E8C81D9C-597D-4FB5-97EB-20DE6FE35A64}" destId="{5A3B1ACF-2352-4624-9DF1-3BA45B17EC10}" srcOrd="0" destOrd="0" presId="urn:microsoft.com/office/officeart/2005/8/layout/list1"/>
    <dgm:cxn modelId="{C3A0CDF0-764F-4991-9BC0-CDE94608CB98}" type="presParOf" srcId="{E8C81D9C-597D-4FB5-97EB-20DE6FE35A64}" destId="{7106CD2C-D86F-4A0A-BA38-33BBFF6E7156}" srcOrd="1" destOrd="0" presId="urn:microsoft.com/office/officeart/2005/8/layout/list1"/>
    <dgm:cxn modelId="{E56329EF-A61E-4232-8487-97599A960B7D}" type="presParOf" srcId="{B65EADCB-D90D-4403-8B9D-5E1D808DA7F0}" destId="{323923F8-7101-4B6D-A05C-EF1C6C9E716F}" srcOrd="9" destOrd="0" presId="urn:microsoft.com/office/officeart/2005/8/layout/list1"/>
    <dgm:cxn modelId="{A6834BAA-9203-4E74-8B4B-A559D5A08849}" type="presParOf" srcId="{B65EADCB-D90D-4403-8B9D-5E1D808DA7F0}" destId="{28CD6CFF-5736-42A4-B821-5DE957A62998}" srcOrd="10" destOrd="0" presId="urn:microsoft.com/office/officeart/2005/8/layout/list1"/>
    <dgm:cxn modelId="{02C42131-7BA1-489E-83BE-E6C906CDC551}" type="presParOf" srcId="{B65EADCB-D90D-4403-8B9D-5E1D808DA7F0}" destId="{3B9DFF36-AA55-4530-B1E5-487F05733F92}" srcOrd="11" destOrd="0" presId="urn:microsoft.com/office/officeart/2005/8/layout/list1"/>
    <dgm:cxn modelId="{B6A89A69-71C8-4152-B898-A4A10F37E2BD}" type="presParOf" srcId="{B65EADCB-D90D-4403-8B9D-5E1D808DA7F0}" destId="{AC99B6E8-A11F-4774-9B65-93FECFEBE62B}" srcOrd="12" destOrd="0" presId="urn:microsoft.com/office/officeart/2005/8/layout/list1"/>
    <dgm:cxn modelId="{B6D95DBC-CE61-4BDE-A676-F77EA6BB3B18}" type="presParOf" srcId="{AC99B6E8-A11F-4774-9B65-93FECFEBE62B}" destId="{5BFD2B45-79FE-4C8B-9F24-E67D320CE6B8}" srcOrd="0" destOrd="0" presId="urn:microsoft.com/office/officeart/2005/8/layout/list1"/>
    <dgm:cxn modelId="{4ED687CC-EDD2-4EFE-A660-52A5AC7F8323}" type="presParOf" srcId="{AC99B6E8-A11F-4774-9B65-93FECFEBE62B}" destId="{B542134D-CC14-4712-AA04-A11BE73CDCA6}" srcOrd="1" destOrd="0" presId="urn:microsoft.com/office/officeart/2005/8/layout/list1"/>
    <dgm:cxn modelId="{16092C26-EF4E-4EBE-8F30-4C91C690E298}" type="presParOf" srcId="{B65EADCB-D90D-4403-8B9D-5E1D808DA7F0}" destId="{EBA64E62-7471-43C2-A389-C498F55748DC}" srcOrd="13" destOrd="0" presId="urn:microsoft.com/office/officeart/2005/8/layout/list1"/>
    <dgm:cxn modelId="{3FE912E3-F3FA-4900-B2C6-6FE851789590}" type="presParOf" srcId="{B65EADCB-D90D-4403-8B9D-5E1D808DA7F0}" destId="{2300AC0C-7696-4014-A073-AFA03BB329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50531E-5971-4980-9750-44973DC653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EA4E8916-8991-4F5C-9758-B54B484F409D}">
      <dgm:prSet phldrT="[Text]" phldr="1"/>
      <dgm:spPr/>
      <dgm:t>
        <a:bodyPr/>
        <a:lstStyle/>
        <a:p>
          <a:endParaRPr lang="en-US"/>
        </a:p>
      </dgm:t>
    </dgm:pt>
    <dgm:pt modelId="{063658FD-E351-4E75-9E00-668DD4C352EC}" type="parTrans" cxnId="{0BC9CE44-08B8-46D4-A591-CCB49A59E580}">
      <dgm:prSet/>
      <dgm:spPr/>
      <dgm:t>
        <a:bodyPr/>
        <a:lstStyle/>
        <a:p>
          <a:endParaRPr lang="en-US"/>
        </a:p>
      </dgm:t>
    </dgm:pt>
    <dgm:pt modelId="{9204C745-5424-41BC-B654-8CC4482BA7DA}" type="sibTrans" cxnId="{0BC9CE44-08B8-46D4-A591-CCB49A59E580}">
      <dgm:prSet/>
      <dgm:spPr/>
      <dgm:t>
        <a:bodyPr/>
        <a:lstStyle/>
        <a:p>
          <a:endParaRPr lang="en-US"/>
        </a:p>
      </dgm:t>
    </dgm:pt>
    <dgm:pt modelId="{D0B40B39-7B72-4B19-84E1-39AF57DA0E06}">
      <dgm:prSet phldrT="[Text]" phldr="1"/>
      <dgm:spPr/>
      <dgm:t>
        <a:bodyPr/>
        <a:lstStyle/>
        <a:p>
          <a:endParaRPr lang="en-US"/>
        </a:p>
      </dgm:t>
    </dgm:pt>
    <dgm:pt modelId="{7AAF8C3F-8354-4E9B-B325-1E695ED5DB6B}" type="parTrans" cxnId="{2B8CD7B8-BF6E-4B5A-942F-C689049C4072}">
      <dgm:prSet/>
      <dgm:spPr/>
      <dgm:t>
        <a:bodyPr/>
        <a:lstStyle/>
        <a:p>
          <a:endParaRPr lang="en-US"/>
        </a:p>
      </dgm:t>
    </dgm:pt>
    <dgm:pt modelId="{5A7A1FE6-AB5B-4F4E-B3CB-BB9941B3BF93}" type="sibTrans" cxnId="{2B8CD7B8-BF6E-4B5A-942F-C689049C4072}">
      <dgm:prSet/>
      <dgm:spPr/>
      <dgm:t>
        <a:bodyPr/>
        <a:lstStyle/>
        <a:p>
          <a:endParaRPr lang="en-US"/>
        </a:p>
      </dgm:t>
    </dgm:pt>
    <dgm:pt modelId="{99C5B366-60D9-42D5-8152-3A5FDE057B6C}">
      <dgm:prSet phldrT="[Text]" phldr="1"/>
      <dgm:spPr/>
      <dgm:t>
        <a:bodyPr/>
        <a:lstStyle/>
        <a:p>
          <a:endParaRPr lang="en-US"/>
        </a:p>
      </dgm:t>
    </dgm:pt>
    <dgm:pt modelId="{F2253133-FBC1-4B49-BDD3-C43279359C5D}" type="parTrans" cxnId="{B7483748-5C93-4A7C-8491-257A271DEBBD}">
      <dgm:prSet/>
      <dgm:spPr/>
      <dgm:t>
        <a:bodyPr/>
        <a:lstStyle/>
        <a:p>
          <a:endParaRPr lang="en-US"/>
        </a:p>
      </dgm:t>
    </dgm:pt>
    <dgm:pt modelId="{D1604D75-37AA-44BE-A1E0-F6166F74CEBF}" type="sibTrans" cxnId="{B7483748-5C93-4A7C-8491-257A271DEBBD}">
      <dgm:prSet/>
      <dgm:spPr/>
      <dgm:t>
        <a:bodyPr/>
        <a:lstStyle/>
        <a:p>
          <a:endParaRPr lang="en-US"/>
        </a:p>
      </dgm:t>
    </dgm:pt>
    <dgm:pt modelId="{A5172805-CFDF-42E8-8532-EADFAFA89BC2}">
      <dgm:prSet phldrT="[Text]" phldr="1"/>
      <dgm:spPr/>
      <dgm:t>
        <a:bodyPr/>
        <a:lstStyle/>
        <a:p>
          <a:endParaRPr lang="en-US"/>
        </a:p>
      </dgm:t>
    </dgm:pt>
    <dgm:pt modelId="{D44827A2-2B58-49E6-9E3A-83F0E18DDDB1}" type="parTrans" cxnId="{DD9A4C70-30F9-434D-9AE1-1D2C26FB1076}">
      <dgm:prSet/>
      <dgm:spPr/>
      <dgm:t>
        <a:bodyPr/>
        <a:lstStyle/>
        <a:p>
          <a:endParaRPr lang="en-US"/>
        </a:p>
      </dgm:t>
    </dgm:pt>
    <dgm:pt modelId="{12CD2FB2-50DA-4DE0-B927-F3638B19A7E4}" type="sibTrans" cxnId="{DD9A4C70-30F9-434D-9AE1-1D2C26FB1076}">
      <dgm:prSet/>
      <dgm:spPr/>
      <dgm:t>
        <a:bodyPr/>
        <a:lstStyle/>
        <a:p>
          <a:endParaRPr lang="en-US"/>
        </a:p>
      </dgm:t>
    </dgm:pt>
    <dgm:pt modelId="{E439CBF5-9A44-4B61-BBF1-7B234EC98ACA}" type="pres">
      <dgm:prSet presAssocID="{C250531E-5971-4980-9750-44973DC653DB}" presName="linear" presStyleCnt="0">
        <dgm:presLayoutVars>
          <dgm:animLvl val="lvl"/>
          <dgm:resizeHandles val="exact"/>
        </dgm:presLayoutVars>
      </dgm:prSet>
      <dgm:spPr/>
    </dgm:pt>
    <dgm:pt modelId="{AB0B8ED4-0B6B-4186-9F3E-99FBEDBB7FDE}" type="pres">
      <dgm:prSet presAssocID="{EA4E8916-8991-4F5C-9758-B54B484F40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1CE05F5-7F0C-4805-91E8-A576DFF912A0}" type="pres">
      <dgm:prSet presAssocID="{EA4E8916-8991-4F5C-9758-B54B484F409D}" presName="childText" presStyleLbl="revTx" presStyleIdx="0" presStyleCnt="2">
        <dgm:presLayoutVars>
          <dgm:bulletEnabled val="1"/>
        </dgm:presLayoutVars>
      </dgm:prSet>
      <dgm:spPr/>
    </dgm:pt>
    <dgm:pt modelId="{01CA163C-FA39-470C-83A7-58E5D81A0984}" type="pres">
      <dgm:prSet presAssocID="{99C5B366-60D9-42D5-8152-3A5FDE057B6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3E2ECCB-0380-4D2D-A236-D01564F00AD2}" type="pres">
      <dgm:prSet presAssocID="{99C5B366-60D9-42D5-8152-3A5FDE057B6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00307BE-26F0-47A2-9D0D-F446534CCE09}" type="presOf" srcId="{99C5B366-60D9-42D5-8152-3A5FDE057B6C}" destId="{01CA163C-FA39-470C-83A7-58E5D81A0984}" srcOrd="0" destOrd="0" presId="urn:microsoft.com/office/officeart/2005/8/layout/vList2"/>
    <dgm:cxn modelId="{257912BC-A966-491C-8B9A-353E2ED8A668}" type="presOf" srcId="{C250531E-5971-4980-9750-44973DC653DB}" destId="{E439CBF5-9A44-4B61-BBF1-7B234EC98ACA}" srcOrd="0" destOrd="0" presId="urn:microsoft.com/office/officeart/2005/8/layout/vList2"/>
    <dgm:cxn modelId="{B7483748-5C93-4A7C-8491-257A271DEBBD}" srcId="{C250531E-5971-4980-9750-44973DC653DB}" destId="{99C5B366-60D9-42D5-8152-3A5FDE057B6C}" srcOrd="1" destOrd="0" parTransId="{F2253133-FBC1-4B49-BDD3-C43279359C5D}" sibTransId="{D1604D75-37AA-44BE-A1E0-F6166F74CEBF}"/>
    <dgm:cxn modelId="{962286A8-079C-48BA-AFC0-8404B6253317}" type="presOf" srcId="{D0B40B39-7B72-4B19-84E1-39AF57DA0E06}" destId="{21CE05F5-7F0C-4805-91E8-A576DFF912A0}" srcOrd="0" destOrd="0" presId="urn:microsoft.com/office/officeart/2005/8/layout/vList2"/>
    <dgm:cxn modelId="{38EB7CFE-7BAF-465C-AE8D-92F08612CD31}" type="presOf" srcId="{A5172805-CFDF-42E8-8532-EADFAFA89BC2}" destId="{A3E2ECCB-0380-4D2D-A236-D01564F00AD2}" srcOrd="0" destOrd="0" presId="urn:microsoft.com/office/officeart/2005/8/layout/vList2"/>
    <dgm:cxn modelId="{4DEFC9B1-D715-4BFB-9007-364FFA9E4F7C}" type="presOf" srcId="{EA4E8916-8991-4F5C-9758-B54B484F409D}" destId="{AB0B8ED4-0B6B-4186-9F3E-99FBEDBB7FDE}" srcOrd="0" destOrd="0" presId="urn:microsoft.com/office/officeart/2005/8/layout/vList2"/>
    <dgm:cxn modelId="{2B8CD7B8-BF6E-4B5A-942F-C689049C4072}" srcId="{EA4E8916-8991-4F5C-9758-B54B484F409D}" destId="{D0B40B39-7B72-4B19-84E1-39AF57DA0E06}" srcOrd="0" destOrd="0" parTransId="{7AAF8C3F-8354-4E9B-B325-1E695ED5DB6B}" sibTransId="{5A7A1FE6-AB5B-4F4E-B3CB-BB9941B3BF93}"/>
    <dgm:cxn modelId="{0BC9CE44-08B8-46D4-A591-CCB49A59E580}" srcId="{C250531E-5971-4980-9750-44973DC653DB}" destId="{EA4E8916-8991-4F5C-9758-B54B484F409D}" srcOrd="0" destOrd="0" parTransId="{063658FD-E351-4E75-9E00-668DD4C352EC}" sibTransId="{9204C745-5424-41BC-B654-8CC4482BA7DA}"/>
    <dgm:cxn modelId="{DD9A4C70-30F9-434D-9AE1-1D2C26FB1076}" srcId="{99C5B366-60D9-42D5-8152-3A5FDE057B6C}" destId="{A5172805-CFDF-42E8-8532-EADFAFA89BC2}" srcOrd="0" destOrd="0" parTransId="{D44827A2-2B58-49E6-9E3A-83F0E18DDDB1}" sibTransId="{12CD2FB2-50DA-4DE0-B927-F3638B19A7E4}"/>
    <dgm:cxn modelId="{503D67E1-5F0C-4950-A085-E05DC1CDC871}" type="presParOf" srcId="{E439CBF5-9A44-4B61-BBF1-7B234EC98ACA}" destId="{AB0B8ED4-0B6B-4186-9F3E-99FBEDBB7FDE}" srcOrd="0" destOrd="0" presId="urn:microsoft.com/office/officeart/2005/8/layout/vList2"/>
    <dgm:cxn modelId="{38F76A38-00F9-4E57-8170-E79BD6D688C4}" type="presParOf" srcId="{E439CBF5-9A44-4B61-BBF1-7B234EC98ACA}" destId="{21CE05F5-7F0C-4805-91E8-A576DFF912A0}" srcOrd="1" destOrd="0" presId="urn:microsoft.com/office/officeart/2005/8/layout/vList2"/>
    <dgm:cxn modelId="{D1FF7744-2A4F-4E19-889A-BADA0FABD057}" type="presParOf" srcId="{E439CBF5-9A44-4B61-BBF1-7B234EC98ACA}" destId="{01CA163C-FA39-470C-83A7-58E5D81A0984}" srcOrd="2" destOrd="0" presId="urn:microsoft.com/office/officeart/2005/8/layout/vList2"/>
    <dgm:cxn modelId="{BEEC5446-BB5B-4B3D-89F8-FB17C168A5C2}" type="presParOf" srcId="{E439CBF5-9A44-4B61-BBF1-7B234EC98ACA}" destId="{A3E2ECCB-0380-4D2D-A236-D01564F00AD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8CBF78-52AC-45E5-8F8D-541A01CCED0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F983A6-CA07-496F-BACD-89E168B1C78C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bn-IN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প্রাদেশিক স্বায়ত্তশাসন</a:t>
          </a:r>
          <a:endParaRPr lang="en-US" b="1" dirty="0">
            <a:solidFill>
              <a:schemeClr val="bg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C0E047C0-2A87-42CC-8AEE-50D3BE144E28}" type="parTrans" cxnId="{C58EFD6F-3CA5-41E1-8F40-B05F4C22F2B8}">
      <dgm:prSet/>
      <dgm:spPr/>
      <dgm:t>
        <a:bodyPr/>
        <a:lstStyle/>
        <a:p>
          <a:endParaRPr lang="en-US"/>
        </a:p>
      </dgm:t>
    </dgm:pt>
    <dgm:pt modelId="{DA26A453-C894-4DBE-BB89-0A52C6C44102}" type="sibTrans" cxnId="{C58EFD6F-3CA5-41E1-8F40-B05F4C22F2B8}">
      <dgm:prSet/>
      <dgm:spPr/>
      <dgm:t>
        <a:bodyPr/>
        <a:lstStyle/>
        <a:p>
          <a:endParaRPr lang="en-US"/>
        </a:p>
      </dgm:t>
    </dgm:pt>
    <dgm:pt modelId="{06216B57-0CA5-4CF2-838F-5AA3C159173F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IN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যুক্তরাষ্ট্রীয় </a:t>
          </a:r>
          <a:r>
            <a:rPr lang="bn-IN" b="1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ব্যবস্থার</a:t>
          </a:r>
          <a:r>
            <a:rPr lang="bn-IN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 সূচনা</a:t>
          </a:r>
          <a:endParaRPr lang="en-US" dirty="0">
            <a:solidFill>
              <a:schemeClr val="bg2">
                <a:lumMod val="40000"/>
                <a:lumOff val="6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AF840258-996C-4604-9198-141672CA5423}" type="parTrans" cxnId="{C0B714D8-4E99-4AAA-96F2-F47D165C958B}">
      <dgm:prSet/>
      <dgm:spPr/>
      <dgm:t>
        <a:bodyPr/>
        <a:lstStyle/>
        <a:p>
          <a:endParaRPr lang="en-US"/>
        </a:p>
      </dgm:t>
    </dgm:pt>
    <dgm:pt modelId="{2E84C667-904D-461B-AAC8-379BBCC8A2AA}" type="sibTrans" cxnId="{C0B714D8-4E99-4AAA-96F2-F47D165C958B}">
      <dgm:prSet/>
      <dgm:spPr/>
      <dgm:t>
        <a:bodyPr/>
        <a:lstStyle/>
        <a:p>
          <a:endParaRPr lang="en-US"/>
        </a:p>
      </dgm:t>
    </dgm:pt>
    <dgm:pt modelId="{9B5E1A1A-53D9-4C8E-AD78-1D6B63CC563D}">
      <dgm:prSet phldrT="[Text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bn-IN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ভবিষ্যত সংবিধান রচনার ভিত রচনা</a:t>
          </a:r>
          <a:endParaRPr lang="en-US" b="1" dirty="0">
            <a:solidFill>
              <a:schemeClr val="bg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0DE74F99-8666-449D-A50C-76C4360B26CA}" type="sibTrans" cxnId="{13B49A64-5CB3-44F7-A19A-DF5677F51E3A}">
      <dgm:prSet/>
      <dgm:spPr/>
      <dgm:t>
        <a:bodyPr/>
        <a:lstStyle/>
        <a:p>
          <a:endParaRPr lang="en-US"/>
        </a:p>
      </dgm:t>
    </dgm:pt>
    <dgm:pt modelId="{DA36E292-C7A4-4AD9-A521-3E283071BDFA}" type="parTrans" cxnId="{13B49A64-5CB3-44F7-A19A-DF5677F51E3A}">
      <dgm:prSet/>
      <dgm:spPr/>
      <dgm:t>
        <a:bodyPr/>
        <a:lstStyle/>
        <a:p>
          <a:endParaRPr lang="en-US"/>
        </a:p>
      </dgm:t>
    </dgm:pt>
    <dgm:pt modelId="{20E4BF31-4AA4-48F2-9E78-EBFF3A5B9570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bn-IN" b="1" dirty="0" smtClean="0">
              <a:solidFill>
                <a:schemeClr val="bg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দায়িত্বশীল শাসনব্যবস্থা প্রবর্তন</a:t>
          </a:r>
          <a:endParaRPr lang="en-US" b="1" dirty="0">
            <a:solidFill>
              <a:schemeClr val="bg2">
                <a:lumMod val="20000"/>
                <a:lumOff val="8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9DAA5E4E-CFAB-47DA-9DD8-B48F3356BC2B}" type="parTrans" cxnId="{BA7B005B-682D-422B-B4CF-6B1EF64618A5}">
      <dgm:prSet/>
      <dgm:spPr/>
      <dgm:t>
        <a:bodyPr/>
        <a:lstStyle/>
        <a:p>
          <a:endParaRPr lang="en-US"/>
        </a:p>
      </dgm:t>
    </dgm:pt>
    <dgm:pt modelId="{FB56D409-9385-4157-8977-D3D31B5C22AF}" type="sibTrans" cxnId="{BA7B005B-682D-422B-B4CF-6B1EF64618A5}">
      <dgm:prSet/>
      <dgm:spPr/>
      <dgm:t>
        <a:bodyPr/>
        <a:lstStyle/>
        <a:p>
          <a:endParaRPr lang="en-US"/>
        </a:p>
      </dgm:t>
    </dgm:pt>
    <dgm:pt modelId="{2AC16580-1FE0-43CB-800C-E0EE20B841CF}" type="pres">
      <dgm:prSet presAssocID="{898CBF78-52AC-45E5-8F8D-541A01CCED08}" presName="Name0" presStyleCnt="0">
        <dgm:presLayoutVars>
          <dgm:dir/>
          <dgm:resizeHandles val="exact"/>
        </dgm:presLayoutVars>
      </dgm:prSet>
      <dgm:spPr/>
    </dgm:pt>
    <dgm:pt modelId="{1E24F23A-396D-47F9-BF08-4959B151D969}" type="pres">
      <dgm:prSet presAssocID="{9B5E1A1A-53D9-4C8E-AD78-1D6B63CC56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1BBA9-595D-4033-986B-E3FA16B7BDA1}" type="pres">
      <dgm:prSet presAssocID="{0DE74F99-8666-449D-A50C-76C4360B26CA}" presName="sibTrans" presStyleCnt="0"/>
      <dgm:spPr/>
    </dgm:pt>
    <dgm:pt modelId="{CDD90A89-16BF-4962-9C4B-8ACDAB0BB82B}" type="pres">
      <dgm:prSet presAssocID="{1AF983A6-CA07-496F-BACD-89E168B1C7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E7545-A26A-4CD1-BEFF-22D5A648D45C}" type="pres">
      <dgm:prSet presAssocID="{DA26A453-C894-4DBE-BB89-0A52C6C44102}" presName="sibTrans" presStyleCnt="0"/>
      <dgm:spPr/>
    </dgm:pt>
    <dgm:pt modelId="{0F02F9E2-075C-402E-A55F-C55A0B537E56}" type="pres">
      <dgm:prSet presAssocID="{06216B57-0CA5-4CF2-838F-5AA3C159173F}" presName="node" presStyleLbl="node1" presStyleIdx="2" presStyleCnt="4" custLinFactNeighborX="-50583" custLinFactNeighborY="-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A2AE8-06CA-4CFC-AE79-C730E823A5A9}" type="pres">
      <dgm:prSet presAssocID="{2E84C667-904D-461B-AAC8-379BBCC8A2AA}" presName="sibTrans" presStyleCnt="0"/>
      <dgm:spPr/>
    </dgm:pt>
    <dgm:pt modelId="{D9A8B0CC-93BA-4D4A-8CA4-807C009E3158}" type="pres">
      <dgm:prSet presAssocID="{20E4BF31-4AA4-48F2-9E78-EBFF3A5B957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B714D8-4E99-4AAA-96F2-F47D165C958B}" srcId="{898CBF78-52AC-45E5-8F8D-541A01CCED08}" destId="{06216B57-0CA5-4CF2-838F-5AA3C159173F}" srcOrd="2" destOrd="0" parTransId="{AF840258-996C-4604-9198-141672CA5423}" sibTransId="{2E84C667-904D-461B-AAC8-379BBCC8A2AA}"/>
    <dgm:cxn modelId="{13B49A64-5CB3-44F7-A19A-DF5677F51E3A}" srcId="{898CBF78-52AC-45E5-8F8D-541A01CCED08}" destId="{9B5E1A1A-53D9-4C8E-AD78-1D6B63CC563D}" srcOrd="0" destOrd="0" parTransId="{DA36E292-C7A4-4AD9-A521-3E283071BDFA}" sibTransId="{0DE74F99-8666-449D-A50C-76C4360B26CA}"/>
    <dgm:cxn modelId="{E026146D-18E2-4C08-82D4-F9DCF0A1B21A}" type="presOf" srcId="{9B5E1A1A-53D9-4C8E-AD78-1D6B63CC563D}" destId="{1E24F23A-396D-47F9-BF08-4959B151D969}" srcOrd="0" destOrd="0" presId="urn:microsoft.com/office/officeart/2005/8/layout/hList6"/>
    <dgm:cxn modelId="{ECF9E2A9-62A7-4065-A5F1-F7A1BDF21663}" type="presOf" srcId="{898CBF78-52AC-45E5-8F8D-541A01CCED08}" destId="{2AC16580-1FE0-43CB-800C-E0EE20B841CF}" srcOrd="0" destOrd="0" presId="urn:microsoft.com/office/officeart/2005/8/layout/hList6"/>
    <dgm:cxn modelId="{AC914510-C61C-43D7-BA93-338ADDEA5BA4}" type="presOf" srcId="{1AF983A6-CA07-496F-BACD-89E168B1C78C}" destId="{CDD90A89-16BF-4962-9C4B-8ACDAB0BB82B}" srcOrd="0" destOrd="0" presId="urn:microsoft.com/office/officeart/2005/8/layout/hList6"/>
    <dgm:cxn modelId="{BA7B005B-682D-422B-B4CF-6B1EF64618A5}" srcId="{898CBF78-52AC-45E5-8F8D-541A01CCED08}" destId="{20E4BF31-4AA4-48F2-9E78-EBFF3A5B9570}" srcOrd="3" destOrd="0" parTransId="{9DAA5E4E-CFAB-47DA-9DD8-B48F3356BC2B}" sibTransId="{FB56D409-9385-4157-8977-D3D31B5C22AF}"/>
    <dgm:cxn modelId="{B09FE24A-E967-4148-A5DA-1176B7A91923}" type="presOf" srcId="{06216B57-0CA5-4CF2-838F-5AA3C159173F}" destId="{0F02F9E2-075C-402E-A55F-C55A0B537E56}" srcOrd="0" destOrd="0" presId="urn:microsoft.com/office/officeart/2005/8/layout/hList6"/>
    <dgm:cxn modelId="{C58EFD6F-3CA5-41E1-8F40-B05F4C22F2B8}" srcId="{898CBF78-52AC-45E5-8F8D-541A01CCED08}" destId="{1AF983A6-CA07-496F-BACD-89E168B1C78C}" srcOrd="1" destOrd="0" parTransId="{C0E047C0-2A87-42CC-8AEE-50D3BE144E28}" sibTransId="{DA26A453-C894-4DBE-BB89-0A52C6C44102}"/>
    <dgm:cxn modelId="{001BB8BD-6475-4BDF-B1FC-9EEBED1B8BAB}" type="presOf" srcId="{20E4BF31-4AA4-48F2-9E78-EBFF3A5B9570}" destId="{D9A8B0CC-93BA-4D4A-8CA4-807C009E3158}" srcOrd="0" destOrd="0" presId="urn:microsoft.com/office/officeart/2005/8/layout/hList6"/>
    <dgm:cxn modelId="{F29F53F5-A25E-4A65-96BB-A6A75C42F811}" type="presParOf" srcId="{2AC16580-1FE0-43CB-800C-E0EE20B841CF}" destId="{1E24F23A-396D-47F9-BF08-4959B151D969}" srcOrd="0" destOrd="0" presId="urn:microsoft.com/office/officeart/2005/8/layout/hList6"/>
    <dgm:cxn modelId="{59F23816-CA3F-47C6-B07C-98A093BF141C}" type="presParOf" srcId="{2AC16580-1FE0-43CB-800C-E0EE20B841CF}" destId="{0251BBA9-595D-4033-986B-E3FA16B7BDA1}" srcOrd="1" destOrd="0" presId="urn:microsoft.com/office/officeart/2005/8/layout/hList6"/>
    <dgm:cxn modelId="{3F02BD38-B561-467B-8BA0-77D66A30D1A3}" type="presParOf" srcId="{2AC16580-1FE0-43CB-800C-E0EE20B841CF}" destId="{CDD90A89-16BF-4962-9C4B-8ACDAB0BB82B}" srcOrd="2" destOrd="0" presId="urn:microsoft.com/office/officeart/2005/8/layout/hList6"/>
    <dgm:cxn modelId="{071E8496-A856-4DB6-88D7-C0610AC3FAE4}" type="presParOf" srcId="{2AC16580-1FE0-43CB-800C-E0EE20B841CF}" destId="{0C0E7545-A26A-4CD1-BEFF-22D5A648D45C}" srcOrd="3" destOrd="0" presId="urn:microsoft.com/office/officeart/2005/8/layout/hList6"/>
    <dgm:cxn modelId="{BFA59AA2-697B-403B-BE55-A10F26C0B36B}" type="presParOf" srcId="{2AC16580-1FE0-43CB-800C-E0EE20B841CF}" destId="{0F02F9E2-075C-402E-A55F-C55A0B537E56}" srcOrd="4" destOrd="0" presId="urn:microsoft.com/office/officeart/2005/8/layout/hList6"/>
    <dgm:cxn modelId="{AF4D96B7-B42C-4AB9-9E0E-C3A94AC54D43}" type="presParOf" srcId="{2AC16580-1FE0-43CB-800C-E0EE20B841CF}" destId="{20CA2AE8-06CA-4CFC-AE79-C730E823A5A9}" srcOrd="5" destOrd="0" presId="urn:microsoft.com/office/officeart/2005/8/layout/hList6"/>
    <dgm:cxn modelId="{69B7A8C9-3B81-4AA7-A67E-173EDA0800EC}" type="presParOf" srcId="{2AC16580-1FE0-43CB-800C-E0EE20B841CF}" destId="{D9A8B0CC-93BA-4D4A-8CA4-807C009E315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50531E-5971-4980-9750-44973DC653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EA4E8916-8991-4F5C-9758-B54B484F409D}">
      <dgm:prSet phldrT="[Text]" phldr="1"/>
      <dgm:spPr/>
      <dgm:t>
        <a:bodyPr/>
        <a:lstStyle/>
        <a:p>
          <a:endParaRPr lang="en-US"/>
        </a:p>
      </dgm:t>
    </dgm:pt>
    <dgm:pt modelId="{063658FD-E351-4E75-9E00-668DD4C352EC}" type="parTrans" cxnId="{0BC9CE44-08B8-46D4-A591-CCB49A59E580}">
      <dgm:prSet/>
      <dgm:spPr/>
      <dgm:t>
        <a:bodyPr/>
        <a:lstStyle/>
        <a:p>
          <a:endParaRPr lang="en-US"/>
        </a:p>
      </dgm:t>
    </dgm:pt>
    <dgm:pt modelId="{9204C745-5424-41BC-B654-8CC4482BA7DA}" type="sibTrans" cxnId="{0BC9CE44-08B8-46D4-A591-CCB49A59E580}">
      <dgm:prSet/>
      <dgm:spPr/>
      <dgm:t>
        <a:bodyPr/>
        <a:lstStyle/>
        <a:p>
          <a:endParaRPr lang="en-US"/>
        </a:p>
      </dgm:t>
    </dgm:pt>
    <dgm:pt modelId="{D0B40B39-7B72-4B19-84E1-39AF57DA0E06}">
      <dgm:prSet phldrT="[Text]" phldr="1"/>
      <dgm:spPr/>
      <dgm:t>
        <a:bodyPr/>
        <a:lstStyle/>
        <a:p>
          <a:endParaRPr lang="en-US"/>
        </a:p>
      </dgm:t>
    </dgm:pt>
    <dgm:pt modelId="{7AAF8C3F-8354-4E9B-B325-1E695ED5DB6B}" type="parTrans" cxnId="{2B8CD7B8-BF6E-4B5A-942F-C689049C4072}">
      <dgm:prSet/>
      <dgm:spPr/>
      <dgm:t>
        <a:bodyPr/>
        <a:lstStyle/>
        <a:p>
          <a:endParaRPr lang="en-US"/>
        </a:p>
      </dgm:t>
    </dgm:pt>
    <dgm:pt modelId="{5A7A1FE6-AB5B-4F4E-B3CB-BB9941B3BF93}" type="sibTrans" cxnId="{2B8CD7B8-BF6E-4B5A-942F-C689049C4072}">
      <dgm:prSet/>
      <dgm:spPr/>
      <dgm:t>
        <a:bodyPr/>
        <a:lstStyle/>
        <a:p>
          <a:endParaRPr lang="en-US"/>
        </a:p>
      </dgm:t>
    </dgm:pt>
    <dgm:pt modelId="{99C5B366-60D9-42D5-8152-3A5FDE057B6C}">
      <dgm:prSet phldrT="[Text]" phldr="1"/>
      <dgm:spPr/>
      <dgm:t>
        <a:bodyPr/>
        <a:lstStyle/>
        <a:p>
          <a:endParaRPr lang="en-US"/>
        </a:p>
      </dgm:t>
    </dgm:pt>
    <dgm:pt modelId="{F2253133-FBC1-4B49-BDD3-C43279359C5D}" type="parTrans" cxnId="{B7483748-5C93-4A7C-8491-257A271DEBBD}">
      <dgm:prSet/>
      <dgm:spPr/>
      <dgm:t>
        <a:bodyPr/>
        <a:lstStyle/>
        <a:p>
          <a:endParaRPr lang="en-US"/>
        </a:p>
      </dgm:t>
    </dgm:pt>
    <dgm:pt modelId="{D1604D75-37AA-44BE-A1E0-F6166F74CEBF}" type="sibTrans" cxnId="{B7483748-5C93-4A7C-8491-257A271DEBBD}">
      <dgm:prSet/>
      <dgm:spPr/>
      <dgm:t>
        <a:bodyPr/>
        <a:lstStyle/>
        <a:p>
          <a:endParaRPr lang="en-US"/>
        </a:p>
      </dgm:t>
    </dgm:pt>
    <dgm:pt modelId="{A5172805-CFDF-42E8-8532-EADFAFA89BC2}">
      <dgm:prSet phldrT="[Text]" phldr="1"/>
      <dgm:spPr/>
      <dgm:t>
        <a:bodyPr/>
        <a:lstStyle/>
        <a:p>
          <a:endParaRPr lang="en-US"/>
        </a:p>
      </dgm:t>
    </dgm:pt>
    <dgm:pt modelId="{D44827A2-2B58-49E6-9E3A-83F0E18DDDB1}" type="parTrans" cxnId="{DD9A4C70-30F9-434D-9AE1-1D2C26FB1076}">
      <dgm:prSet/>
      <dgm:spPr/>
      <dgm:t>
        <a:bodyPr/>
        <a:lstStyle/>
        <a:p>
          <a:endParaRPr lang="en-US"/>
        </a:p>
      </dgm:t>
    </dgm:pt>
    <dgm:pt modelId="{12CD2FB2-50DA-4DE0-B927-F3638B19A7E4}" type="sibTrans" cxnId="{DD9A4C70-30F9-434D-9AE1-1D2C26FB1076}">
      <dgm:prSet/>
      <dgm:spPr/>
      <dgm:t>
        <a:bodyPr/>
        <a:lstStyle/>
        <a:p>
          <a:endParaRPr lang="en-US"/>
        </a:p>
      </dgm:t>
    </dgm:pt>
    <dgm:pt modelId="{E439CBF5-9A44-4B61-BBF1-7B234EC98ACA}" type="pres">
      <dgm:prSet presAssocID="{C250531E-5971-4980-9750-44973DC653DB}" presName="linear" presStyleCnt="0">
        <dgm:presLayoutVars>
          <dgm:animLvl val="lvl"/>
          <dgm:resizeHandles val="exact"/>
        </dgm:presLayoutVars>
      </dgm:prSet>
      <dgm:spPr/>
    </dgm:pt>
    <dgm:pt modelId="{AB0B8ED4-0B6B-4186-9F3E-99FBEDBB7FDE}" type="pres">
      <dgm:prSet presAssocID="{EA4E8916-8991-4F5C-9758-B54B484F40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1CE05F5-7F0C-4805-91E8-A576DFF912A0}" type="pres">
      <dgm:prSet presAssocID="{EA4E8916-8991-4F5C-9758-B54B484F409D}" presName="childText" presStyleLbl="revTx" presStyleIdx="0" presStyleCnt="2">
        <dgm:presLayoutVars>
          <dgm:bulletEnabled val="1"/>
        </dgm:presLayoutVars>
      </dgm:prSet>
      <dgm:spPr/>
    </dgm:pt>
    <dgm:pt modelId="{01CA163C-FA39-470C-83A7-58E5D81A0984}" type="pres">
      <dgm:prSet presAssocID="{99C5B366-60D9-42D5-8152-3A5FDE057B6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3E2ECCB-0380-4D2D-A236-D01564F00AD2}" type="pres">
      <dgm:prSet presAssocID="{99C5B366-60D9-42D5-8152-3A5FDE057B6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7483748-5C93-4A7C-8491-257A271DEBBD}" srcId="{C250531E-5971-4980-9750-44973DC653DB}" destId="{99C5B366-60D9-42D5-8152-3A5FDE057B6C}" srcOrd="1" destOrd="0" parTransId="{F2253133-FBC1-4B49-BDD3-C43279359C5D}" sibTransId="{D1604D75-37AA-44BE-A1E0-F6166F74CEBF}"/>
    <dgm:cxn modelId="{A8CE040F-65EF-453C-871E-DADA31006ECB}" type="presOf" srcId="{C250531E-5971-4980-9750-44973DC653DB}" destId="{E439CBF5-9A44-4B61-BBF1-7B234EC98ACA}" srcOrd="0" destOrd="0" presId="urn:microsoft.com/office/officeart/2005/8/layout/vList2"/>
    <dgm:cxn modelId="{12D28CB0-3B64-4D9F-9044-94C6EC5FDF79}" type="presOf" srcId="{EA4E8916-8991-4F5C-9758-B54B484F409D}" destId="{AB0B8ED4-0B6B-4186-9F3E-99FBEDBB7FDE}" srcOrd="0" destOrd="0" presId="urn:microsoft.com/office/officeart/2005/8/layout/vList2"/>
    <dgm:cxn modelId="{5DB418F0-FD58-4FAD-90A6-4104FAD569BC}" type="presOf" srcId="{D0B40B39-7B72-4B19-84E1-39AF57DA0E06}" destId="{21CE05F5-7F0C-4805-91E8-A576DFF912A0}" srcOrd="0" destOrd="0" presId="urn:microsoft.com/office/officeart/2005/8/layout/vList2"/>
    <dgm:cxn modelId="{2B8CD7B8-BF6E-4B5A-942F-C689049C4072}" srcId="{EA4E8916-8991-4F5C-9758-B54B484F409D}" destId="{D0B40B39-7B72-4B19-84E1-39AF57DA0E06}" srcOrd="0" destOrd="0" parTransId="{7AAF8C3F-8354-4E9B-B325-1E695ED5DB6B}" sibTransId="{5A7A1FE6-AB5B-4F4E-B3CB-BB9941B3BF93}"/>
    <dgm:cxn modelId="{0BC9CE44-08B8-46D4-A591-CCB49A59E580}" srcId="{C250531E-5971-4980-9750-44973DC653DB}" destId="{EA4E8916-8991-4F5C-9758-B54B484F409D}" srcOrd="0" destOrd="0" parTransId="{063658FD-E351-4E75-9E00-668DD4C352EC}" sibTransId="{9204C745-5424-41BC-B654-8CC4482BA7DA}"/>
    <dgm:cxn modelId="{F0052E54-5A94-4EA7-9094-3499E4532312}" type="presOf" srcId="{99C5B366-60D9-42D5-8152-3A5FDE057B6C}" destId="{01CA163C-FA39-470C-83A7-58E5D81A0984}" srcOrd="0" destOrd="0" presId="urn:microsoft.com/office/officeart/2005/8/layout/vList2"/>
    <dgm:cxn modelId="{C14614AB-F22C-4973-B897-A8E8F0BC2428}" type="presOf" srcId="{A5172805-CFDF-42E8-8532-EADFAFA89BC2}" destId="{A3E2ECCB-0380-4D2D-A236-D01564F00AD2}" srcOrd="0" destOrd="0" presId="urn:microsoft.com/office/officeart/2005/8/layout/vList2"/>
    <dgm:cxn modelId="{DD9A4C70-30F9-434D-9AE1-1D2C26FB1076}" srcId="{99C5B366-60D9-42D5-8152-3A5FDE057B6C}" destId="{A5172805-CFDF-42E8-8532-EADFAFA89BC2}" srcOrd="0" destOrd="0" parTransId="{D44827A2-2B58-49E6-9E3A-83F0E18DDDB1}" sibTransId="{12CD2FB2-50DA-4DE0-B927-F3638B19A7E4}"/>
    <dgm:cxn modelId="{FDE04639-2E0C-4D29-8AB9-7712D09F3C4C}" type="presParOf" srcId="{E439CBF5-9A44-4B61-BBF1-7B234EC98ACA}" destId="{AB0B8ED4-0B6B-4186-9F3E-99FBEDBB7FDE}" srcOrd="0" destOrd="0" presId="urn:microsoft.com/office/officeart/2005/8/layout/vList2"/>
    <dgm:cxn modelId="{4E028BFA-CC31-40D4-B145-0585F8252A54}" type="presParOf" srcId="{E439CBF5-9A44-4B61-BBF1-7B234EC98ACA}" destId="{21CE05F5-7F0C-4805-91E8-A576DFF912A0}" srcOrd="1" destOrd="0" presId="urn:microsoft.com/office/officeart/2005/8/layout/vList2"/>
    <dgm:cxn modelId="{A03662B7-DB04-4A06-A3FF-A3BD88EE616F}" type="presParOf" srcId="{E439CBF5-9A44-4B61-BBF1-7B234EC98ACA}" destId="{01CA163C-FA39-470C-83A7-58E5D81A0984}" srcOrd="2" destOrd="0" presId="urn:microsoft.com/office/officeart/2005/8/layout/vList2"/>
    <dgm:cxn modelId="{29E4C5CC-05C0-4838-98FB-FD0937344343}" type="presParOf" srcId="{E439CBF5-9A44-4B61-BBF1-7B234EC98ACA}" destId="{A3E2ECCB-0380-4D2D-A236-D01564F00AD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8CBF78-52AC-45E5-8F8D-541A01CCED0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F983A6-CA07-496F-BACD-89E168B1C78C}">
      <dgm:prSet phldrT="[Text]"/>
      <dgm:spPr>
        <a:solidFill>
          <a:srgbClr val="FF0000"/>
        </a:solidFill>
      </dgm:spPr>
      <dgm:t>
        <a:bodyPr/>
        <a:lstStyle/>
        <a:p>
          <a:r>
            <a:rPr lang="bn-IN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বংগীয় আইনসভার আসন বন্টন</a:t>
          </a:r>
          <a:endParaRPr lang="en-US" b="1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gm:t>
    </dgm:pt>
    <dgm:pt modelId="{C0E047C0-2A87-42CC-8AEE-50D3BE144E28}" type="parTrans" cxnId="{C58EFD6F-3CA5-41E1-8F40-B05F4C22F2B8}">
      <dgm:prSet/>
      <dgm:spPr/>
      <dgm:t>
        <a:bodyPr/>
        <a:lstStyle/>
        <a:p>
          <a:endParaRPr lang="en-US"/>
        </a:p>
      </dgm:t>
    </dgm:pt>
    <dgm:pt modelId="{DA26A453-C894-4DBE-BB89-0A52C6C44102}" type="sibTrans" cxnId="{C58EFD6F-3CA5-41E1-8F40-B05F4C22F2B8}">
      <dgm:prSet/>
      <dgm:spPr/>
      <dgm:t>
        <a:bodyPr/>
        <a:lstStyle/>
        <a:p>
          <a:endParaRPr lang="en-US"/>
        </a:p>
      </dgm:t>
    </dgm:pt>
    <dgm:pt modelId="{06216B57-0CA5-4CF2-838F-5AA3C159173F}">
      <dgm:prSet phldrT="[Text]"/>
      <dgm:spPr>
        <a:solidFill>
          <a:srgbClr val="FFC000"/>
        </a:solidFill>
      </dgm:spPr>
      <dgm:t>
        <a:bodyPr/>
        <a:lstStyle/>
        <a:p>
          <a:r>
            <a:rPr lang="bn-IN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ভোটাধিকার</a:t>
          </a:r>
          <a:endParaRPr lang="en-US" b="1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AF840258-996C-4604-9198-141672CA5423}" type="parTrans" cxnId="{C0B714D8-4E99-4AAA-96F2-F47D165C958B}">
      <dgm:prSet/>
      <dgm:spPr/>
      <dgm:t>
        <a:bodyPr/>
        <a:lstStyle/>
        <a:p>
          <a:endParaRPr lang="en-US"/>
        </a:p>
      </dgm:t>
    </dgm:pt>
    <dgm:pt modelId="{2E84C667-904D-461B-AAC8-379BBCC8A2AA}" type="sibTrans" cxnId="{C0B714D8-4E99-4AAA-96F2-F47D165C958B}">
      <dgm:prSet/>
      <dgm:spPr/>
      <dgm:t>
        <a:bodyPr/>
        <a:lstStyle/>
        <a:p>
          <a:endParaRPr lang="en-US"/>
        </a:p>
      </dgm:t>
    </dgm:pt>
    <dgm:pt modelId="{9B5E1A1A-53D9-4C8E-AD78-1D6B63CC563D}">
      <dgm:prSet phldrT="[Text]"/>
      <dgm:spPr>
        <a:solidFill>
          <a:srgbClr val="C00000"/>
        </a:solidFill>
      </dgm:spPr>
      <dgm:t>
        <a:bodyPr/>
        <a:lstStyle/>
        <a:p>
          <a:r>
            <a:rPr lang="bn-IN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প্রাদেশিক আইনসভার গঠন</a:t>
          </a:r>
          <a:endParaRPr lang="en-US" b="1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0DE74F99-8666-449D-A50C-76C4360B26CA}" type="sibTrans" cxnId="{13B49A64-5CB3-44F7-A19A-DF5677F51E3A}">
      <dgm:prSet/>
      <dgm:spPr/>
      <dgm:t>
        <a:bodyPr/>
        <a:lstStyle/>
        <a:p>
          <a:endParaRPr lang="en-US"/>
        </a:p>
      </dgm:t>
    </dgm:pt>
    <dgm:pt modelId="{DA36E292-C7A4-4AD9-A521-3E283071BDFA}" type="parTrans" cxnId="{13B49A64-5CB3-44F7-A19A-DF5677F51E3A}">
      <dgm:prSet/>
      <dgm:spPr/>
      <dgm:t>
        <a:bodyPr/>
        <a:lstStyle/>
        <a:p>
          <a:endParaRPr lang="en-US"/>
        </a:p>
      </dgm:t>
    </dgm:pt>
    <dgm:pt modelId="{20E4BF31-4AA4-48F2-9E78-EBFF3A5B9570}">
      <dgm:prSet/>
      <dgm:spPr>
        <a:solidFill>
          <a:srgbClr val="FFFF00"/>
        </a:solidFill>
      </dgm:spPr>
      <dgm:t>
        <a:bodyPr/>
        <a:lstStyle/>
        <a:p>
          <a:r>
            <a:rPr lang="bn-IN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নির্বাচন পদ্ধতি</a:t>
          </a:r>
          <a:endParaRPr lang="en-US" b="1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9DAA5E4E-CFAB-47DA-9DD8-B48F3356BC2B}" type="parTrans" cxnId="{BA7B005B-682D-422B-B4CF-6B1EF64618A5}">
      <dgm:prSet/>
      <dgm:spPr/>
      <dgm:t>
        <a:bodyPr/>
        <a:lstStyle/>
        <a:p>
          <a:endParaRPr lang="en-US"/>
        </a:p>
      </dgm:t>
    </dgm:pt>
    <dgm:pt modelId="{FB56D409-9385-4157-8977-D3D31B5C22AF}" type="sibTrans" cxnId="{BA7B005B-682D-422B-B4CF-6B1EF64618A5}">
      <dgm:prSet/>
      <dgm:spPr/>
      <dgm:t>
        <a:bodyPr/>
        <a:lstStyle/>
        <a:p>
          <a:endParaRPr lang="en-US"/>
        </a:p>
      </dgm:t>
    </dgm:pt>
    <dgm:pt modelId="{2AC16580-1FE0-43CB-800C-E0EE20B841CF}" type="pres">
      <dgm:prSet presAssocID="{898CBF78-52AC-45E5-8F8D-541A01CCED08}" presName="Name0" presStyleCnt="0">
        <dgm:presLayoutVars>
          <dgm:dir/>
          <dgm:resizeHandles val="exact"/>
        </dgm:presLayoutVars>
      </dgm:prSet>
      <dgm:spPr/>
    </dgm:pt>
    <dgm:pt modelId="{1E24F23A-396D-47F9-BF08-4959B151D969}" type="pres">
      <dgm:prSet presAssocID="{9B5E1A1A-53D9-4C8E-AD78-1D6B63CC56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1BBA9-595D-4033-986B-E3FA16B7BDA1}" type="pres">
      <dgm:prSet presAssocID="{0DE74F99-8666-449D-A50C-76C4360B26CA}" presName="sibTrans" presStyleCnt="0"/>
      <dgm:spPr/>
    </dgm:pt>
    <dgm:pt modelId="{CDD90A89-16BF-4962-9C4B-8ACDAB0BB82B}" type="pres">
      <dgm:prSet presAssocID="{1AF983A6-CA07-496F-BACD-89E168B1C7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E7545-A26A-4CD1-BEFF-22D5A648D45C}" type="pres">
      <dgm:prSet presAssocID="{DA26A453-C894-4DBE-BB89-0A52C6C44102}" presName="sibTrans" presStyleCnt="0"/>
      <dgm:spPr/>
    </dgm:pt>
    <dgm:pt modelId="{0F02F9E2-075C-402E-A55F-C55A0B537E56}" type="pres">
      <dgm:prSet presAssocID="{06216B57-0CA5-4CF2-838F-5AA3C159173F}" presName="node" presStyleLbl="node1" presStyleIdx="2" presStyleCnt="4" custLinFactNeighborX="-49999" custLinFactNeighborY="-1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A2AE8-06CA-4CFC-AE79-C730E823A5A9}" type="pres">
      <dgm:prSet presAssocID="{2E84C667-904D-461B-AAC8-379BBCC8A2AA}" presName="sibTrans" presStyleCnt="0"/>
      <dgm:spPr/>
    </dgm:pt>
    <dgm:pt modelId="{D9A8B0CC-93BA-4D4A-8CA4-807C009E3158}" type="pres">
      <dgm:prSet presAssocID="{20E4BF31-4AA4-48F2-9E78-EBFF3A5B957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0417BF-CFC3-4650-A2A2-D6B684EBBFAA}" type="presOf" srcId="{20E4BF31-4AA4-48F2-9E78-EBFF3A5B9570}" destId="{D9A8B0CC-93BA-4D4A-8CA4-807C009E3158}" srcOrd="0" destOrd="0" presId="urn:microsoft.com/office/officeart/2005/8/layout/hList6"/>
    <dgm:cxn modelId="{727EB436-20B3-49EE-A568-A583465F4D59}" type="presOf" srcId="{9B5E1A1A-53D9-4C8E-AD78-1D6B63CC563D}" destId="{1E24F23A-396D-47F9-BF08-4959B151D969}" srcOrd="0" destOrd="0" presId="urn:microsoft.com/office/officeart/2005/8/layout/hList6"/>
    <dgm:cxn modelId="{C0B714D8-4E99-4AAA-96F2-F47D165C958B}" srcId="{898CBF78-52AC-45E5-8F8D-541A01CCED08}" destId="{06216B57-0CA5-4CF2-838F-5AA3C159173F}" srcOrd="2" destOrd="0" parTransId="{AF840258-996C-4604-9198-141672CA5423}" sibTransId="{2E84C667-904D-461B-AAC8-379BBCC8A2AA}"/>
    <dgm:cxn modelId="{13B49A64-5CB3-44F7-A19A-DF5677F51E3A}" srcId="{898CBF78-52AC-45E5-8F8D-541A01CCED08}" destId="{9B5E1A1A-53D9-4C8E-AD78-1D6B63CC563D}" srcOrd="0" destOrd="0" parTransId="{DA36E292-C7A4-4AD9-A521-3E283071BDFA}" sibTransId="{0DE74F99-8666-449D-A50C-76C4360B26CA}"/>
    <dgm:cxn modelId="{43702E2C-4199-4186-8E15-68C8E335A94B}" type="presOf" srcId="{1AF983A6-CA07-496F-BACD-89E168B1C78C}" destId="{CDD90A89-16BF-4962-9C4B-8ACDAB0BB82B}" srcOrd="0" destOrd="0" presId="urn:microsoft.com/office/officeart/2005/8/layout/hList6"/>
    <dgm:cxn modelId="{BA7B005B-682D-422B-B4CF-6B1EF64618A5}" srcId="{898CBF78-52AC-45E5-8F8D-541A01CCED08}" destId="{20E4BF31-4AA4-48F2-9E78-EBFF3A5B9570}" srcOrd="3" destOrd="0" parTransId="{9DAA5E4E-CFAB-47DA-9DD8-B48F3356BC2B}" sibTransId="{FB56D409-9385-4157-8977-D3D31B5C22AF}"/>
    <dgm:cxn modelId="{C58EFD6F-3CA5-41E1-8F40-B05F4C22F2B8}" srcId="{898CBF78-52AC-45E5-8F8D-541A01CCED08}" destId="{1AF983A6-CA07-496F-BACD-89E168B1C78C}" srcOrd="1" destOrd="0" parTransId="{C0E047C0-2A87-42CC-8AEE-50D3BE144E28}" sibTransId="{DA26A453-C894-4DBE-BB89-0A52C6C44102}"/>
    <dgm:cxn modelId="{B746096B-A2A4-41C3-BE90-10A0477A82F2}" type="presOf" srcId="{06216B57-0CA5-4CF2-838F-5AA3C159173F}" destId="{0F02F9E2-075C-402E-A55F-C55A0B537E56}" srcOrd="0" destOrd="0" presId="urn:microsoft.com/office/officeart/2005/8/layout/hList6"/>
    <dgm:cxn modelId="{4658AC7A-5AF7-45FF-B813-D75473263E23}" type="presOf" srcId="{898CBF78-52AC-45E5-8F8D-541A01CCED08}" destId="{2AC16580-1FE0-43CB-800C-E0EE20B841CF}" srcOrd="0" destOrd="0" presId="urn:microsoft.com/office/officeart/2005/8/layout/hList6"/>
    <dgm:cxn modelId="{58C1C9CE-18B5-41F6-AE65-B4A1C1EDF2B3}" type="presParOf" srcId="{2AC16580-1FE0-43CB-800C-E0EE20B841CF}" destId="{1E24F23A-396D-47F9-BF08-4959B151D969}" srcOrd="0" destOrd="0" presId="urn:microsoft.com/office/officeart/2005/8/layout/hList6"/>
    <dgm:cxn modelId="{0819FD32-1556-4D82-A7A7-36BA171A9C49}" type="presParOf" srcId="{2AC16580-1FE0-43CB-800C-E0EE20B841CF}" destId="{0251BBA9-595D-4033-986B-E3FA16B7BDA1}" srcOrd="1" destOrd="0" presId="urn:microsoft.com/office/officeart/2005/8/layout/hList6"/>
    <dgm:cxn modelId="{16DD61B2-B3F3-4591-AF0A-7986B7123791}" type="presParOf" srcId="{2AC16580-1FE0-43CB-800C-E0EE20B841CF}" destId="{CDD90A89-16BF-4962-9C4B-8ACDAB0BB82B}" srcOrd="2" destOrd="0" presId="urn:microsoft.com/office/officeart/2005/8/layout/hList6"/>
    <dgm:cxn modelId="{908416A5-81BA-48F8-B82A-41C6AF686363}" type="presParOf" srcId="{2AC16580-1FE0-43CB-800C-E0EE20B841CF}" destId="{0C0E7545-A26A-4CD1-BEFF-22D5A648D45C}" srcOrd="3" destOrd="0" presId="urn:microsoft.com/office/officeart/2005/8/layout/hList6"/>
    <dgm:cxn modelId="{27DDB1E6-262F-406C-A0CE-CA99443D3341}" type="presParOf" srcId="{2AC16580-1FE0-43CB-800C-E0EE20B841CF}" destId="{0F02F9E2-075C-402E-A55F-C55A0B537E56}" srcOrd="4" destOrd="0" presId="urn:microsoft.com/office/officeart/2005/8/layout/hList6"/>
    <dgm:cxn modelId="{D4A28C06-6C53-4FAA-A01E-5678A8BA95DA}" type="presParOf" srcId="{2AC16580-1FE0-43CB-800C-E0EE20B841CF}" destId="{20CA2AE8-06CA-4CFC-AE79-C730E823A5A9}" srcOrd="5" destOrd="0" presId="urn:microsoft.com/office/officeart/2005/8/layout/hList6"/>
    <dgm:cxn modelId="{F4D6B85E-DF1F-4CDC-AC9F-DB066BC24FA8}" type="presParOf" srcId="{2AC16580-1FE0-43CB-800C-E0EE20B841CF}" destId="{D9A8B0CC-93BA-4D4A-8CA4-807C009E315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61A7D-84E6-48FD-916C-0C1219BE6413}">
      <dsp:nvSpPr>
        <dsp:cNvPr id="0" name=""/>
        <dsp:cNvSpPr/>
      </dsp:nvSpPr>
      <dsp:spPr>
        <a:xfrm>
          <a:off x="0" y="807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859AA-54B1-47A1-A6A6-4B248870DE10}">
      <dsp:nvSpPr>
        <dsp:cNvPr id="0" name=""/>
        <dsp:cNvSpPr/>
      </dsp:nvSpPr>
      <dsp:spPr>
        <a:xfrm>
          <a:off x="670560" y="69399"/>
          <a:ext cx="9387840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সর্বভারতীয় যুক্তরাষ্ট্র গঠন</a:t>
          </a:r>
          <a:endParaRPr lang="en-US" sz="5000" b="1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141451"/>
        <a:ext cx="9243736" cy="1331896"/>
      </dsp:txXfrm>
    </dsp:sp>
    <dsp:sp modelId="{B14DE047-CB3B-4852-9E8F-C844C99853D1}">
      <dsp:nvSpPr>
        <dsp:cNvPr id="0" name=""/>
        <dsp:cNvSpPr/>
      </dsp:nvSpPr>
      <dsp:spPr>
        <a:xfrm>
          <a:off x="0" y="3075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7E30D-A652-485F-8CBD-20D671919CA9}">
      <dsp:nvSpPr>
        <dsp:cNvPr id="0" name=""/>
        <dsp:cNvSpPr/>
      </dsp:nvSpPr>
      <dsp:spPr>
        <a:xfrm>
          <a:off x="670560" y="2337400"/>
          <a:ext cx="10149850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প্রাদেশিক স্বায়ত্তশাসন প্রবর্তন</a:t>
          </a:r>
          <a:endParaRPr lang="en-US" sz="5000" b="1" kern="1200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2409452"/>
        <a:ext cx="10005746" cy="1331896"/>
      </dsp:txXfrm>
    </dsp:sp>
    <dsp:sp modelId="{28CD6CFF-5736-42A4-B821-5DE957A62998}">
      <dsp:nvSpPr>
        <dsp:cNvPr id="0" name=""/>
        <dsp:cNvSpPr/>
      </dsp:nvSpPr>
      <dsp:spPr>
        <a:xfrm>
          <a:off x="0" y="5343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6CD2C-D86F-4A0A-BA38-33BBFF6E7156}">
      <dsp:nvSpPr>
        <dsp:cNvPr id="0" name=""/>
        <dsp:cNvSpPr/>
      </dsp:nvSpPr>
      <dsp:spPr>
        <a:xfrm>
          <a:off x="670560" y="4605400"/>
          <a:ext cx="10759403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কেন্দ্রে দ্বৈতশাসন প্রবর্তন</a:t>
          </a:r>
          <a:endParaRPr lang="en-US" sz="5000" b="1" kern="1200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4677452"/>
        <a:ext cx="10615299" cy="1331896"/>
      </dsp:txXfrm>
    </dsp:sp>
    <dsp:sp modelId="{2300AC0C-7696-4014-A073-AFA03BB32946}">
      <dsp:nvSpPr>
        <dsp:cNvPr id="0" name=""/>
        <dsp:cNvSpPr/>
      </dsp:nvSpPr>
      <dsp:spPr>
        <a:xfrm>
          <a:off x="0" y="7611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2134D-CC14-4712-AA04-A11BE73CDCA6}">
      <dsp:nvSpPr>
        <dsp:cNvPr id="0" name=""/>
        <dsp:cNvSpPr/>
      </dsp:nvSpPr>
      <dsp:spPr>
        <a:xfrm>
          <a:off x="670560" y="6873400"/>
          <a:ext cx="11368955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kern="1200" dirty="0" smtClean="0"/>
            <a:t> </a:t>
          </a:r>
          <a:endParaRPr lang="en-US" sz="5000" kern="1200" dirty="0"/>
        </a:p>
      </dsp:txBody>
      <dsp:txXfrm>
        <a:off x="742612" y="6945452"/>
        <a:ext cx="11224851" cy="1331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61A7D-84E6-48FD-916C-0C1219BE6413}">
      <dsp:nvSpPr>
        <dsp:cNvPr id="0" name=""/>
        <dsp:cNvSpPr/>
      </dsp:nvSpPr>
      <dsp:spPr>
        <a:xfrm>
          <a:off x="0" y="807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859AA-54B1-47A1-A6A6-4B248870DE10}">
      <dsp:nvSpPr>
        <dsp:cNvPr id="0" name=""/>
        <dsp:cNvSpPr/>
      </dsp:nvSpPr>
      <dsp:spPr>
        <a:xfrm>
          <a:off x="670560" y="69399"/>
          <a:ext cx="9387840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দ্বিকক্ষ বিশিষ্ট আইনসভার প্রবর্তন</a:t>
          </a:r>
          <a:endParaRPr lang="en-US" sz="5000" b="1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141451"/>
        <a:ext cx="9243736" cy="1331896"/>
      </dsp:txXfrm>
    </dsp:sp>
    <dsp:sp modelId="{B14DE047-CB3B-4852-9E8F-C844C99853D1}">
      <dsp:nvSpPr>
        <dsp:cNvPr id="0" name=""/>
        <dsp:cNvSpPr/>
      </dsp:nvSpPr>
      <dsp:spPr>
        <a:xfrm>
          <a:off x="0" y="3075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7E30D-A652-485F-8CBD-20D671919CA9}">
      <dsp:nvSpPr>
        <dsp:cNvPr id="0" name=""/>
        <dsp:cNvSpPr/>
      </dsp:nvSpPr>
      <dsp:spPr>
        <a:xfrm>
          <a:off x="670560" y="2337400"/>
          <a:ext cx="10149850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দীর্ঘ ও জটিল সংবিধান</a:t>
          </a:r>
          <a:endParaRPr lang="en-US" sz="5000" b="1" kern="1200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2409452"/>
        <a:ext cx="10005746" cy="1331896"/>
      </dsp:txXfrm>
    </dsp:sp>
    <dsp:sp modelId="{28CD6CFF-5736-42A4-B821-5DE957A62998}">
      <dsp:nvSpPr>
        <dsp:cNvPr id="0" name=""/>
        <dsp:cNvSpPr/>
      </dsp:nvSpPr>
      <dsp:spPr>
        <a:xfrm>
          <a:off x="0" y="5343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6CD2C-D86F-4A0A-BA38-33BBFF6E7156}">
      <dsp:nvSpPr>
        <dsp:cNvPr id="0" name=""/>
        <dsp:cNvSpPr/>
      </dsp:nvSpPr>
      <dsp:spPr>
        <a:xfrm>
          <a:off x="670560" y="4605400"/>
          <a:ext cx="10759403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যুক্তরাষ্ট্রীয় আদালত গঠন</a:t>
          </a:r>
          <a:endParaRPr lang="en-US" sz="5000" b="1" kern="1200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4677452"/>
        <a:ext cx="10615299" cy="1331896"/>
      </dsp:txXfrm>
    </dsp:sp>
    <dsp:sp modelId="{2300AC0C-7696-4014-A073-AFA03BB32946}">
      <dsp:nvSpPr>
        <dsp:cNvPr id="0" name=""/>
        <dsp:cNvSpPr/>
      </dsp:nvSpPr>
      <dsp:spPr>
        <a:xfrm>
          <a:off x="0" y="7611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2134D-CC14-4712-AA04-A11BE73CDCA6}">
      <dsp:nvSpPr>
        <dsp:cNvPr id="0" name=""/>
        <dsp:cNvSpPr/>
      </dsp:nvSpPr>
      <dsp:spPr>
        <a:xfrm>
          <a:off x="670560" y="6873400"/>
          <a:ext cx="11368955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kern="1200" dirty="0" smtClean="0"/>
            <a:t> </a:t>
          </a:r>
          <a:endParaRPr lang="en-US" sz="5000" kern="1200" dirty="0"/>
        </a:p>
      </dsp:txBody>
      <dsp:txXfrm>
        <a:off x="742612" y="6945452"/>
        <a:ext cx="11224851" cy="1331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61A7D-84E6-48FD-916C-0C1219BE6413}">
      <dsp:nvSpPr>
        <dsp:cNvPr id="0" name=""/>
        <dsp:cNvSpPr/>
      </dsp:nvSpPr>
      <dsp:spPr>
        <a:xfrm>
          <a:off x="0" y="807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859AA-54B1-47A1-A6A6-4B248870DE10}">
      <dsp:nvSpPr>
        <dsp:cNvPr id="0" name=""/>
        <dsp:cNvSpPr/>
      </dsp:nvSpPr>
      <dsp:spPr>
        <a:xfrm>
          <a:off x="670560" y="69399"/>
          <a:ext cx="9387840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দুষ্পরিবর্তনীয় সংবিধান</a:t>
          </a:r>
          <a:endParaRPr lang="en-US" sz="5000" b="1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141451"/>
        <a:ext cx="9243736" cy="1331896"/>
      </dsp:txXfrm>
    </dsp:sp>
    <dsp:sp modelId="{B14DE047-CB3B-4852-9E8F-C844C99853D1}">
      <dsp:nvSpPr>
        <dsp:cNvPr id="0" name=""/>
        <dsp:cNvSpPr/>
      </dsp:nvSpPr>
      <dsp:spPr>
        <a:xfrm>
          <a:off x="0" y="3075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7E30D-A652-485F-8CBD-20D671919CA9}">
      <dsp:nvSpPr>
        <dsp:cNvPr id="0" name=""/>
        <dsp:cNvSpPr/>
      </dsp:nvSpPr>
      <dsp:spPr>
        <a:xfrm>
          <a:off x="670560" y="2337400"/>
          <a:ext cx="10149850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মুসলমানদের প্রতিনিধিত্ব</a:t>
          </a:r>
          <a:endParaRPr lang="en-US" sz="5000" b="1" kern="1200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2409452"/>
        <a:ext cx="10005746" cy="1331896"/>
      </dsp:txXfrm>
    </dsp:sp>
    <dsp:sp modelId="{28CD6CFF-5736-42A4-B821-5DE957A62998}">
      <dsp:nvSpPr>
        <dsp:cNvPr id="0" name=""/>
        <dsp:cNvSpPr/>
      </dsp:nvSpPr>
      <dsp:spPr>
        <a:xfrm>
          <a:off x="0" y="5343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6CD2C-D86F-4A0A-BA38-33BBFF6E7156}">
      <dsp:nvSpPr>
        <dsp:cNvPr id="0" name=""/>
        <dsp:cNvSpPr/>
      </dsp:nvSpPr>
      <dsp:spPr>
        <a:xfrm>
          <a:off x="670560" y="4605400"/>
          <a:ext cx="10759403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প্রাদেশিক আইনসভার প্রতিনিধিত্ব</a:t>
          </a:r>
          <a:endParaRPr lang="en-US" sz="5000" b="1" kern="1200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4677452"/>
        <a:ext cx="10615299" cy="1331896"/>
      </dsp:txXfrm>
    </dsp:sp>
    <dsp:sp modelId="{2300AC0C-7696-4014-A073-AFA03BB32946}">
      <dsp:nvSpPr>
        <dsp:cNvPr id="0" name=""/>
        <dsp:cNvSpPr/>
      </dsp:nvSpPr>
      <dsp:spPr>
        <a:xfrm>
          <a:off x="0" y="7611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2134D-CC14-4712-AA04-A11BE73CDCA6}">
      <dsp:nvSpPr>
        <dsp:cNvPr id="0" name=""/>
        <dsp:cNvSpPr/>
      </dsp:nvSpPr>
      <dsp:spPr>
        <a:xfrm>
          <a:off x="670560" y="6873400"/>
          <a:ext cx="11368955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kern="1200" dirty="0" smtClean="0"/>
            <a:t> </a:t>
          </a:r>
          <a:endParaRPr lang="en-US" sz="5000" kern="1200" dirty="0"/>
        </a:p>
      </dsp:txBody>
      <dsp:txXfrm>
        <a:off x="742612" y="6945452"/>
        <a:ext cx="11224851" cy="13318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61A7D-84E6-48FD-916C-0C1219BE6413}">
      <dsp:nvSpPr>
        <dsp:cNvPr id="0" name=""/>
        <dsp:cNvSpPr/>
      </dsp:nvSpPr>
      <dsp:spPr>
        <a:xfrm>
          <a:off x="0" y="807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859AA-54B1-47A1-A6A6-4B248870DE10}">
      <dsp:nvSpPr>
        <dsp:cNvPr id="0" name=""/>
        <dsp:cNvSpPr/>
      </dsp:nvSpPr>
      <dsp:spPr>
        <a:xfrm>
          <a:off x="670560" y="69399"/>
          <a:ext cx="9387840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রাজ প্রতিনিধির পদ সৃষ্টি</a:t>
          </a:r>
          <a:endParaRPr lang="en-US" sz="5000" b="1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141451"/>
        <a:ext cx="9243736" cy="1331896"/>
      </dsp:txXfrm>
    </dsp:sp>
    <dsp:sp modelId="{B14DE047-CB3B-4852-9E8F-C844C99853D1}">
      <dsp:nvSpPr>
        <dsp:cNvPr id="0" name=""/>
        <dsp:cNvSpPr/>
      </dsp:nvSpPr>
      <dsp:spPr>
        <a:xfrm>
          <a:off x="0" y="3075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7E30D-A652-485F-8CBD-20D671919CA9}">
      <dsp:nvSpPr>
        <dsp:cNvPr id="0" name=""/>
        <dsp:cNvSpPr/>
      </dsp:nvSpPr>
      <dsp:spPr>
        <a:xfrm>
          <a:off x="670560" y="2337400"/>
          <a:ext cx="10149850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বার্মার পৃথকীকরণ</a:t>
          </a:r>
          <a:endParaRPr lang="en-US" sz="5000" b="1" kern="1200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2409452"/>
        <a:ext cx="10005746" cy="1331896"/>
      </dsp:txXfrm>
    </dsp:sp>
    <dsp:sp modelId="{28CD6CFF-5736-42A4-B821-5DE957A62998}">
      <dsp:nvSpPr>
        <dsp:cNvPr id="0" name=""/>
        <dsp:cNvSpPr/>
      </dsp:nvSpPr>
      <dsp:spPr>
        <a:xfrm>
          <a:off x="0" y="5343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6CD2C-D86F-4A0A-BA38-33BBFF6E7156}">
      <dsp:nvSpPr>
        <dsp:cNvPr id="0" name=""/>
        <dsp:cNvSpPr/>
      </dsp:nvSpPr>
      <dsp:spPr>
        <a:xfrm>
          <a:off x="670560" y="4605400"/>
          <a:ext cx="10759403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b="1" kern="1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উড়িষ্যা ও সিন্ধু প্রদেশ সৃষ্টি</a:t>
          </a:r>
          <a:endParaRPr lang="en-US" sz="5000" b="1" kern="1200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sp:txBody>
      <dsp:txXfrm>
        <a:off x="742612" y="4677452"/>
        <a:ext cx="10615299" cy="1331896"/>
      </dsp:txXfrm>
    </dsp:sp>
    <dsp:sp modelId="{2300AC0C-7696-4014-A073-AFA03BB32946}">
      <dsp:nvSpPr>
        <dsp:cNvPr id="0" name=""/>
        <dsp:cNvSpPr/>
      </dsp:nvSpPr>
      <dsp:spPr>
        <a:xfrm>
          <a:off x="0" y="7611400"/>
          <a:ext cx="13411200" cy="1260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2134D-CC14-4712-AA04-A11BE73CDCA6}">
      <dsp:nvSpPr>
        <dsp:cNvPr id="0" name=""/>
        <dsp:cNvSpPr/>
      </dsp:nvSpPr>
      <dsp:spPr>
        <a:xfrm>
          <a:off x="670560" y="6873400"/>
          <a:ext cx="11368955" cy="1476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838" tIns="0" rIns="354838" bIns="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000" kern="1200" dirty="0" smtClean="0"/>
            <a:t> </a:t>
          </a:r>
          <a:endParaRPr lang="en-US" sz="5000" kern="1200" dirty="0"/>
        </a:p>
      </dsp:txBody>
      <dsp:txXfrm>
        <a:off x="742612" y="6945452"/>
        <a:ext cx="11224851" cy="13318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B8ED4-0B6B-4186-9F3E-99FBEDBB7FDE}">
      <dsp:nvSpPr>
        <dsp:cNvPr id="0" name=""/>
        <dsp:cNvSpPr/>
      </dsp:nvSpPr>
      <dsp:spPr>
        <a:xfrm>
          <a:off x="0" y="2212480"/>
          <a:ext cx="134112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58485" y="2270965"/>
        <a:ext cx="13294230" cy="1081110"/>
      </dsp:txXfrm>
    </dsp:sp>
    <dsp:sp modelId="{21CE05F5-7F0C-4805-91E8-A576DFF912A0}">
      <dsp:nvSpPr>
        <dsp:cNvPr id="0" name=""/>
        <dsp:cNvSpPr/>
      </dsp:nvSpPr>
      <dsp:spPr>
        <a:xfrm>
          <a:off x="0" y="3410560"/>
          <a:ext cx="134112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66040" rIns="369824" bIns="6604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100" kern="1200"/>
        </a:p>
      </dsp:txBody>
      <dsp:txXfrm>
        <a:off x="0" y="3410560"/>
        <a:ext cx="13411200" cy="1059840"/>
      </dsp:txXfrm>
    </dsp:sp>
    <dsp:sp modelId="{01CA163C-FA39-470C-83A7-58E5D81A0984}">
      <dsp:nvSpPr>
        <dsp:cNvPr id="0" name=""/>
        <dsp:cNvSpPr/>
      </dsp:nvSpPr>
      <dsp:spPr>
        <a:xfrm>
          <a:off x="0" y="4470400"/>
          <a:ext cx="134112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58485" y="4528885"/>
        <a:ext cx="13294230" cy="1081110"/>
      </dsp:txXfrm>
    </dsp:sp>
    <dsp:sp modelId="{A3E2ECCB-0380-4D2D-A236-D01564F00AD2}">
      <dsp:nvSpPr>
        <dsp:cNvPr id="0" name=""/>
        <dsp:cNvSpPr/>
      </dsp:nvSpPr>
      <dsp:spPr>
        <a:xfrm>
          <a:off x="0" y="5668480"/>
          <a:ext cx="134112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66040" rIns="369824" bIns="6604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100" kern="1200"/>
        </a:p>
      </dsp:txBody>
      <dsp:txXfrm>
        <a:off x="0" y="5668480"/>
        <a:ext cx="13411200" cy="10598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4F23A-396D-47F9-BF08-4959B151D969}">
      <dsp:nvSpPr>
        <dsp:cNvPr id="0" name=""/>
        <dsp:cNvSpPr/>
      </dsp:nvSpPr>
      <dsp:spPr>
        <a:xfrm rot="16200000">
          <a:off x="-2880807" y="2884041"/>
          <a:ext cx="8940800" cy="3172717"/>
        </a:xfrm>
        <a:prstGeom prst="flowChartManualOperation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3173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b="1" kern="12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ভবিষ্যত সংবিধান রচনার ভিত রচনা</a:t>
          </a:r>
          <a:endParaRPr lang="en-US" sz="5400" b="1" kern="1200" dirty="0">
            <a:solidFill>
              <a:schemeClr val="bg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 rot="5400000">
        <a:off x="3234" y="1788160"/>
        <a:ext cx="3172717" cy="5364480"/>
      </dsp:txXfrm>
    </dsp:sp>
    <dsp:sp modelId="{CDD90A89-16BF-4962-9C4B-8ACDAB0BB82B}">
      <dsp:nvSpPr>
        <dsp:cNvPr id="0" name=""/>
        <dsp:cNvSpPr/>
      </dsp:nvSpPr>
      <dsp:spPr>
        <a:xfrm rot="16200000">
          <a:off x="529864" y="2884041"/>
          <a:ext cx="8940800" cy="3172717"/>
        </a:xfrm>
        <a:prstGeom prst="flowChartManualOperation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3173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b="1" kern="1200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প্রাদেশিক স্বায়ত্তশাসন</a:t>
          </a:r>
          <a:endParaRPr lang="en-US" sz="5400" b="1" kern="1200" dirty="0">
            <a:solidFill>
              <a:schemeClr val="bg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 rot="5400000">
        <a:off x="3413905" y="1788160"/>
        <a:ext cx="3172717" cy="5364480"/>
      </dsp:txXfrm>
    </dsp:sp>
    <dsp:sp modelId="{0F02F9E2-075C-402E-A55F-C55A0B537E56}">
      <dsp:nvSpPr>
        <dsp:cNvPr id="0" name=""/>
        <dsp:cNvSpPr/>
      </dsp:nvSpPr>
      <dsp:spPr>
        <a:xfrm rot="16200000">
          <a:off x="3820171" y="2884041"/>
          <a:ext cx="8940800" cy="3172717"/>
        </a:xfrm>
        <a:prstGeom prst="flowChartManualOperation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3173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যুক্তরাষ্ট্রীয় </a:t>
          </a:r>
          <a:r>
            <a:rPr lang="bn-IN" sz="5400" b="1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ব্যবস্থার</a:t>
          </a:r>
          <a:r>
            <a:rPr lang="bn-IN" sz="5400" kern="1200" dirty="0" smtClean="0">
              <a:solidFill>
                <a:schemeClr val="bg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rPr>
            <a:t> সূচনা</a:t>
          </a:r>
          <a:endParaRPr lang="en-US" sz="5400" kern="1200" dirty="0">
            <a:solidFill>
              <a:schemeClr val="bg2">
                <a:lumMod val="40000"/>
                <a:lumOff val="6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 rot="5400000">
        <a:off x="6704212" y="1788160"/>
        <a:ext cx="3172717" cy="5364480"/>
      </dsp:txXfrm>
    </dsp:sp>
    <dsp:sp modelId="{D9A8B0CC-93BA-4D4A-8CA4-807C009E3158}">
      <dsp:nvSpPr>
        <dsp:cNvPr id="0" name=""/>
        <dsp:cNvSpPr/>
      </dsp:nvSpPr>
      <dsp:spPr>
        <a:xfrm rot="16200000">
          <a:off x="7351207" y="2884041"/>
          <a:ext cx="8940800" cy="3172717"/>
        </a:xfrm>
        <a:prstGeom prst="flowChartManualOperation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3173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b="1" kern="1200" dirty="0" smtClean="0">
              <a:solidFill>
                <a:schemeClr val="bg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rPr>
            <a:t>দায়িত্বশীল শাসনব্যবস্থা প্রবর্তন</a:t>
          </a:r>
          <a:endParaRPr lang="en-US" sz="5400" b="1" kern="1200" dirty="0">
            <a:solidFill>
              <a:schemeClr val="bg2">
                <a:lumMod val="20000"/>
                <a:lumOff val="8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 rot="5400000">
        <a:off x="10235248" y="1788160"/>
        <a:ext cx="3172717" cy="53644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B8ED4-0B6B-4186-9F3E-99FBEDBB7FDE}">
      <dsp:nvSpPr>
        <dsp:cNvPr id="0" name=""/>
        <dsp:cNvSpPr/>
      </dsp:nvSpPr>
      <dsp:spPr>
        <a:xfrm>
          <a:off x="0" y="2212480"/>
          <a:ext cx="134112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58485" y="2270965"/>
        <a:ext cx="13294230" cy="1081110"/>
      </dsp:txXfrm>
    </dsp:sp>
    <dsp:sp modelId="{21CE05F5-7F0C-4805-91E8-A576DFF912A0}">
      <dsp:nvSpPr>
        <dsp:cNvPr id="0" name=""/>
        <dsp:cNvSpPr/>
      </dsp:nvSpPr>
      <dsp:spPr>
        <a:xfrm>
          <a:off x="0" y="3410560"/>
          <a:ext cx="134112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66040" rIns="369824" bIns="6604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100" kern="1200"/>
        </a:p>
      </dsp:txBody>
      <dsp:txXfrm>
        <a:off x="0" y="3410560"/>
        <a:ext cx="13411200" cy="1059840"/>
      </dsp:txXfrm>
    </dsp:sp>
    <dsp:sp modelId="{01CA163C-FA39-470C-83A7-58E5D81A0984}">
      <dsp:nvSpPr>
        <dsp:cNvPr id="0" name=""/>
        <dsp:cNvSpPr/>
      </dsp:nvSpPr>
      <dsp:spPr>
        <a:xfrm>
          <a:off x="0" y="4470400"/>
          <a:ext cx="13411200" cy="1198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58485" y="4528885"/>
        <a:ext cx="13294230" cy="1081110"/>
      </dsp:txXfrm>
    </dsp:sp>
    <dsp:sp modelId="{A3E2ECCB-0380-4D2D-A236-D01564F00AD2}">
      <dsp:nvSpPr>
        <dsp:cNvPr id="0" name=""/>
        <dsp:cNvSpPr/>
      </dsp:nvSpPr>
      <dsp:spPr>
        <a:xfrm>
          <a:off x="0" y="5668480"/>
          <a:ext cx="134112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5806" tIns="66040" rIns="369824" bIns="6604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100" kern="1200"/>
        </a:p>
      </dsp:txBody>
      <dsp:txXfrm>
        <a:off x="0" y="5668480"/>
        <a:ext cx="13411200" cy="10598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4F23A-396D-47F9-BF08-4959B151D969}">
      <dsp:nvSpPr>
        <dsp:cNvPr id="0" name=""/>
        <dsp:cNvSpPr/>
      </dsp:nvSpPr>
      <dsp:spPr>
        <a:xfrm rot="16200000">
          <a:off x="-2880807" y="2884041"/>
          <a:ext cx="8940800" cy="3172717"/>
        </a:xfrm>
        <a:prstGeom prst="flowChartManualOperation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3824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b="1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প্রাদেশিক আইনসভার গঠন</a:t>
          </a:r>
          <a:endParaRPr lang="en-US" sz="5400" b="1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 rot="5400000">
        <a:off x="3234" y="1788160"/>
        <a:ext cx="3172717" cy="5364480"/>
      </dsp:txXfrm>
    </dsp:sp>
    <dsp:sp modelId="{CDD90A89-16BF-4962-9C4B-8ACDAB0BB82B}">
      <dsp:nvSpPr>
        <dsp:cNvPr id="0" name=""/>
        <dsp:cNvSpPr/>
      </dsp:nvSpPr>
      <dsp:spPr>
        <a:xfrm rot="16200000">
          <a:off x="529864" y="2884041"/>
          <a:ext cx="8940800" cy="3172717"/>
        </a:xfrm>
        <a:prstGeom prst="flowChartManualOperati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3824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b="1" kern="12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rPr>
            <a:t>বংগীয় আইনসভার আসন বন্টন</a:t>
          </a:r>
          <a:endParaRPr lang="en-US" sz="5400" b="1" kern="1200" dirty="0">
            <a:solidFill>
              <a:srgbClr val="FFC000"/>
            </a:solidFill>
            <a:latin typeface="NikoshBAN" pitchFamily="2" charset="0"/>
            <a:cs typeface="NikoshBAN" pitchFamily="2" charset="0"/>
          </a:endParaRPr>
        </a:p>
      </dsp:txBody>
      <dsp:txXfrm rot="5400000">
        <a:off x="3413905" y="1788160"/>
        <a:ext cx="3172717" cy="5364480"/>
      </dsp:txXfrm>
    </dsp:sp>
    <dsp:sp modelId="{0F02F9E2-075C-402E-A55F-C55A0B537E56}">
      <dsp:nvSpPr>
        <dsp:cNvPr id="0" name=""/>
        <dsp:cNvSpPr/>
      </dsp:nvSpPr>
      <dsp:spPr>
        <a:xfrm rot="16200000">
          <a:off x="3821561" y="2884041"/>
          <a:ext cx="8940800" cy="3172717"/>
        </a:xfrm>
        <a:prstGeom prst="flowChartManualOperati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3824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b="1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ভোটাধিকার</a:t>
          </a:r>
          <a:endParaRPr lang="en-US" sz="5400" b="1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 rot="5400000">
        <a:off x="6705602" y="1788160"/>
        <a:ext cx="3172717" cy="5364480"/>
      </dsp:txXfrm>
    </dsp:sp>
    <dsp:sp modelId="{D9A8B0CC-93BA-4D4A-8CA4-807C009E3158}">
      <dsp:nvSpPr>
        <dsp:cNvPr id="0" name=""/>
        <dsp:cNvSpPr/>
      </dsp:nvSpPr>
      <dsp:spPr>
        <a:xfrm rot="16200000">
          <a:off x="7351207" y="2884041"/>
          <a:ext cx="8940800" cy="3172717"/>
        </a:xfrm>
        <a:prstGeom prst="flowChartManualOperati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3824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b="1" kern="1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নির্বাচন পদ্ধতি</a:t>
          </a:r>
          <a:endParaRPr lang="en-US" sz="5400" b="1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 rot="5400000">
        <a:off x="10235248" y="1788160"/>
        <a:ext cx="3172717" cy="5364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63B8-F53C-43C0-BF33-0455343827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685800"/>
            <a:ext cx="7543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EECC9-2A09-43CB-A409-C296AEAC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6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EECC9-2A09-43CB-A409-C296AEAC1D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9"/>
            <a:ext cx="201168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67198" tIns="83599" rIns="167198" bIns="83599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3432158" y="0"/>
            <a:ext cx="6684645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67198" tIns="83599" rIns="167198" bIns="83599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43941" y="4450080"/>
            <a:ext cx="14256106" cy="3068320"/>
          </a:xfrm>
        </p:spPr>
        <p:txBody>
          <a:bodyPr rIns="83599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52710" y="2059749"/>
            <a:ext cx="14256106" cy="2336800"/>
          </a:xfrm>
        </p:spPr>
        <p:txBody>
          <a:bodyPr tIns="0" rIns="83599" bIns="0" anchor="b">
            <a:normAutofit/>
          </a:bodyPr>
          <a:lstStyle>
            <a:lvl1pPr marL="0" indent="0" algn="r">
              <a:buNone/>
              <a:defRPr sz="3700">
                <a:solidFill>
                  <a:schemeClr val="tx1"/>
                </a:solidFill>
                <a:effectLst/>
              </a:defRPr>
            </a:lvl1pPr>
            <a:lvl2pPr marL="835990" indent="0" algn="ctr">
              <a:buNone/>
            </a:lvl2pPr>
            <a:lvl3pPr marL="1671980" indent="0" algn="ctr">
              <a:buNone/>
            </a:lvl3pPr>
            <a:lvl4pPr marL="2507971" indent="0" algn="ctr">
              <a:buNone/>
            </a:lvl4pPr>
            <a:lvl5pPr marL="3343961" indent="0" algn="ctr">
              <a:buNone/>
            </a:lvl5pPr>
            <a:lvl6pPr marL="4179951" indent="0" algn="ctr">
              <a:buNone/>
            </a:lvl6pPr>
            <a:lvl7pPr marL="5015941" indent="0" algn="ctr">
              <a:buNone/>
            </a:lvl7pPr>
            <a:lvl8pPr marL="5851931" indent="0" algn="ctr">
              <a:buNone/>
            </a:lvl8pPr>
            <a:lvl9pPr marL="668792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84680" y="366186"/>
            <a:ext cx="452628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366186"/>
            <a:ext cx="1324356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9"/>
            <a:ext cx="201168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67198" tIns="83599" rIns="167198" bIns="83599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3432158" y="0"/>
            <a:ext cx="6684645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67198" tIns="83599" rIns="167198" bIns="83599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4778450"/>
            <a:ext cx="14584680" cy="2435151"/>
          </a:xfrm>
        </p:spPr>
        <p:txBody>
          <a:bodyPr tIns="0" bIns="0" anchor="t"/>
          <a:lstStyle>
            <a:lvl1pPr algn="l">
              <a:buNone/>
              <a:defRPr sz="77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3314400"/>
            <a:ext cx="14584680" cy="1422251"/>
          </a:xfrm>
        </p:spPr>
        <p:txBody>
          <a:bodyPr lIns="83599" tIns="0" rIns="83599" bIns="0" anchor="b"/>
          <a:lstStyle>
            <a:lvl1pPr marL="0" indent="0" algn="l">
              <a:buNone/>
              <a:defRPr sz="3700">
                <a:solidFill>
                  <a:schemeClr val="tx1"/>
                </a:solidFill>
                <a:effectLst/>
              </a:defRPr>
            </a:lvl1pPr>
            <a:lvl2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366184"/>
            <a:ext cx="1642872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33602"/>
            <a:ext cx="8046720" cy="6034617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7840" y="2133602"/>
            <a:ext cx="8046720" cy="6034617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364067"/>
            <a:ext cx="1810512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7315200"/>
            <a:ext cx="8888414" cy="1117600"/>
          </a:xfrm>
        </p:spPr>
        <p:txBody>
          <a:bodyPr anchor="t"/>
          <a:lstStyle>
            <a:lvl1pPr marL="0" indent="0">
              <a:buNone/>
              <a:defRPr sz="4400" b="1">
                <a:solidFill>
                  <a:schemeClr val="accent1"/>
                </a:solidFill>
              </a:defRPr>
            </a:lvl1pPr>
            <a:lvl2pPr>
              <a:buNone/>
              <a:defRPr sz="3700" b="1"/>
            </a:lvl2pPr>
            <a:lvl3pPr>
              <a:buNone/>
              <a:defRPr sz="33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0219058" y="7315200"/>
            <a:ext cx="8891905" cy="1117600"/>
          </a:xfrm>
        </p:spPr>
        <p:txBody>
          <a:bodyPr anchor="t"/>
          <a:lstStyle>
            <a:lvl1pPr marL="0" indent="0">
              <a:buNone/>
              <a:defRPr sz="4400" b="1">
                <a:solidFill>
                  <a:schemeClr val="accent1"/>
                </a:solidFill>
              </a:defRPr>
            </a:lvl1pPr>
            <a:lvl2pPr>
              <a:buNone/>
              <a:defRPr sz="3700" b="1"/>
            </a:lvl2pPr>
            <a:lvl3pPr>
              <a:buNone/>
              <a:defRPr sz="3300" b="1"/>
            </a:lvl3pPr>
            <a:lvl4pPr>
              <a:buNone/>
              <a:defRPr sz="2900" b="1"/>
            </a:lvl4pPr>
            <a:lvl5pPr>
              <a:buNone/>
              <a:defRPr sz="29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05840" y="2022550"/>
            <a:ext cx="8888414" cy="5255684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9058" y="2022550"/>
            <a:ext cx="8891905" cy="5255684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365760"/>
            <a:ext cx="16435426" cy="1524000"/>
          </a:xfrm>
        </p:spPr>
        <p:txBody>
          <a:bodyPr anchor="ctr"/>
          <a:lstStyle>
            <a:lvl1pPr algn="l">
              <a:defRPr sz="8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1580705"/>
            <a:ext cx="7040880" cy="973667"/>
          </a:xfrm>
        </p:spPr>
        <p:txBody>
          <a:bodyPr tIns="0" bIns="0" anchor="t"/>
          <a:lstStyle>
            <a:lvl1pPr algn="l">
              <a:buNone/>
              <a:defRPr sz="33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05840" y="285899"/>
            <a:ext cx="6035040" cy="1219200"/>
          </a:xfrm>
        </p:spPr>
        <p:txBody>
          <a:bodyPr lIns="83599" tIns="0" rIns="83599" bIns="0" anchor="b"/>
          <a:lstStyle>
            <a:lvl1pPr marL="0" indent="0" algn="l">
              <a:buNone/>
              <a:defRPr sz="2600"/>
            </a:lvl1pPr>
            <a:lvl2pPr>
              <a:buNone/>
              <a:defRPr sz="22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5840" y="2641600"/>
            <a:ext cx="15590520" cy="5080000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4000"/>
            </a:lvl3pPr>
            <a:lvl4pPr>
              <a:defRPr sz="3700"/>
            </a:lvl4pPr>
            <a:lvl5pPr>
              <a:defRPr sz="3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44186" y="8562754"/>
            <a:ext cx="1676400" cy="486833"/>
          </a:xfrm>
        </p:spPr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4810" y="2274279"/>
            <a:ext cx="6718510" cy="1671744"/>
          </a:xfrm>
        </p:spPr>
        <p:txBody>
          <a:bodyPr anchor="b"/>
          <a:lstStyle>
            <a:lvl1pPr algn="l">
              <a:buNone/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44382" y="1359876"/>
            <a:ext cx="905256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59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4815" y="3998355"/>
            <a:ext cx="6718505" cy="3551309"/>
          </a:xfrm>
        </p:spPr>
        <p:txBody>
          <a:bodyPr lIns="83599" rIns="83599"/>
          <a:lstStyle>
            <a:lvl1pPr marL="0" indent="0">
              <a:buFontTx/>
              <a:buNone/>
              <a:defRPr sz="2200"/>
            </a:lvl1pPr>
            <a:lvl2pPr>
              <a:buFontTx/>
              <a:buNone/>
              <a:defRPr sz="2200"/>
            </a:lvl2pPr>
            <a:lvl3pPr>
              <a:buFontTx/>
              <a:buNone/>
              <a:defRPr sz="1800"/>
            </a:lvl3pPr>
            <a:lvl4pPr>
              <a:buFontTx/>
              <a:buNone/>
              <a:defRPr sz="1600"/>
            </a:lvl4pPr>
            <a:lvl5pPr>
              <a:buFontTx/>
              <a:buNone/>
              <a:defRPr sz="1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40" y="8562754"/>
            <a:ext cx="4693920" cy="486833"/>
          </a:xfrm>
        </p:spPr>
        <p:txBody>
          <a:bodyPr/>
          <a:lstStyle/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9"/>
            <a:ext cx="201168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67198" tIns="83599" rIns="167198" bIns="83599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16093440" y="0"/>
            <a:ext cx="402336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67198" tIns="83599" rIns="167198" bIns="83599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005840" y="366184"/>
            <a:ext cx="16428720" cy="1524000"/>
          </a:xfrm>
          <a:prstGeom prst="rect">
            <a:avLst/>
          </a:prstGeom>
        </p:spPr>
        <p:txBody>
          <a:bodyPr vert="horz" lIns="83599" tIns="83599" rIns="83599" bIns="835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005840" y="2133602"/>
            <a:ext cx="16428720" cy="6034617"/>
          </a:xfrm>
          <a:prstGeom prst="rect">
            <a:avLst/>
          </a:prstGeom>
        </p:spPr>
        <p:txBody>
          <a:bodyPr vert="horz" lIns="167198" tIns="83599" rIns="167198" bIns="835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05840" y="8562754"/>
            <a:ext cx="4693920" cy="486833"/>
          </a:xfrm>
          <a:prstGeom prst="rect">
            <a:avLst/>
          </a:prstGeom>
        </p:spPr>
        <p:txBody>
          <a:bodyPr vert="horz" lIns="167198" tIns="83599" rIns="167198" bIns="0" anchor="b"/>
          <a:lstStyle>
            <a:lvl1pPr algn="l" eaLnBrk="1" latinLnBrk="0" hangingPunct="1">
              <a:defRPr kumimoji="0" sz="1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4F2895-072E-4EF5-913A-72150420442D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873240" y="8562754"/>
            <a:ext cx="6370320" cy="486833"/>
          </a:xfrm>
          <a:prstGeom prst="rect">
            <a:avLst/>
          </a:prstGeom>
        </p:spPr>
        <p:txBody>
          <a:bodyPr vert="horz" lIns="0" tIns="83599" rIns="0" bIns="0" anchor="b"/>
          <a:lstStyle>
            <a:lvl1pPr algn="ctr" eaLnBrk="1" latinLnBrk="0" hangingPunct="1">
              <a:defRPr kumimoji="0" sz="1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7937480" y="8562754"/>
            <a:ext cx="16764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8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92379C-FF15-4B94-BEE6-AB1AA25EC8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9111" indent="-702232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865" indent="-501594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839178" indent="-468155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2340773" indent="-43471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5328" indent="-334396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3109884" indent="-334396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3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511159" indent="-334396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3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912434" indent="-334396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4263550" indent="-334396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3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7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5079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3439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1799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0159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8519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6879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fif"/><Relationship Id="rId4" Type="http://schemas.openxmlformats.org/officeDocument/2006/relationships/image" Target="../media/image12.jf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f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f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8203" y="3962400"/>
            <a:ext cx="9067799" cy="3048000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123400" b="1" cap="all" dirty="0" err="1" smtClean="0">
                <a:ln/>
                <a:solidFill>
                  <a:srgbClr val="66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23400" b="1" cap="all" dirty="0" smtClean="0">
                <a:ln/>
                <a:solidFill>
                  <a:srgbClr val="66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23400" b="1" cap="all" dirty="0" err="1" smtClean="0">
                <a:ln/>
                <a:solidFill>
                  <a:srgbClr val="66CC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23400" b="1" cap="all" dirty="0">
              <a:ln/>
              <a:solidFill>
                <a:srgbClr val="66CC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8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381000"/>
            <a:ext cx="8077200" cy="6019800"/>
          </a:xfrm>
          <a:prstGeom prst="rect">
            <a:avLst/>
          </a:prstGeom>
          <a:ln w="57150">
            <a:solidFill>
              <a:srgbClr val="00B050"/>
            </a:solidFill>
            <a:prstDash val="sysDot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"/>
            <a:ext cx="8534400" cy="6019800"/>
          </a:xfrm>
          <a:prstGeom prst="rect">
            <a:avLst/>
          </a:prstGeom>
          <a:ln w="57150">
            <a:solidFill>
              <a:srgbClr val="00B050"/>
            </a:solidFill>
            <a:prstDash val="sysDot"/>
          </a:ln>
        </p:spPr>
      </p:pic>
      <p:sp>
        <p:nvSpPr>
          <p:cNvPr id="4" name="TextBox 3"/>
          <p:cNvSpPr txBox="1"/>
          <p:nvPr/>
        </p:nvSpPr>
        <p:spPr>
          <a:xfrm>
            <a:off x="1828800" y="7315200"/>
            <a:ext cx="16108897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1928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পন্ডিত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মতিলাল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নেহেরুর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নেহেরু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রিপোর্ট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09600"/>
            <a:ext cx="8458200" cy="5486400"/>
          </a:xfrm>
          <a:prstGeom prst="rect">
            <a:avLst/>
          </a:prstGeom>
          <a:ln w="57150">
            <a:solidFill>
              <a:srgbClr val="002060"/>
            </a:solidFill>
            <a:prstDash val="lgDash"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609600"/>
            <a:ext cx="8077200" cy="5486400"/>
          </a:xfrm>
          <a:prstGeom prst="rect">
            <a:avLst/>
          </a:prstGeom>
          <a:solidFill>
            <a:srgbClr val="0070C0"/>
          </a:solidFill>
          <a:ln w="57150">
            <a:solidFill>
              <a:srgbClr val="002060"/>
            </a:solidFill>
            <a:prstDash val="lgDash"/>
          </a:ln>
        </p:spPr>
      </p:pic>
      <p:sp>
        <p:nvSpPr>
          <p:cNvPr id="3" name="TextBox 2"/>
          <p:cNvSpPr txBox="1"/>
          <p:nvPr/>
        </p:nvSpPr>
        <p:spPr>
          <a:xfrm>
            <a:off x="3777788" y="7162800"/>
            <a:ext cx="12866023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১৯২৯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জিন্নাহর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‘১৪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দফা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উন্থাপিত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2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"/>
            <a:ext cx="8305800" cy="579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064" y="533400"/>
            <a:ext cx="8072536" cy="5791200"/>
          </a:xfrm>
          <a:prstGeom prst="rect">
            <a:avLst/>
          </a:prstGeom>
          <a:ln w="76200">
            <a:solidFill>
              <a:srgbClr val="6633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429000" y="7162800"/>
            <a:ext cx="12691295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১৯৩০ সালে শুরু হয় গান্ধীর ‘আইন অমান্য আন্দোলন’।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914400"/>
            <a:ext cx="17509922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অবস্থায় ভারতের শাসনতান্ত্রিক সমস্যা নিরসনের লক্ষ্যে বৃটিশ সরকার ১৯৩০-৩২ সালের মধ্যে পরপর তিনটি</a:t>
            </a:r>
          </a:p>
          <a:p>
            <a:pPr algn="ctr"/>
            <a:endParaRPr lang="bn-IN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গোলটেবিল বৈঠকের ব্যবস্থা করে ভারতীয়দের মনোভাব জানার চেষ্টা করে। গোলটেবিল বৈঠকের ফলাফল </a:t>
            </a:r>
          </a:p>
          <a:p>
            <a:pPr algn="ctr"/>
            <a:endParaRPr lang="bn-IN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ভারতীয় জনগণকে অবহিত করানোর জন্য বৃটিশ সরকার একটি ‘শ্বেতপত্র’  প্রকাশ করেন। এর শিরোনাম ছিল</a:t>
            </a:r>
          </a:p>
          <a:p>
            <a:pPr algn="ctr"/>
            <a:endParaRPr lang="bn-IN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‘ভারতের সাংবিধানিক সংস্কারের জন্য প্রস্তাবসমূহ’। এ শ্বেতপত্রের প্রস্তাবসমূহের পরীক্ষা-নিরীক্ষা এবং সে সম্পর্কে </a:t>
            </a:r>
          </a:p>
          <a:p>
            <a:pPr algn="ctr"/>
            <a:endParaRPr lang="bn-IN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রিপোর্ট পেশ করার জন্য ১৯৩৩ সালে একটি যুক্ত নির্বাচন কমিটি গঠন করা হয়। এ কমিটি দেশীয় রাজ্যগুলো </a:t>
            </a:r>
          </a:p>
          <a:p>
            <a:pPr algn="ctr"/>
            <a:endParaRPr lang="bn-IN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থেকে ৭ জন এবং বৃটিশ ভারত থেকে ২১ জন প্রতিনিধিকে ইংল্যান্ডে আমন্ত্রণ জানান এবং তাদের পরামর্শ নেন।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5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685800"/>
            <a:ext cx="14401800" cy="5334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28800" y="7162800"/>
            <a:ext cx="16115309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১৯৩০-৩২ সালে তিনটি গোলটেবিল বৈঠকের ভিত্তিতে প্রকাশিত হয় উপরের শ্বেতপত্রটি।</a:t>
            </a:r>
            <a:endParaRPr lang="en-US" sz="4800" b="1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16530487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দীর্ঘ আলাপ-আলোচনার পর যুক্ত নির্বাচন কমিটি ১৯৩৪ সালের ২২শে নভেম্বর একটি রিপোর্ট পেশ করেন।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যুক্ত নির্বাচন কমিটির রিপোর্টের ভিত্তিতে ভারত সচিব 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Sir Samuel Hoare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 বিল আকারে 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১৯৩৫ সালের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 ফেব্রুয়ারি বৃটেনের আইনসভার নিম্নকক্ষ কমন্সসভায় উন্থাপন করেন।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শ্রমিক দলের প্রচন্ড 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বাধা সত্ত্বেও বিলটি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৪জুন কমন্সসভায় এবং ২৪ জুলাই লর্ডসভায় গৃহীত হয়। 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 আগস্ট বৃ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 রাজের সম্মতি 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লাভের পর বিলটি 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আইনে রূপান্তরিত হয়। এ আইনটিই ‘১৯৩৫ সালের ভারত শাসন আইন’ 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The Governance of India Act </a:t>
            </a:r>
            <a:r>
              <a:rPr lang="bn-IN" sz="36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)।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এটি ১৯৩৭ সালের ১ এপ্রিল আংশিকভাবে বলবৎ করা হয়। 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3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79258"/>
            <a:ext cx="7848600" cy="5845342"/>
          </a:xfrm>
          <a:prstGeom prst="rect">
            <a:avLst/>
          </a:prstGeom>
          <a:ln w="57150">
            <a:solidFill>
              <a:srgbClr val="FF0000"/>
            </a:solidFill>
            <a:prstDash val="sysDash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479257"/>
            <a:ext cx="7848600" cy="5845343"/>
          </a:xfrm>
          <a:prstGeom prst="rect">
            <a:avLst/>
          </a:prstGeom>
          <a:ln w="57150">
            <a:solidFill>
              <a:srgbClr val="FF0000"/>
            </a:solidFill>
            <a:prstDash val="sysDash"/>
          </a:ln>
        </p:spPr>
      </p:pic>
      <p:sp>
        <p:nvSpPr>
          <p:cNvPr id="4" name="TextBox 3"/>
          <p:cNvSpPr txBox="1"/>
          <p:nvPr/>
        </p:nvSpPr>
        <p:spPr>
          <a:xfrm>
            <a:off x="1524000" y="7162800"/>
            <a:ext cx="1606561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স্যার স্যামুয়েল হোর,ভারত শাসন আইন ১৯৩৫ ,স্বাক্ষরের একটি ছবি।</a:t>
            </a:r>
            <a:endParaRPr lang="en-US" sz="60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3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96182" y="1143000"/>
            <a:ext cx="3938899" cy="1323439"/>
          </a:xfrm>
          <a:prstGeom prst="rect">
            <a:avLst/>
          </a:prstGeom>
          <a:solidFill>
            <a:srgbClr val="66FF33"/>
          </a:solidFill>
        </p:spPr>
        <p:txBody>
          <a:bodyPr wrap="none" rtlCol="0">
            <a:spAutoFit/>
          </a:bodyPr>
          <a:lstStyle/>
          <a:p>
            <a:r>
              <a:rPr lang="bn-IN" sz="8000" dirty="0" smtClean="0">
                <a:solidFill>
                  <a:srgbClr val="CC00CC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8000" dirty="0">
              <a:solidFill>
                <a:srgbClr val="CC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3657600"/>
            <a:ext cx="13941637" cy="2123658"/>
          </a:xfrm>
          <a:prstGeom prst="rect">
            <a:avLst/>
          </a:prstGeom>
          <a:solidFill>
            <a:srgbClr val="66CCFF"/>
          </a:solidFill>
        </p:spPr>
        <p:txBody>
          <a:bodyPr wrap="none" rtlCol="0">
            <a:spAutoFit/>
          </a:bodyPr>
          <a:lstStyle/>
          <a:p>
            <a:r>
              <a:rPr lang="bn-IN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১৯৩৫ সালের ভারত শাসন আইনের যুগ্ম বিষয়সমূহের </a:t>
            </a:r>
          </a:p>
          <a:p>
            <a:pPr algn="ctr"/>
            <a:r>
              <a:rPr lang="bn-IN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তালিকা তৈরি করো।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90800" y="381000"/>
            <a:ext cx="15621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১৯৩৫ সালের ভারত শাসন আইনের বৈশিষ্ট্য</a:t>
            </a:r>
            <a:endParaRPr lang="en-US" sz="7200" b="1" i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449355" y="2057400"/>
            <a:ext cx="17602200" cy="6477000"/>
          </a:xfrm>
          <a:prstGeom prst="round2Diag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১৯৩৫ সালের ভারত শাসন আইন ছিল সবচেয়ে দীর্ঘ সংবিধান।</a:t>
            </a:r>
          </a:p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এই শাসন আইনে ৪১ টি অংশ,১০ টি তালিকা এবং ৩২১ টি ধারা সংযোজিত ছিল। </a:t>
            </a:r>
          </a:p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নিচে এর ধারা বা বৈশিষ্ট্যসমূহ উল্লেখ করা হলোঃ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76970806"/>
              </p:ext>
            </p:extLst>
          </p:nvPr>
        </p:nvGraphicFramePr>
        <p:xfrm>
          <a:off x="3352800" y="101600"/>
          <a:ext cx="13411200" cy="89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89252" y="7411506"/>
            <a:ext cx="10254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ক্ষমতার বিকেন্দ্রীকরণঃ কেন্দ্রীয়,প্রাদেশিক ও যুগ্ম বিষয়</a:t>
            </a:r>
            <a:endParaRPr lang="en-US" sz="48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6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Grid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648200" y="381000"/>
            <a:ext cx="10007082" cy="1676400"/>
          </a:xfrm>
          <a:prstGeom prst="cloudCallout">
            <a:avLst/>
          </a:prstGeom>
          <a:solidFill>
            <a:srgbClr val="FF000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0" y="3276600"/>
            <a:ext cx="6913097" cy="51054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600200" y="3276600"/>
            <a:ext cx="8074646" cy="4867287"/>
            <a:chOff x="1600200" y="3276600"/>
            <a:chExt cx="8074646" cy="4867287"/>
          </a:xfrm>
        </p:grpSpPr>
        <p:sp>
          <p:nvSpPr>
            <p:cNvPr id="4" name="TextBox 3"/>
            <p:cNvSpPr txBox="1"/>
            <p:nvPr/>
          </p:nvSpPr>
          <p:spPr>
            <a:xfrm>
              <a:off x="1600200" y="3276600"/>
              <a:ext cx="8074646" cy="415498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r>
                <a:rPr lang="bn-IN" sz="6600" b="1" cap="all" dirty="0" smtClean="0">
                  <a:ln/>
                  <a:solidFill>
                    <a:srgbClr val="00B0F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উম্মে ফাতেমা</a:t>
              </a:r>
            </a:p>
            <a:p>
              <a:r>
                <a:rPr lang="bn-IN" sz="6600" b="1" cap="all" dirty="0" smtClean="0">
                  <a:ln/>
                  <a:solidFill>
                    <a:srgbClr val="00B0F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প্রভাষক ( রাষ্ট্রবিজ্ঞান বিভাগ)</a:t>
              </a:r>
            </a:p>
            <a:p>
              <a:r>
                <a:rPr lang="bn-IN" sz="6600" b="1" cap="all" dirty="0" smtClean="0">
                  <a:ln/>
                  <a:solidFill>
                    <a:srgbClr val="00B0F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হুলাইন ছালেহ নূর ডিগ্রি কলেজ</a:t>
              </a:r>
            </a:p>
            <a:p>
              <a:r>
                <a:rPr lang="bn-IN" sz="6600" b="1" cap="all" dirty="0" smtClean="0">
                  <a:ln/>
                  <a:solidFill>
                    <a:srgbClr val="00B0F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পটিয়া,চট্টগ্রাম</a:t>
              </a:r>
              <a:endParaRPr lang="en-US" sz="6600" b="1" cap="all" dirty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90769" y="7436001"/>
              <a:ext cx="789350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solidFill>
                    <a:srgbClr val="66CCFF"/>
                  </a:solidFill>
                </a:rPr>
                <a:t>Email: fatemaanee15@gmail.com</a:t>
              </a:r>
              <a:endParaRPr lang="en-US" sz="4000" dirty="0">
                <a:solidFill>
                  <a:srgbClr val="66CC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26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69481082"/>
              </p:ext>
            </p:extLst>
          </p:nvPr>
        </p:nvGraphicFramePr>
        <p:xfrm>
          <a:off x="3352800" y="101600"/>
          <a:ext cx="13411200" cy="89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89252" y="7411506"/>
            <a:ext cx="4126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উপদেষ্টা পরিষদ গঠন</a:t>
            </a:r>
            <a:endParaRPr lang="en-US" sz="48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7776772"/>
              </p:ext>
            </p:extLst>
          </p:nvPr>
        </p:nvGraphicFramePr>
        <p:xfrm>
          <a:off x="3352800" y="101600"/>
          <a:ext cx="13411200" cy="89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89252" y="7411506"/>
            <a:ext cx="5926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গভর্নর জেনারেলের ক্ষমতা বৃদ্ধি</a:t>
            </a:r>
            <a:endParaRPr lang="en-US" sz="48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63114467"/>
              </p:ext>
            </p:extLst>
          </p:nvPr>
        </p:nvGraphicFramePr>
        <p:xfrm>
          <a:off x="3352800" y="101600"/>
          <a:ext cx="13411200" cy="89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89252" y="7411506"/>
            <a:ext cx="842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বৃটিশ পার্লামেন্টের আইন সংশোধনের ক্ষমতা</a:t>
            </a:r>
            <a:endParaRPr lang="en-US" sz="48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>
            <a:off x="1371600" y="533400"/>
            <a:ext cx="16916400" cy="1219200"/>
          </a:xfrm>
          <a:prstGeom prst="teardrop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১৯৩৫ সালের ভারত আইনের গুরুত্ব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Same Side Corner Rectangle 2"/>
          <p:cNvSpPr/>
          <p:nvPr/>
        </p:nvSpPr>
        <p:spPr>
          <a:xfrm>
            <a:off x="1772816" y="2286000"/>
            <a:ext cx="16992600" cy="6324600"/>
          </a:xfrm>
          <a:prstGeom prst="snip2Same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3D7505"/>
                </a:solidFill>
                <a:latin typeface="NikoshBAN" pitchFamily="2" charset="0"/>
                <a:cs typeface="NikoshBAN" pitchFamily="2" charset="0"/>
              </a:rPr>
              <a:t>১৯৩৫ সালের ভারত শাসন আইনকে অধ্যাপক কুপল্যান্ড ‘সৃজনশীল রাজনৈতিক চিন্তার অর্জন’ বলে আখ্যায়িত করেছেন।</a:t>
            </a:r>
          </a:p>
          <a:p>
            <a:pPr algn="ctr"/>
            <a:r>
              <a:rPr lang="bn-IN" sz="4800" b="1" dirty="0" smtClean="0">
                <a:solidFill>
                  <a:srgbClr val="3D7505"/>
                </a:solidFill>
                <a:latin typeface="NikoshBAN" pitchFamily="2" charset="0"/>
                <a:cs typeface="NikoshBAN" pitchFamily="2" charset="0"/>
              </a:rPr>
              <a:t>তার মতে, এই আইনের মাধ্যমে ভারতীয়দের ভাগ্য ও ভবিষ্যতের ভার বৃটিশদের হাত থেকে ভারতীয়দের হাতে হস্তান্তরিত হয়।</a:t>
            </a:r>
          </a:p>
          <a:p>
            <a:pPr algn="ctr"/>
            <a:r>
              <a:rPr lang="bn-IN" sz="4800" b="1" dirty="0" smtClean="0">
                <a:solidFill>
                  <a:srgbClr val="3D7505"/>
                </a:solidFill>
                <a:latin typeface="NikoshBAN" pitchFamily="2" charset="0"/>
                <a:cs typeface="NikoshBAN" pitchFamily="2" charset="0"/>
              </a:rPr>
              <a:t>নিম্নে এই আইনের গুরুত্বসমূহ তুলে ধরা হলোঃ</a:t>
            </a:r>
            <a:endParaRPr lang="en-US" sz="4800" b="1" dirty="0">
              <a:solidFill>
                <a:srgbClr val="3D7505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352800" y="101600"/>
          <a:ext cx="13411200" cy="89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2847900"/>
              </p:ext>
            </p:extLst>
          </p:nvPr>
        </p:nvGraphicFramePr>
        <p:xfrm>
          <a:off x="3352800" y="101600"/>
          <a:ext cx="13411200" cy="89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82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352800" y="101600"/>
          <a:ext cx="13411200" cy="89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2569122"/>
              </p:ext>
            </p:extLst>
          </p:nvPr>
        </p:nvGraphicFramePr>
        <p:xfrm>
          <a:off x="3352800" y="101600"/>
          <a:ext cx="13411200" cy="894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606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2800" y="2971800"/>
            <a:ext cx="4648200" cy="2193786"/>
          </a:xfrm>
          <a:prstGeom prst="flowChartPunchedTap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934200"/>
            <a:ext cx="19750920" cy="193899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১৯১৯ সালের আইনের মতো ১৯৩৫ সালের আইনটিও খুব একটা গ্রহণযোগ্যতা পায়নি </a:t>
            </a:r>
          </a:p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– বক্তব্যটির যথার্থতা বিশ্লেষণ করো।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6000" b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77200" y="304800"/>
            <a:ext cx="3962400" cy="156966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4041" y="2667000"/>
            <a:ext cx="1614416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জিন্নাহর ১৪ দফা কখন উন্থাপিত হয়?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শ্বেতপত্র কি?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প্রাদেশিক স্বায়ত্তশাসন কি?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১৯৩৫ সালের আইনে শাসন সম্পর্কিত বিষয়সমূহ কয় ভাগে ভাগ করা হয়?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যুক্তরাষ্ট্রীয় আদালত কিভাবে গঠিত হয়?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6324600"/>
            <a:ext cx="7143302" cy="3093154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>
            <a:bevelT prst="relaxedInset"/>
          </a:sp3d>
        </p:spPr>
        <p:txBody>
          <a:bodyPr wrap="none" rtlCol="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bn-IN" sz="8000" b="1" i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 মতো </a:t>
            </a:r>
          </a:p>
          <a:p>
            <a:r>
              <a:rPr lang="bn-IN" sz="8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sz="11500" b="1" i="1" cap="all" dirty="0" smtClean="0">
                <a:ln/>
                <a:solidFill>
                  <a:srgbClr val="FF006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বিদায়</a:t>
            </a:r>
            <a:endParaRPr lang="en-US" sz="11500" b="1" i="1" cap="all" dirty="0">
              <a:ln/>
              <a:solidFill>
                <a:srgbClr val="FF006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15000" b="-1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-19050"/>
            <a:ext cx="6460946" cy="2628960"/>
          </a:xfrm>
          <a:prstGeom prst="star6">
            <a:avLst/>
          </a:prstGeom>
          <a:noFill/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609910"/>
            <a:ext cx="15928710" cy="6257389"/>
          </a:xfrm>
          <a:prstGeom prst="horizontalScroll">
            <a:avLst/>
          </a:prstGeom>
          <a:noFill/>
          <a:ln w="5715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pPr algn="ctr"/>
            <a:r>
              <a:rPr lang="bn-IN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 একাদশ ও দ্বাদশ</a:t>
            </a:r>
          </a:p>
          <a:p>
            <a:pPr algn="ctr"/>
            <a:r>
              <a:rPr lang="bn-IN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পত্রঃ দ্বিতীয়</a:t>
            </a:r>
          </a:p>
          <a:p>
            <a:pPr algn="ctr"/>
            <a:r>
              <a:rPr lang="bn-IN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pPr algn="ctr"/>
            <a:r>
              <a:rPr lang="bn-IN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অধ্যায়ের নামঃ ব্রিটিশ ভারতে প্রতিনিধিত্বশীল সরকারের বিকাশ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514600"/>
            <a:ext cx="1381019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 শাসন আইন,১৯৩৫</a:t>
            </a:r>
            <a:endParaRPr 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4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95400"/>
            <a:ext cx="1616981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7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endParaRPr lang="bn-IN" sz="6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১/ ১৯৩৫ সালের পটভূমি সম্পর্কে বলতে পারবে।</a:t>
            </a:r>
          </a:p>
          <a:p>
            <a:r>
              <a:rPr lang="bn-IN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২/ ১৯৩৫ সালের বৈশিষ্ট্যসমূহ ব্যাখ্যা করতে পারবে।</a:t>
            </a:r>
          </a:p>
          <a:p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৩/ ১৯৩৫ সালের ভারত শাসন আইনের গুরুত্ব বিশ্লেষণ করতে পারবে।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60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762000"/>
            <a:ext cx="11036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b="1" u="dbl" dirty="0" smtClean="0">
                <a:solidFill>
                  <a:srgbClr val="FF0000"/>
                </a:solidFill>
                <a:uFill>
                  <a:solidFill>
                    <a:srgbClr val="169A19"/>
                  </a:solidFill>
                </a:uFill>
                <a:latin typeface="NikoshBAN" pitchFamily="2" charset="0"/>
                <a:cs typeface="NikoshBAN" pitchFamily="2" charset="0"/>
              </a:rPr>
              <a:t>১৯৩৫ সালের ভারত শাসন আইন প্রণয়নের প্রেক্ষাপট</a:t>
            </a:r>
            <a:endParaRPr lang="en-US" sz="5400" b="1" u="dbl" dirty="0">
              <a:solidFill>
                <a:srgbClr val="FF0000"/>
              </a:solidFill>
              <a:uFill>
                <a:solidFill>
                  <a:srgbClr val="169A19"/>
                </a:solidFill>
              </a:u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615820" y="2239947"/>
            <a:ext cx="914400" cy="914400"/>
          </a:xfrm>
          <a:prstGeom prst="halfFram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6367" y="3048000"/>
            <a:ext cx="1750831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বৃটিশ ভারতের সাংবিধানিক অগ্রগতির ইতিহাসে ১৯৩৫ সালের ভারত শাসন আইন বিশেষ স্থান দখল করে আছে।</a:t>
            </a:r>
          </a:p>
          <a:p>
            <a:endParaRPr lang="bn-IN" sz="4000" b="1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ভারতবর্ষের স্বাধীনতা অর্জনের সুদীর্ঘ যাত্রাপথে এই আইনকে গুরুত্বপূর্ণ মাইলফলক হিসেবে গণ্য করা হয়। ১৯৩৫</a:t>
            </a:r>
          </a:p>
          <a:p>
            <a:endParaRPr lang="bn-IN" sz="4000" b="1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সালের ভারত শাসন আইনের উপর ভিত্তি করেই পরবর্তীতে ১৯৪৭ সালের ভারত স্বাধীনতা আইন প্রণীত হয়। ১৯৩৫</a:t>
            </a:r>
          </a:p>
          <a:p>
            <a:endParaRPr lang="bn-IN" sz="4000" b="1" dirty="0">
              <a:solidFill>
                <a:srgbClr val="660033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660033"/>
                </a:solidFill>
                <a:latin typeface="NikoshBAN" pitchFamily="2" charset="0"/>
                <a:cs typeface="NikoshBAN" pitchFamily="2" charset="0"/>
              </a:rPr>
              <a:t>ভারত শাসন আইন প্রণয়নের পিছনে যেসব ঘটনা মূখ্য ভুমিকা পালন করেছিল, নিম্নে তা আলোচনা করা হলোঃ</a:t>
            </a:r>
          </a:p>
        </p:txBody>
      </p:sp>
    </p:spTree>
    <p:extLst>
      <p:ext uri="{BB962C8B-B14F-4D97-AF65-F5344CB8AC3E}">
        <p14:creationId xmlns:p14="http://schemas.microsoft.com/office/powerpoint/2010/main" val="31200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859" y="1066800"/>
            <a:ext cx="16932841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১৯১৯ সালের ভারত শাসন আইন ভারতীয়দের প্রত্যাশা পূরণ করতে পারেনি।তাই এই আইনের কার্যকারিতা 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পর্যালোচনা ও ভারতের জন্য ভবিষ্যৎ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সংবিধান</a:t>
            </a: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সুপারিশ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পেশের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অর্পণ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বৃটিশ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১৯২৭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Sir John Simon 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সদস্যবিশিষ্ট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সাইমন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কমিশনে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কোনো ভারতীয় সদস্য না থাকায় ভারতীয় নেতৃবর্গ একে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All-white Commission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 ‘শ্বেতাঙ্গ কমিশন’ নামে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অভিহিত করে। কিন্তু সাইমন কমিশনের রিপোর্ট 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কংগ্রেস বা মুসলিম লীগ কোনো দলই গ্রহণ করেনি।  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882" y="381000"/>
            <a:ext cx="8534400" cy="5867399"/>
          </a:xfrm>
          <a:prstGeom prst="rect">
            <a:avLst/>
          </a:prstGeom>
          <a:ln w="57150">
            <a:solidFill>
              <a:srgbClr val="FF0066"/>
            </a:solidFill>
            <a:prstDash val="lgDashDot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"/>
            <a:ext cx="8077200" cy="5867399"/>
          </a:xfrm>
          <a:prstGeom prst="rect">
            <a:avLst/>
          </a:prstGeom>
          <a:ln w="57150">
            <a:solidFill>
              <a:srgbClr val="FF0066"/>
            </a:solidFill>
            <a:prstDash val="lgDashDot"/>
          </a:ln>
        </p:spPr>
      </p:pic>
      <p:sp>
        <p:nvSpPr>
          <p:cNvPr id="4" name="TextBox 3"/>
          <p:cNvSpPr txBox="1"/>
          <p:nvPr/>
        </p:nvSpPr>
        <p:spPr>
          <a:xfrm>
            <a:off x="2133600" y="7162800"/>
            <a:ext cx="158123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স্যার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সাইমন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১৯২৭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সাইমন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কমিশন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7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60000" b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"/>
            <a:ext cx="16924825" cy="8094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অধিকন্তু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কংগ্রেস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পন্ডিত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মতিলাল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নেহেরুকে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সভাপতি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সংবিধানের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রূপরেখা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প্রণয়নের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কমিটি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কমিটি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১৯২৮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আগস্ট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রিপোর্টও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পেশ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নেহেরু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রিপোর্ট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রিপোর্টে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নেতৃবৃন্দ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প্রত্যাখান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১৯২৯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লীগের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জিন্নাহ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‘১৪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দফা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কর্মসূচি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পেশ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নেহেরু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রিপোর্ট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১৪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দফা</a:t>
            </a:r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ভারতবর্ষে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শাসনতান্ত্রিক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অচলাবস্থা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সংকট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তাছাড়া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১৯৩০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সাল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বৃটিশদের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4000" b="1" dirty="0" smtClean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গান্ধীর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অমান্য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আন্দোলন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062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830</Words>
  <Application>Microsoft Office PowerPoint</Application>
  <PresentationFormat>Custom</PresentationFormat>
  <Paragraphs>130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59</cp:revision>
  <dcterms:created xsi:type="dcterms:W3CDTF">2021-03-07T06:47:26Z</dcterms:created>
  <dcterms:modified xsi:type="dcterms:W3CDTF">2021-04-09T16:21:14Z</dcterms:modified>
</cp:coreProperties>
</file>