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718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745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640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285C343F-3F1C-42F3-B567-239F0163C19F}" type="presOf" srcId="{C59269D0-92A5-481C-BA64-727AFB0DD545}" destId="{B37A5355-225B-4C6F-AED7-6C620F99EECC}" srcOrd="0" destOrd="0" presId="urn:microsoft.com/office/officeart/2005/8/layout/vList5"/>
    <dgm:cxn modelId="{61D891F2-70AF-41A3-90C3-491F7F725228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A60F88F8-8F15-4128-A34A-91DECB1F0A30}" type="presOf" srcId="{F6FEADD9-F67D-41F5-BA4C-3C84956E7F46}" destId="{AAE7A1E6-6847-453D-B55B-8A82BF138C1D}" srcOrd="0" destOrd="0" presId="urn:microsoft.com/office/officeart/2005/8/layout/vList5"/>
    <dgm:cxn modelId="{EB36B1F6-C39F-4834-B8F7-7EEC1469481A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0EB480E-B8A8-4DEB-A80C-958F1DC8C14D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DE71E27C-F5FF-4212-AC63-EFB02609F971}" type="presParOf" srcId="{AAE7A1E6-6847-453D-B55B-8A82BF138C1D}" destId="{C4407577-18A2-46E0-8805-2838042EB67A}" srcOrd="0" destOrd="0" presId="urn:microsoft.com/office/officeart/2005/8/layout/vList5"/>
    <dgm:cxn modelId="{1F025660-4ADC-4855-ABC0-DE04B82F0B5E}" type="presParOf" srcId="{C4407577-18A2-46E0-8805-2838042EB67A}" destId="{7E429971-BC57-430F-BB25-C0574E5E39E3}" srcOrd="0" destOrd="0" presId="urn:microsoft.com/office/officeart/2005/8/layout/vList5"/>
    <dgm:cxn modelId="{7E4EE3C3-154E-4601-993F-E1FC48499EBB}" type="presParOf" srcId="{C4407577-18A2-46E0-8805-2838042EB67A}" destId="{D54B1729-BC98-42C1-9C6C-D65DCBA4358F}" srcOrd="1" destOrd="0" presId="urn:microsoft.com/office/officeart/2005/8/layout/vList5"/>
    <dgm:cxn modelId="{2BCE5D35-D92C-4609-9A3A-99851DBA1F58}" type="presParOf" srcId="{AAE7A1E6-6847-453D-B55B-8A82BF138C1D}" destId="{AB8574CC-D4F2-4555-AEE3-F4EE58B11D03}" srcOrd="1" destOrd="0" presId="urn:microsoft.com/office/officeart/2005/8/layout/vList5"/>
    <dgm:cxn modelId="{556C5F55-ADC8-4EFD-AF07-05BC340DD48F}" type="presParOf" srcId="{AAE7A1E6-6847-453D-B55B-8A82BF138C1D}" destId="{85B8F607-FDD8-476A-ADBE-E1250824F294}" srcOrd="2" destOrd="0" presId="urn:microsoft.com/office/officeart/2005/8/layout/vList5"/>
    <dgm:cxn modelId="{672DA5A7-29FF-44D5-A2A4-0FECBC3C1603}" type="presParOf" srcId="{85B8F607-FDD8-476A-ADBE-E1250824F294}" destId="{C04276DC-EE64-470A-B8BC-09067B8045FA}" srcOrd="0" destOrd="0" presId="urn:microsoft.com/office/officeart/2005/8/layout/vList5"/>
    <dgm:cxn modelId="{0D574ACC-0048-4BD9-BE43-E49C5C4DCFAC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81302" y="-1915911"/>
          <a:ext cx="1784151" cy="60621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মার্চের ভাষণের বৈশিষ্ট্য ব্যাখ্যা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42316" y="223075"/>
        <a:ext cx="6062124" cy="1784151"/>
      </dsp:txXfrm>
    </dsp:sp>
    <dsp:sp modelId="{7E429971-BC57-430F-BB25-C0574E5E39E3}">
      <dsp:nvSpPr>
        <dsp:cNvPr id="0" name=""/>
        <dsp:cNvSpPr/>
      </dsp:nvSpPr>
      <dsp:spPr>
        <a:xfrm>
          <a:off x="1316" y="0"/>
          <a:ext cx="2240999" cy="22301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0185" y="108869"/>
        <a:ext cx="2023261" cy="2012451"/>
      </dsp:txXfrm>
    </dsp:sp>
    <dsp:sp modelId="{B37A5355-225B-4C6F-AED7-6C620F99EECC}">
      <dsp:nvSpPr>
        <dsp:cNvPr id="0" name=""/>
        <dsp:cNvSpPr/>
      </dsp:nvSpPr>
      <dsp:spPr>
        <a:xfrm rot="5400000">
          <a:off x="4349572" y="394014"/>
          <a:ext cx="1784151" cy="612566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36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র্চের</a:t>
          </a:r>
          <a:r>
            <a:rPr lang="en-US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ভাষণের তাৎপর্য বর্ণনা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178813" y="2564773"/>
        <a:ext cx="6125669" cy="1784151"/>
      </dsp:txXfrm>
    </dsp:sp>
    <dsp:sp modelId="{C04276DC-EE64-470A-B8BC-09067B8045FA}">
      <dsp:nvSpPr>
        <dsp:cNvPr id="0" name=""/>
        <dsp:cNvSpPr/>
      </dsp:nvSpPr>
      <dsp:spPr>
        <a:xfrm>
          <a:off x="1316" y="2341754"/>
          <a:ext cx="2177497" cy="22301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7613" y="2448051"/>
        <a:ext cx="1964903" cy="201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4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7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5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0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7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1B7E-EAFA-4A11-AD16-901799559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C2C4-32F5-4718-BEAE-2E71C2FC8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14" y="751008"/>
            <a:ext cx="11015003" cy="58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152400"/>
            <a:ext cx="3733800" cy="14478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70" y="531674"/>
            <a:ext cx="932745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8970" y="2451080"/>
            <a:ext cx="9327457" cy="44781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242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676303"/>
            <a:ext cx="7380222" cy="120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বঙ্গবন্ধুর ভাষণ শুনতে জনগণ এত আকাঙ্খিত ছিল কেন?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036919"/>
            <a:ext cx="7212797" cy="3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7286"/>
            <a:ext cx="72127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222" y="666036"/>
            <a:ext cx="289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740" y="3114687"/>
            <a:ext cx="3353301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83" y="3114686"/>
            <a:ext cx="2433117" cy="31337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5" y="304800"/>
            <a:ext cx="2984617" cy="2514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3146218"/>
            <a:ext cx="2090671" cy="34044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2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125014"/>
            <a:ext cx="9556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 তার একটি তালিকা তৈরি কর।</a:t>
            </a:r>
            <a:endParaRPr lang="en-US" sz="5400" b="1" dirty="0"/>
          </a:p>
        </p:txBody>
      </p:sp>
      <p:pic>
        <p:nvPicPr>
          <p:cNvPr id="3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42" y="283774"/>
            <a:ext cx="3381058" cy="49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4" y="1247533"/>
            <a:ext cx="9129739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</a:p>
          <a:p>
            <a:pPr marL="407988" indent="-407988" algn="just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3774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60309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42" y="283774"/>
            <a:ext cx="3381058" cy="49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856" y="3564584"/>
            <a:ext cx="748278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ময়দানটির বর্তমান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GB" sz="26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6043" y="788043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3816" y="1831907"/>
            <a:ext cx="8091336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ভাষণে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2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 রহমানের শেষকথা কী ছিল? </a:t>
            </a: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949016" cy="11737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2" descr="C:\Documents and Settings\Delower\Desktop\Final\4-5\7th1712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975" y="3278213"/>
            <a:ext cx="960841" cy="10651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2856" y="5029200"/>
            <a:ext cx="7482788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 -এ ভাষণ দেওয়া শর্ত ৪টি কী কী? </a:t>
            </a:r>
            <a: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43870"/>
            <a:ext cx="958055" cy="1147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29" y="383630"/>
            <a:ext cx="82638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129" y="4953000"/>
            <a:ext cx="826380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</a:t>
            </a:r>
            <a:endParaRPr lang="en-GB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বিশ্লেষণ কর।</a:t>
            </a:r>
          </a:p>
        </p:txBody>
      </p:sp>
      <p:pic>
        <p:nvPicPr>
          <p:cNvPr id="4" name="Picture 2" descr="C:\Documents and Settings\Delower\Desktop\Final\4-5\independence-d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393007"/>
            <a:ext cx="4219574" cy="316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59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817" y="466247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dirty="0" smtClean="0"/>
              <a:t>তারিখঃ০৩/০৪/২০২১</a:t>
            </a:r>
            <a:endParaRPr lang="en-US" dirty="0"/>
          </a:p>
        </p:txBody>
      </p:sp>
      <p:pic>
        <p:nvPicPr>
          <p:cNvPr id="6" name="Picture 1" descr="D:\Zubayda-par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49" y="1033723"/>
            <a:ext cx="1717633" cy="107352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107244"/>
            <a:ext cx="4617427" cy="33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3600" dirty="0" err="1" smtClean="0"/>
              <a:t>জুবায়েদা</a:t>
            </a:r>
            <a:r>
              <a:rPr lang="en-GB" sz="3600" dirty="0" smtClean="0"/>
              <a:t> </a:t>
            </a:r>
            <a:r>
              <a:rPr lang="en-GB" sz="3600" dirty="0" err="1" smtClean="0"/>
              <a:t>পারভীন</a:t>
            </a:r>
            <a:endParaRPr lang="en-GB" sz="3600" dirty="0" smtClean="0"/>
          </a:p>
          <a:p>
            <a:r>
              <a:rPr lang="en-GB" sz="3600" dirty="0" err="1" smtClean="0"/>
              <a:t>সহকারি</a:t>
            </a:r>
            <a:r>
              <a:rPr lang="en-GB" sz="3600" dirty="0" smtClean="0"/>
              <a:t> </a:t>
            </a:r>
            <a:r>
              <a:rPr lang="en-GB" sz="3600" dirty="0" err="1" smtClean="0"/>
              <a:t>শিক্ষক</a:t>
            </a:r>
            <a:endParaRPr lang="en-GB" sz="3600" dirty="0"/>
          </a:p>
          <a:p>
            <a:r>
              <a:rPr lang="en-GB" sz="3600" dirty="0" err="1" smtClean="0"/>
              <a:t>দিগনগর</a:t>
            </a:r>
            <a:r>
              <a:rPr lang="en-GB" sz="3600" dirty="0" smtClean="0"/>
              <a:t> </a:t>
            </a:r>
            <a:r>
              <a:rPr lang="en-GB" sz="3600" dirty="0" err="1" smtClean="0"/>
              <a:t>ফাজিল</a:t>
            </a:r>
            <a:r>
              <a:rPr lang="en-GB" sz="3600" dirty="0" smtClean="0"/>
              <a:t> </a:t>
            </a:r>
            <a:r>
              <a:rPr lang="en-GB" sz="3600" dirty="0" err="1" smtClean="0"/>
              <a:t>মাদ্রাসা</a:t>
            </a:r>
            <a:endParaRPr lang="en-GB" sz="3600" dirty="0" smtClean="0"/>
          </a:p>
          <a:p>
            <a:r>
              <a:rPr lang="en-GB" sz="3600" dirty="0" err="1" smtClean="0"/>
              <a:t>মুক্সুদপুর,গোপালগঞ্জ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228600" y="-7441"/>
            <a:ext cx="6781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go-of-our-madr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22" y="-257653"/>
            <a:ext cx="1424354" cy="144780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5791699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4529" y="5867400"/>
            <a:ext cx="387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1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Final\4-5\fr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41" y="1200329"/>
            <a:ext cx="9651056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229" y="0"/>
            <a:ext cx="61689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ছবির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ব্যক্তিটি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কে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?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তিনি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কোথায়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ভাষণ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দিচ্ছে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? এ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যুদ্ধে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কারা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ঝাপিয়ে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পড়েছিলো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কার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NikoshBaN)"/>
              </a:rPr>
              <a:t>ডাকে</a:t>
            </a:r>
            <a:r>
              <a:rPr lang="en-GB" sz="2400" dirty="0">
                <a:solidFill>
                  <a:schemeClr val="tx1"/>
                </a:solidFill>
                <a:latin typeface="NikoshBaN)"/>
              </a:rPr>
              <a:t>? </a:t>
            </a:r>
            <a:endParaRPr lang="en-GB" sz="2400" dirty="0">
              <a:solidFill>
                <a:schemeClr val="tx1"/>
              </a:solidFill>
              <a:latin typeface="NikoshBaN)"/>
            </a:endParaRPr>
          </a:p>
        </p:txBody>
      </p:sp>
    </p:spTree>
    <p:extLst>
      <p:ext uri="{BB962C8B-B14F-4D97-AF65-F5344CB8AC3E}">
        <p14:creationId xmlns:p14="http://schemas.microsoft.com/office/powerpoint/2010/main" val="17791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2158" y="5047445"/>
            <a:ext cx="6465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 স্বাধীনতা যুদ্ধে অংশগ্রহন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Documents and Settings\Delower\Desktop\Final\4-5\gorra-600-640x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29" y="1997637"/>
            <a:ext cx="5641091" cy="281494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Delower\Desktop\Final\4-5\1425626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9" y="1997637"/>
            <a:ext cx="4879693" cy="3049808"/>
          </a:xfrm>
          <a:prstGeom prst="round2DiagRect">
            <a:avLst>
              <a:gd name="adj1" fmla="val 13156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03031" y="5339832"/>
            <a:ext cx="5769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754" y="614260"/>
            <a:ext cx="8388246" cy="12145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৭ই মার্চের ভাষণের বৈশিষ্ট্য</a:t>
            </a:r>
            <a:endParaRPr kumimoji="0" lang="en-US" sz="4800" b="1" i="0" u="none" strike="noStrike" kern="1200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7788088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8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5798"/>
            <a:ext cx="6268791" cy="1692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1970 </a:t>
            </a:r>
            <a:r>
              <a:rPr lang="bn-BD" sz="4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নির্বাচন ও ফলাফল</a:t>
            </a:r>
            <a:endParaRPr lang="en-US" sz="4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Documents and Settings\Delower\Desktop\Final\4-5\538606e026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2015359"/>
            <a:ext cx="3318641" cy="33186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1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91" y="1150719"/>
            <a:ext cx="3048000" cy="5657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Delower\Desktop\Final\4-5\325435-Elections-1327214010-335-640x4801-300x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" y="396438"/>
            <a:ext cx="2011416" cy="15085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Final\4-5\Historical 7th March 1971 Crowd in Dha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2" y="3515930"/>
            <a:ext cx="4177860" cy="27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Documents and Settings\Delower\Desktop\Final\4-5\15-March-197101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" y="289809"/>
            <a:ext cx="3090149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Delower\Desktop\Final\4-5\zulfiqar-ali-bhutto-0204_l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304800"/>
            <a:ext cx="4594538" cy="20859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97727"/>
              </p:ext>
            </p:extLst>
          </p:nvPr>
        </p:nvGraphicFramePr>
        <p:xfrm>
          <a:off x="3520671" y="1981200"/>
          <a:ext cx="1737129" cy="135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6" imgW="914400" imgH="714240" progId="Package">
                  <p:embed/>
                </p:oleObj>
              </mc:Choice>
              <mc:Fallback>
                <p:oleObj name="Packager Shell Object" showAsIcon="1" r:id="rId6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671" y="1981200"/>
                        <a:ext cx="1737129" cy="135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62759" y="2467892"/>
            <a:ext cx="3166241" cy="695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খাঁন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390775"/>
            <a:ext cx="5212724" cy="7325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জুলফিকার আলী ভুট্টো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2" y="304799"/>
            <a:ext cx="2272658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04800"/>
            <a:ext cx="5943600" cy="33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6182" y="3788934"/>
            <a:ext cx="3665120" cy="2766936"/>
            <a:chOff x="465083" y="3155732"/>
            <a:chExt cx="4106917" cy="3168868"/>
          </a:xfrm>
        </p:grpSpPr>
        <p:sp>
          <p:nvSpPr>
            <p:cNvPr id="5" name="Right Arrow Callout 4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এভাবেই তিনি বাংলার স্বাধীনতার ঘোষণা দিয়ে 'বাংলাদেশ' নামকরণ করেন।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C:\Documents and Settings\Delower\Desktop\Final\4-5\253770_459312974146072_467025604_n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6837" y="3836232"/>
            <a:ext cx="3707423" cy="2745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299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NikoshBaN)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2021-04-08T13:09:31Z</dcterms:created>
  <dcterms:modified xsi:type="dcterms:W3CDTF">2021-04-08T16:29:31Z</dcterms:modified>
</cp:coreProperties>
</file>