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58" r:id="rId3"/>
    <p:sldId id="259" r:id="rId4"/>
    <p:sldId id="262" r:id="rId5"/>
    <p:sldId id="276" r:id="rId6"/>
    <p:sldId id="278" r:id="rId7"/>
    <p:sldId id="277" r:id="rId8"/>
    <p:sldId id="275" r:id="rId9"/>
    <p:sldId id="274" r:id="rId10"/>
    <p:sldId id="279" r:id="rId11"/>
    <p:sldId id="281" r:id="rId12"/>
    <p:sldId id="282" r:id="rId13"/>
    <p:sldId id="283" r:id="rId14"/>
    <p:sldId id="284" r:id="rId15"/>
    <p:sldId id="266" r:id="rId16"/>
    <p:sldId id="267" r:id="rId17"/>
    <p:sldId id="273" r:id="rId18"/>
    <p:sldId id="270" r:id="rId19"/>
    <p:sldId id="271" r:id="rId20"/>
  </p:sldIdLst>
  <p:sldSz cx="7964488" cy="5029200"/>
  <p:notesSz cx="6858000" cy="9144000"/>
  <p:defaultTextStyle>
    <a:defPPr>
      <a:defRPr lang="en-US"/>
    </a:defPPr>
    <a:lvl1pPr marL="0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1pPr>
    <a:lvl2pPr marL="307201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2pPr>
    <a:lvl3pPr marL="614402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3pPr>
    <a:lvl4pPr marL="921604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4pPr>
    <a:lvl5pPr marL="1228805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5pPr>
    <a:lvl6pPr marL="1536005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6pPr>
    <a:lvl7pPr marL="1843206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7pPr>
    <a:lvl8pPr marL="2150407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8pPr>
    <a:lvl9pPr marL="2457609" algn="l" defTabSz="614402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062" y="0"/>
            <a:ext cx="7990069" cy="5027890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823" y="1372163"/>
            <a:ext cx="4452372" cy="1111391"/>
          </a:xfrm>
        </p:spPr>
        <p:txBody>
          <a:bodyPr anchor="b">
            <a:noAutofit/>
          </a:bodyPr>
          <a:lstStyle>
            <a:lvl1pPr algn="ctr">
              <a:defRPr sz="352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823" y="2682238"/>
            <a:ext cx="4452372" cy="968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372">
                <a:solidFill>
                  <a:schemeClr val="tx1"/>
                </a:solidFill>
              </a:defRPr>
            </a:lvl1pPr>
            <a:lvl2pPr marL="298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2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90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9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15089" y="3694286"/>
            <a:ext cx="586275" cy="204893"/>
          </a:xfrm>
        </p:spPr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8823" y="3694286"/>
            <a:ext cx="3406488" cy="20489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51142" y="3694286"/>
            <a:ext cx="360053" cy="204893"/>
          </a:xfrm>
        </p:spPr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58824" y="2582896"/>
            <a:ext cx="44523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7" y="3531304"/>
            <a:ext cx="6277565" cy="415608"/>
          </a:xfrm>
        </p:spPr>
        <p:txBody>
          <a:bodyPr anchor="b">
            <a:normAutofit/>
          </a:bodyPr>
          <a:lstStyle>
            <a:lvl1pPr algn="ctr">
              <a:defRPr sz="156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18" y="763693"/>
            <a:ext cx="6601779" cy="24463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45"/>
            </a:lvl1pPr>
            <a:lvl2pPr marL="298689" indent="0">
              <a:buNone/>
              <a:defRPr sz="1045"/>
            </a:lvl2pPr>
            <a:lvl3pPr marL="597378" indent="0">
              <a:buNone/>
              <a:defRPr sz="1045"/>
            </a:lvl3pPr>
            <a:lvl4pPr marL="896066" indent="0">
              <a:buNone/>
              <a:defRPr sz="1045"/>
            </a:lvl4pPr>
            <a:lvl5pPr marL="1194755" indent="0">
              <a:buNone/>
              <a:defRPr sz="1045"/>
            </a:lvl5pPr>
            <a:lvl6pPr marL="1493444" indent="0">
              <a:buNone/>
              <a:defRPr sz="1045"/>
            </a:lvl6pPr>
            <a:lvl7pPr marL="1792133" indent="0">
              <a:buNone/>
              <a:defRPr sz="1045"/>
            </a:lvl7pPr>
            <a:lvl8pPr marL="2090821" indent="0">
              <a:buNone/>
              <a:defRPr sz="1045"/>
            </a:lvl8pPr>
            <a:lvl9pPr marL="2389510" indent="0">
              <a:buNone/>
              <a:defRPr sz="104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227" y="3946912"/>
            <a:ext cx="6277565" cy="362055"/>
          </a:xfrm>
        </p:spPr>
        <p:txBody>
          <a:bodyPr>
            <a:normAutofit/>
          </a:bodyPr>
          <a:lstStyle>
            <a:lvl1pPr marL="0" indent="0" algn="ctr">
              <a:buNone/>
              <a:defRPr sz="915"/>
            </a:lvl1pPr>
            <a:lvl2pPr marL="298689" indent="0">
              <a:buNone/>
              <a:defRPr sz="784"/>
            </a:lvl2pPr>
            <a:lvl3pPr marL="597378" indent="0">
              <a:buNone/>
              <a:defRPr sz="653"/>
            </a:lvl3pPr>
            <a:lvl4pPr marL="896066" indent="0">
              <a:buNone/>
              <a:defRPr sz="588"/>
            </a:lvl4pPr>
            <a:lvl5pPr marL="1194755" indent="0">
              <a:buNone/>
              <a:defRPr sz="588"/>
            </a:lvl5pPr>
            <a:lvl6pPr marL="1493444" indent="0">
              <a:buNone/>
              <a:defRPr sz="588"/>
            </a:lvl6pPr>
            <a:lvl7pPr marL="1792133" indent="0">
              <a:buNone/>
              <a:defRPr sz="588"/>
            </a:lvl7pPr>
            <a:lvl8pPr marL="2090821" indent="0">
              <a:buNone/>
              <a:defRPr sz="588"/>
            </a:lvl8pPr>
            <a:lvl9pPr marL="2389510" indent="0">
              <a:buNone/>
              <a:defRPr sz="58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58" y="720230"/>
            <a:ext cx="6266503" cy="2166903"/>
          </a:xfrm>
        </p:spPr>
        <p:txBody>
          <a:bodyPr anchor="ctr">
            <a:normAutofit/>
          </a:bodyPr>
          <a:lstStyle>
            <a:lvl1pPr algn="ctr">
              <a:defRPr sz="209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758" y="3185160"/>
            <a:ext cx="6266503" cy="11238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7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2055" y="3036146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3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46" y="720230"/>
            <a:ext cx="6072921" cy="1738490"/>
          </a:xfrm>
        </p:spPr>
        <p:txBody>
          <a:bodyPr anchor="ctr">
            <a:normAutofit/>
          </a:bodyPr>
          <a:lstStyle>
            <a:lvl1pPr algn="ctr">
              <a:defRPr sz="2091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4080" y="2458720"/>
            <a:ext cx="5774255" cy="42841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07"/>
            </a:lvl1pPr>
            <a:lvl2pPr marL="298689" indent="0">
              <a:buFontTx/>
              <a:buNone/>
              <a:defRPr/>
            </a:lvl2pPr>
            <a:lvl3pPr marL="597378" indent="0">
              <a:buFontTx/>
              <a:buNone/>
              <a:defRPr/>
            </a:lvl3pPr>
            <a:lvl4pPr marL="896066" indent="0">
              <a:buFontTx/>
              <a:buNone/>
              <a:defRPr/>
            </a:lvl4pPr>
            <a:lvl5pPr marL="1194755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7" y="3185160"/>
            <a:ext cx="6277565" cy="11238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7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115" y="645305"/>
            <a:ext cx="398224" cy="428836"/>
          </a:xfrm>
          <a:prstGeom prst="rect">
            <a:avLst/>
          </a:prstGeom>
        </p:spPr>
        <p:txBody>
          <a:bodyPr vert="horz" lIns="59734" tIns="29867" rIns="59734" bIns="29867" rtlCol="0" anchor="ctr">
            <a:noAutofit/>
          </a:bodyPr>
          <a:lstStyle/>
          <a:p>
            <a:pPr lvl="0"/>
            <a:r>
              <a:rPr lang="en-US" sz="522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4680" y="2073771"/>
            <a:ext cx="398224" cy="428836"/>
          </a:xfrm>
          <a:prstGeom prst="rect">
            <a:avLst/>
          </a:prstGeom>
        </p:spPr>
        <p:txBody>
          <a:bodyPr vert="horz" lIns="59734" tIns="29867" rIns="59734" bIns="29867" rtlCol="0" anchor="ctr">
            <a:noAutofit/>
          </a:bodyPr>
          <a:lstStyle/>
          <a:p>
            <a:pPr lvl="0" algn="r"/>
            <a:r>
              <a:rPr lang="en-US" sz="522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12055" y="3036146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6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8" y="2426293"/>
            <a:ext cx="6277566" cy="1077120"/>
          </a:xfrm>
        </p:spPr>
        <p:txBody>
          <a:bodyPr anchor="b">
            <a:normAutofit/>
          </a:bodyPr>
          <a:lstStyle>
            <a:lvl1pPr algn="l">
              <a:defRPr sz="209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8" y="3503413"/>
            <a:ext cx="6277566" cy="630960"/>
          </a:xfrm>
        </p:spPr>
        <p:txBody>
          <a:bodyPr anchor="t">
            <a:normAutofit/>
          </a:bodyPr>
          <a:lstStyle>
            <a:lvl1pPr marL="0" indent="0" algn="l">
              <a:buNone/>
              <a:defRPr sz="1307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46" y="720230"/>
            <a:ext cx="6072921" cy="1645357"/>
          </a:xfrm>
        </p:spPr>
        <p:txBody>
          <a:bodyPr anchor="ctr">
            <a:normAutofit/>
          </a:bodyPr>
          <a:lstStyle>
            <a:lvl1pPr algn="ctr">
              <a:defRPr sz="2091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846228" y="2668829"/>
            <a:ext cx="6277566" cy="6504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68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8" y="3321756"/>
            <a:ext cx="6277566" cy="987213"/>
          </a:xfrm>
        </p:spPr>
        <p:txBody>
          <a:bodyPr anchor="t">
            <a:normAutofit/>
          </a:bodyPr>
          <a:lstStyle>
            <a:lvl1pPr marL="0" indent="0" algn="l">
              <a:buNone/>
              <a:defRPr sz="1176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115" y="645305"/>
            <a:ext cx="398224" cy="428836"/>
          </a:xfrm>
          <a:prstGeom prst="rect">
            <a:avLst/>
          </a:prstGeom>
        </p:spPr>
        <p:txBody>
          <a:bodyPr vert="horz" lIns="59734" tIns="29867" rIns="59734" bIns="29867" rtlCol="0" anchor="ctr">
            <a:noAutofit/>
          </a:bodyPr>
          <a:lstStyle/>
          <a:p>
            <a:pPr lvl="0"/>
            <a:r>
              <a:rPr lang="en-US" sz="522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4680" y="1906125"/>
            <a:ext cx="398224" cy="428836"/>
          </a:xfrm>
          <a:prstGeom prst="rect">
            <a:avLst/>
          </a:prstGeom>
        </p:spPr>
        <p:txBody>
          <a:bodyPr vert="horz" lIns="59734" tIns="29867" rIns="59734" bIns="29867" rtlCol="0" anchor="ctr">
            <a:noAutofit/>
          </a:bodyPr>
          <a:lstStyle/>
          <a:p>
            <a:pPr lvl="0" algn="r"/>
            <a:r>
              <a:rPr lang="en-US" sz="522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12055" y="2514600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2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7" y="720230"/>
            <a:ext cx="6277565" cy="16453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846228" y="2662123"/>
            <a:ext cx="6277566" cy="61691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29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7" y="3278293"/>
            <a:ext cx="6277567" cy="1030676"/>
          </a:xfrm>
        </p:spPr>
        <p:txBody>
          <a:bodyPr anchor="t">
            <a:normAutofit/>
          </a:bodyPr>
          <a:lstStyle>
            <a:lvl1pPr marL="0" indent="0" algn="l">
              <a:buNone/>
              <a:defRPr sz="1176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12055" y="2514600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0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2055" y="1775742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8877" y="720230"/>
            <a:ext cx="1235237" cy="35887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226" y="720230"/>
            <a:ext cx="4855663" cy="3588738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90383" y="726440"/>
            <a:ext cx="0" cy="357632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2055" y="1775742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54" y="1285245"/>
            <a:ext cx="5329706" cy="1336510"/>
          </a:xfrm>
        </p:spPr>
        <p:txBody>
          <a:bodyPr anchor="b">
            <a:normAutofit/>
          </a:bodyPr>
          <a:lstStyle>
            <a:lvl1pPr algn="ctr">
              <a:defRPr sz="28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353" y="2820438"/>
            <a:ext cx="5329707" cy="700001"/>
          </a:xfrm>
        </p:spPr>
        <p:txBody>
          <a:bodyPr anchor="t">
            <a:normAutofit/>
          </a:bodyPr>
          <a:lstStyle>
            <a:lvl1pPr marL="0" indent="0" algn="ctr">
              <a:buNone/>
              <a:defRPr sz="1568">
                <a:solidFill>
                  <a:schemeClr val="tx1"/>
                </a:solidFill>
              </a:defRPr>
            </a:lvl1pPr>
            <a:lvl2pPr marL="29868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97378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896066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4pPr>
            <a:lvl5pPr marL="1194755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5pPr>
            <a:lvl6pPr marL="1493444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6pPr>
            <a:lvl7pPr marL="1792133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7pPr>
            <a:lvl8pPr marL="2090821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8pPr>
            <a:lvl9pPr marL="2389510" indent="0">
              <a:buNone/>
              <a:defRPr sz="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4822" y="2721096"/>
            <a:ext cx="53327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9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12055" y="1775742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218" y="1877568"/>
            <a:ext cx="3082257" cy="242742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7995" y="1877568"/>
            <a:ext cx="3082257" cy="242742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2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7" y="1949591"/>
            <a:ext cx="3082257" cy="422592"/>
          </a:xfrm>
        </p:spPr>
        <p:txBody>
          <a:bodyPr anchor="b">
            <a:noAutofit/>
          </a:bodyPr>
          <a:lstStyle>
            <a:lvl1pPr marL="0" indent="0">
              <a:spcBef>
                <a:spcPts val="439"/>
              </a:spcBef>
              <a:spcAft>
                <a:spcPts val="392"/>
              </a:spcAft>
              <a:buNone/>
              <a:defRPr sz="1829" b="0">
                <a:solidFill>
                  <a:schemeClr val="accent1"/>
                </a:solidFill>
              </a:defRPr>
            </a:lvl1pPr>
            <a:lvl2pPr marL="298689" indent="0">
              <a:buNone/>
              <a:defRPr sz="1307" b="1"/>
            </a:lvl2pPr>
            <a:lvl3pPr marL="597378" indent="0">
              <a:buNone/>
              <a:defRPr sz="1176" b="1"/>
            </a:lvl3pPr>
            <a:lvl4pPr marL="896066" indent="0">
              <a:buNone/>
              <a:defRPr sz="1045" b="1"/>
            </a:lvl4pPr>
            <a:lvl5pPr marL="1194755" indent="0">
              <a:buNone/>
              <a:defRPr sz="1045" b="1"/>
            </a:lvl5pPr>
            <a:lvl6pPr marL="1493444" indent="0">
              <a:buNone/>
              <a:defRPr sz="1045" b="1"/>
            </a:lvl6pPr>
            <a:lvl7pPr marL="1792133" indent="0">
              <a:buNone/>
              <a:defRPr sz="1045" b="1"/>
            </a:lvl7pPr>
            <a:lvl8pPr marL="2090821" indent="0">
              <a:buNone/>
              <a:defRPr sz="1045" b="1"/>
            </a:lvl8pPr>
            <a:lvl9pPr marL="2389510" indent="0">
              <a:buNone/>
              <a:defRPr sz="104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227" y="2378393"/>
            <a:ext cx="3082257" cy="193057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7555" y="1949591"/>
            <a:ext cx="3082257" cy="422592"/>
          </a:xfrm>
        </p:spPr>
        <p:txBody>
          <a:bodyPr anchor="b">
            <a:noAutofit/>
          </a:bodyPr>
          <a:lstStyle>
            <a:lvl1pPr marL="0" indent="0">
              <a:spcBef>
                <a:spcPts val="439"/>
              </a:spcBef>
              <a:spcAft>
                <a:spcPts val="392"/>
              </a:spcAft>
              <a:buNone/>
              <a:defRPr sz="1829" b="0">
                <a:solidFill>
                  <a:schemeClr val="accent1"/>
                </a:solidFill>
              </a:defRPr>
            </a:lvl1pPr>
            <a:lvl2pPr marL="298689" indent="0">
              <a:buNone/>
              <a:defRPr sz="1307" b="1"/>
            </a:lvl2pPr>
            <a:lvl3pPr marL="597378" indent="0">
              <a:buNone/>
              <a:defRPr sz="1176" b="1"/>
            </a:lvl3pPr>
            <a:lvl4pPr marL="896066" indent="0">
              <a:buNone/>
              <a:defRPr sz="1045" b="1"/>
            </a:lvl4pPr>
            <a:lvl5pPr marL="1194755" indent="0">
              <a:buNone/>
              <a:defRPr sz="1045" b="1"/>
            </a:lvl5pPr>
            <a:lvl6pPr marL="1493444" indent="0">
              <a:buNone/>
              <a:defRPr sz="1045" b="1"/>
            </a:lvl6pPr>
            <a:lvl7pPr marL="1792133" indent="0">
              <a:buNone/>
              <a:defRPr sz="1045" b="1"/>
            </a:lvl7pPr>
            <a:lvl8pPr marL="2090821" indent="0">
              <a:buNone/>
              <a:defRPr sz="1045" b="1"/>
            </a:lvl8pPr>
            <a:lvl9pPr marL="2389510" indent="0">
              <a:buNone/>
              <a:defRPr sz="104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7555" y="2378393"/>
            <a:ext cx="3082257" cy="193057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912055" y="1775742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0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2055" y="1775742"/>
            <a:ext cx="6145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89" y="1018258"/>
            <a:ext cx="2429100" cy="1005840"/>
          </a:xfrm>
        </p:spPr>
        <p:txBody>
          <a:bodyPr anchor="b">
            <a:normAutofit/>
          </a:bodyPr>
          <a:lstStyle>
            <a:lvl1pPr algn="ctr">
              <a:defRPr sz="156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774" y="720230"/>
            <a:ext cx="3572957" cy="358873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189" y="2222781"/>
            <a:ext cx="2429100" cy="1788163"/>
          </a:xfrm>
        </p:spPr>
        <p:txBody>
          <a:bodyPr anchor="t">
            <a:normAutofit/>
          </a:bodyPr>
          <a:lstStyle>
            <a:lvl1pPr marL="0" indent="0" algn="ctr">
              <a:buNone/>
              <a:defRPr sz="1045"/>
            </a:lvl1pPr>
            <a:lvl2pPr marL="298689" indent="0">
              <a:buNone/>
              <a:defRPr sz="784"/>
            </a:lvl2pPr>
            <a:lvl3pPr marL="597378" indent="0">
              <a:buNone/>
              <a:defRPr sz="653"/>
            </a:lvl3pPr>
            <a:lvl4pPr marL="896066" indent="0">
              <a:buNone/>
              <a:defRPr sz="588"/>
            </a:lvl4pPr>
            <a:lvl5pPr marL="1194755" indent="0">
              <a:buNone/>
              <a:defRPr sz="588"/>
            </a:lvl5pPr>
            <a:lvl6pPr marL="1493444" indent="0">
              <a:buNone/>
              <a:defRPr sz="588"/>
            </a:lvl6pPr>
            <a:lvl7pPr marL="1792133" indent="0">
              <a:buNone/>
              <a:defRPr sz="588"/>
            </a:lvl7pPr>
            <a:lvl8pPr marL="2090821" indent="0">
              <a:buNone/>
              <a:defRPr sz="588"/>
            </a:lvl8pPr>
            <a:lvl9pPr marL="2389510" indent="0">
              <a:buNone/>
              <a:defRPr sz="58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12055" y="2135858"/>
            <a:ext cx="2295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44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6" y="1381477"/>
            <a:ext cx="4077499" cy="1005840"/>
          </a:xfrm>
        </p:spPr>
        <p:txBody>
          <a:bodyPr anchor="b">
            <a:normAutofit/>
          </a:bodyPr>
          <a:lstStyle>
            <a:lvl1pPr algn="ctr">
              <a:defRPr sz="182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7991" y="763694"/>
            <a:ext cx="2001148" cy="350181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45"/>
            </a:lvl1pPr>
            <a:lvl2pPr marL="298689" indent="0">
              <a:buNone/>
              <a:defRPr sz="1045"/>
            </a:lvl2pPr>
            <a:lvl3pPr marL="597378" indent="0">
              <a:buNone/>
              <a:defRPr sz="1045"/>
            </a:lvl3pPr>
            <a:lvl4pPr marL="896066" indent="0">
              <a:buNone/>
              <a:defRPr sz="1045"/>
            </a:lvl4pPr>
            <a:lvl5pPr marL="1194755" indent="0">
              <a:buNone/>
              <a:defRPr sz="1045"/>
            </a:lvl5pPr>
            <a:lvl6pPr marL="1493444" indent="0">
              <a:buNone/>
              <a:defRPr sz="1045"/>
            </a:lvl6pPr>
            <a:lvl7pPr marL="1792133" indent="0">
              <a:buNone/>
              <a:defRPr sz="1045"/>
            </a:lvl7pPr>
            <a:lvl8pPr marL="2090821" indent="0">
              <a:buNone/>
              <a:defRPr sz="1045"/>
            </a:lvl8pPr>
            <a:lvl9pPr marL="2389510" indent="0">
              <a:buNone/>
              <a:defRPr sz="104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226" y="2387317"/>
            <a:ext cx="4077499" cy="1341120"/>
          </a:xfrm>
        </p:spPr>
        <p:txBody>
          <a:bodyPr anchor="t">
            <a:normAutofit/>
          </a:bodyPr>
          <a:lstStyle>
            <a:lvl1pPr marL="0" indent="0" algn="ctr">
              <a:buNone/>
              <a:defRPr sz="1176"/>
            </a:lvl1pPr>
            <a:lvl2pPr marL="298689" indent="0">
              <a:buNone/>
              <a:defRPr sz="784"/>
            </a:lvl2pPr>
            <a:lvl3pPr marL="597378" indent="0">
              <a:buNone/>
              <a:defRPr sz="653"/>
            </a:lvl3pPr>
            <a:lvl4pPr marL="896066" indent="0">
              <a:buNone/>
              <a:defRPr sz="588"/>
            </a:lvl4pPr>
            <a:lvl5pPr marL="1194755" indent="0">
              <a:buNone/>
              <a:defRPr sz="588"/>
            </a:lvl5pPr>
            <a:lvl6pPr marL="1493444" indent="0">
              <a:buNone/>
              <a:defRPr sz="588"/>
            </a:lvl6pPr>
            <a:lvl7pPr marL="1792133" indent="0">
              <a:buNone/>
              <a:defRPr sz="588"/>
            </a:lvl7pPr>
            <a:lvl8pPr marL="2090821" indent="0">
              <a:buNone/>
              <a:defRPr sz="588"/>
            </a:lvl8pPr>
            <a:lvl9pPr marL="2389510" indent="0">
              <a:buNone/>
              <a:defRPr sz="58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280" y="0"/>
            <a:ext cx="7989287" cy="5027890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228" y="720231"/>
            <a:ext cx="6272032" cy="9561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7" y="1875084"/>
            <a:ext cx="6272032" cy="2433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8623" y="4377267"/>
            <a:ext cx="1045339" cy="20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8CE58F-C67B-4F86-A0D6-C3E82887FEE3}" type="datetimeFigureOut">
              <a:rPr lang="en-US" smtClean="0"/>
              <a:t>04/08/2021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6227" y="4377267"/>
            <a:ext cx="4772618" cy="20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3740" y="4377267"/>
            <a:ext cx="354520" cy="20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61D307-7170-4ACE-8579-22FAC657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298689" rtl="0" eaLnBrk="1" latinLnBrk="0" hangingPunct="1">
        <a:spcBef>
          <a:spcPct val="0"/>
        </a:spcBef>
        <a:buNone/>
        <a:defRPr sz="287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6680" indent="-186680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156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485369" indent="-186680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13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784058" indent="-186680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11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008075" indent="-112008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104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306763" indent="-112008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91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642788" indent="-149344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91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941477" indent="-149344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91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240166" indent="-149344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91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538854" indent="-149344" algn="l" defTabSz="298689" rtl="0" eaLnBrk="1" latinLnBrk="0" hangingPunct="1">
        <a:spcBef>
          <a:spcPct val="20000"/>
        </a:spcBef>
        <a:spcAft>
          <a:spcPts val="392"/>
        </a:spcAft>
        <a:buClr>
          <a:schemeClr val="accent1"/>
        </a:buClr>
        <a:buSzPct val="115000"/>
        <a:buFont typeface="Arial"/>
        <a:buChar char="•"/>
        <a:defRPr sz="91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1pPr>
      <a:lvl2pPr marL="298689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2pPr>
      <a:lvl3pPr marL="597378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896066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4pPr>
      <a:lvl5pPr marL="1194755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5pPr>
      <a:lvl6pPr marL="1493444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6pPr>
      <a:lvl7pPr marL="1792133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7pPr>
      <a:lvl8pPr marL="2090821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8pPr>
      <a:lvl9pPr marL="2389510" algn="l" defTabSz="298689" rtl="0" eaLnBrk="1" latinLnBrk="0" hangingPunct="1">
        <a:defRPr sz="11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5847" y="310032"/>
            <a:ext cx="4450479" cy="3791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6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 </a:t>
            </a:r>
            <a:r>
              <a:rPr lang="en-US" sz="2764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76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87" y="689181"/>
            <a:ext cx="4988740" cy="3764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61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8" y="75304"/>
            <a:ext cx="6260951" cy="36791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061545" y="3754420"/>
            <a:ext cx="6232634" cy="6000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গ্যাসের চাদ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7" y="499797"/>
            <a:ext cx="6045796" cy="2576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51641" y="3769098"/>
            <a:ext cx="6989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ভূ-পৃষ্ঠের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রপাশে জমা হচ্ছে এবং তার ফলে তাপ বাড়ছে।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" y="497202"/>
            <a:ext cx="6303981" cy="3495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47223" y="3853182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 ধোঁয়া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493987"/>
            <a:ext cx="4803227" cy="3268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1587062" y="4120055"/>
            <a:ext cx="5076497" cy="5360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 সংখ্যা বৃদ্ধি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6" y="599090"/>
            <a:ext cx="5974449" cy="319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1082566" y="3794234"/>
            <a:ext cx="6085489" cy="8723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রাসায়নিক সার ব্যবহার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6400" y="430306"/>
            <a:ext cx="1802096" cy="666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altLang="en-US" sz="3733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altLang="en-US" sz="3733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altLang="en-US" sz="3733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59" y="1242038"/>
            <a:ext cx="4716379" cy="304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13187" y="4167960"/>
            <a:ext cx="4088524" cy="7213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ধরন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উল্লেখ কর</a:t>
            </a:r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0448" y="397690"/>
            <a:ext cx="4107440" cy="523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14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14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14" y="921276"/>
            <a:ext cx="4918509" cy="312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9016" y="4044876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প্রতিক্রিয়ার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ব্যাখ্যা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কর?</a:t>
            </a:r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1220" y="434835"/>
            <a:ext cx="3151990" cy="656217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64" y="1303374"/>
            <a:ext cx="7013985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মৌসুমে ফসলের উৎপাদন হ্রাস 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গ্যাস 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মূল উপাদান কয়টি ? 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গ্যাসগুলোর মধ্যে নাইট্রাস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 পরিমান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কত ভাগ?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ভূ-পৃষ্ঠের নিকটবর্তী স্তর----?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0913" y="3603441"/>
            <a:ext cx="6788075" cy="6201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শুস্ক   ২। গ্রিনহাউস মূলত কতগুলো গ্যাসের সমন্বয়ে গঠিত একটি আচ্ছাদন, ৩। ৪টি,    ৪। ১৯ ভাগ,     ৫। ট্রপোস্ফেয়ার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8248" y="0"/>
            <a:ext cx="3141515" cy="7587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8286" y="4057243"/>
            <a:ext cx="5120640" cy="94667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কারণ ও প্রভাব বিশ্লেষণ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কর?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6" y="827772"/>
            <a:ext cx="5120640" cy="31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" y="408791"/>
            <a:ext cx="6121101" cy="4077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5863" y="1973437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24224" y="355784"/>
            <a:ext cx="3656073" cy="595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6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76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58" y="961542"/>
            <a:ext cx="2102725" cy="2017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66996" y="2979399"/>
            <a:ext cx="39814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হালিমা আক্তার</a:t>
            </a:r>
          </a:p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(আই,সি টি)</a:t>
            </a:r>
          </a:p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নুতন বাজার বহুমুখী উচ্চ বিদ্যালয়</a:t>
            </a:r>
          </a:p>
          <a:p>
            <a:pPr algn="ctr"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06" y="1631921"/>
            <a:ext cx="5841402" cy="264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ণিঃঅষ্টম  </a:t>
            </a:r>
            <a:endParaRPr lang="bn-BD" sz="2764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ও বিশ্বপরিচয়</a:t>
            </a:r>
          </a:p>
          <a:p>
            <a:pPr lvl="0" algn="ctr">
              <a:defRPr/>
            </a:pPr>
            <a:r>
              <a:rPr lang="bn-IN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764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>
              <a:defRPr/>
            </a:pPr>
            <a:r>
              <a:rPr lang="en-US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পাঠঃবাংলাদেশে জলবায়ু ওদুর্যোগ মোকাবিলা</a:t>
            </a:r>
            <a:endParaRPr lang="bn-IN" sz="2764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</a:t>
            </a:r>
            <a:r>
              <a:rPr lang="bn-BD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764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ছাত্র/ছাত্রীর </a:t>
            </a:r>
            <a:r>
              <a:rPr lang="bn-BD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সংখ্যা-</a:t>
            </a:r>
            <a:r>
              <a:rPr lang="en-US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১০৫</a:t>
            </a:r>
            <a:r>
              <a:rPr lang="bn-BD" sz="2764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2764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64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15198" y="460884"/>
            <a:ext cx="3331088" cy="7673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64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764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39158" y="0"/>
            <a:ext cx="2472152" cy="730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147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9399" y="730521"/>
            <a:ext cx="7442565" cy="4298679"/>
            <a:chOff x="521923" y="1203400"/>
            <a:chExt cx="7442565" cy="36590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23" y="1203400"/>
              <a:ext cx="3662802" cy="36590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725" y="1203400"/>
              <a:ext cx="3779763" cy="3659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8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9" y="365762"/>
            <a:ext cx="6422316" cy="4184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8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" y="355003"/>
            <a:ext cx="6325497" cy="4184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665" y="827772"/>
            <a:ext cx="4620127" cy="943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1440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5529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</a:t>
            </a:r>
            <a:r>
              <a:rPr kumimoji="0" lang="bn-BD" altLang="en-US" sz="552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         </a:t>
            </a:r>
            <a:endParaRPr kumimoji="0" lang="en-US" altLang="en-US" sz="2377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805" y="2153251"/>
            <a:ext cx="6718434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614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জলবায়ু ও দুর্যোগ মোকাবিলা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75899" y="635267"/>
            <a:ext cx="6535554" cy="33688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বাংলাদেশে বিশ্বের সবচেয়ে দুর্যোগপ্রবণ এলাকাগুলোর একটি। 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ভূ-পৃষ্ঠের তাপমাত্রা বৃদ্ধি বা উষ্ণায়নের কারণেই পৃথিবীতে জলবায়ুর পরিবর্তন দেখা যায়। এই পরিবর্তনের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ফলে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উষ্ণমন্ডলীয় দেশে শুস্ক মৌসুমে ফসলের উৎপাদন হ্রাস পায়।শুস্ক মৌসুমে অনাবৃষ্টি ও অত্যাধিক খরা,শিলাবৃষ্টি,ভূমিক্ষয়,টনেডো,সাইক্লোন ও জলোচ্ছাসের প্রাকৃতিক দুর্যোগ ঘটে।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ভৌগোলিক অবস্থান এবং বৈশ্বিক উষ্ণায়ন এ দুর্যোগ সংঘটনের কারণ।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338" y="991968"/>
            <a:ext cx="7003227" cy="286232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শিক্ষির্থীরা শিখতে পারবে.........</a:t>
            </a:r>
          </a:p>
          <a:p>
            <a:pPr algn="just"/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ধরন উল্লেখ করতে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প্রতিক্রিয়ার ধারণা ব্যাখ্যা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 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 ধারণা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ও প্রভাব বিশ্লেষণ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4760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835</TotalTime>
  <Words>255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161</cp:revision>
  <dcterms:created xsi:type="dcterms:W3CDTF">2021-02-22T14:17:47Z</dcterms:created>
  <dcterms:modified xsi:type="dcterms:W3CDTF">2021-04-08T01:52:10Z</dcterms:modified>
</cp:coreProperties>
</file>