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80" r:id="rId2"/>
    <p:sldId id="281" r:id="rId3"/>
    <p:sldId id="260" r:id="rId4"/>
    <p:sldId id="278" r:id="rId5"/>
    <p:sldId id="279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3" r:id="rId15"/>
    <p:sldId id="27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8F1FC-49CD-4364-AB14-F584960A16FF}" type="datetimeFigureOut">
              <a:rPr lang="en-US" smtClean="0"/>
              <a:t>09-Apr-21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9E105-DC1C-45A9-8305-9323B235F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কাছে প্রশ্ন করে- উত্তর আনতে হবে। যেমন- ছবিতে ধানের গাছের অবস্থা এমন কেন ?  ধানের চারাগুলো হলুদ কেন ? ধানের ফলন কেমন হয়েছে ? ভাল হল না কেন ?এগুলো কিসের লক্ষণ ? উত্তর আসবে পুষ্টি উপাদানের অভাবজনিত লক্ষণ। তখন পাঠ ঘোষ</a:t>
            </a:r>
            <a:r>
              <a:rPr lang="en-US" baseline="0" dirty="0" err="1" smtClean="0"/>
              <a:t>ণা</a:t>
            </a:r>
            <a:r>
              <a:rPr lang="bn-BD" baseline="0" dirty="0" smtClean="0"/>
              <a:t>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0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এবার</a:t>
            </a:r>
            <a:r>
              <a:rPr lang="bn-BD" baseline="0" dirty="0" smtClean="0"/>
              <a:t> এসো আমরা নাইট্রোজেনের অভাবজনিত লক্ষণ গুলো পর্যবেক্ষণ করি। প্রথমে ছবি প্রদর্শীত হবে। এবং পরে ছবিতে ক্লিক করলে। লেখা দেখা যাবে।</a:t>
            </a:r>
            <a:r>
              <a:rPr lang="en-US" baseline="0" dirty="0" smtClean="0"/>
              <a:t> </a:t>
            </a:r>
            <a:r>
              <a:rPr lang="bn-BD" baseline="0" dirty="0" smtClean="0"/>
              <a:t>অ</a:t>
            </a:r>
            <a:r>
              <a:rPr lang="en-US" baseline="0" dirty="0" err="1" smtClean="0"/>
              <a:t>বশ্যইই</a:t>
            </a:r>
            <a:r>
              <a:rPr lang="bn-BD" baseline="0" dirty="0" smtClean="0"/>
              <a:t> ছবি দেখিয়ে ক্লু দিয়ে(যেমন- ধানের পাতার রং গুলো কেমন দেখাচ্ছে?)  শিক্ষার্থীকে প্রশ্ন করে উত্তরের অপেক্ষা করতে হবে। পরবর্তীতে লেখা দেখাতে হবে। ট্রিগার সেট করা আছে, ছবিতে ক্লিক করুন। শিকড়ে ক্লিক এবং এ্যারোতে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প্রথমে ছবি প্রদর্শীত হবে। এবং পরে ছবিতে ক্লিক করলে। লেখা দেখা যাবে। অ</a:t>
            </a:r>
            <a:r>
              <a:rPr lang="en-US" baseline="0" dirty="0" err="1" smtClean="0"/>
              <a:t>বশ্য</a:t>
            </a:r>
            <a:r>
              <a:rPr lang="bn-BD" baseline="0" dirty="0" smtClean="0"/>
              <a:t>ই 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r>
              <a:rPr lang="en-US" baseline="0" dirty="0" smtClean="0"/>
              <a:t> </a:t>
            </a:r>
            <a:r>
              <a:rPr lang="bn-BD" baseline="0" dirty="0" smtClean="0"/>
              <a:t>ট্রিগার সেট করা আছে- প্রশ্নে ক্লিক করুন উত্তর পাবেন।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2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এবার</a:t>
            </a:r>
            <a:r>
              <a:rPr lang="bn-BD" baseline="0" dirty="0" smtClean="0"/>
              <a:t> এসো আমরা ফসফরাসেরর অভাবজনিত লক্ষণ গুলো পর্যবেক্ষণ করি। প্রথমে ছবি প্রদর্শীত হবে। এবং পরে ছবিতে ক্লিক করলে। লেখা দেখা যাবে। অব্শ্যই 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6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প্রথমে ছবি প্রদর্শীত হবে। এবং পরে ছবিতে ক্লিক করলে। লেখা দেখা যাবে। অব্শ্যই ছবি দেখিয়ে ক্লু দিয়ে(যেমন- ফলের আকার ছোট না বড় দেখাচ্ছে?)  শিক্ষার্থীকে প্রশ্ন করে উত্তরের অপেক্ষা করতে হবে। পরবর্তীতে লেখা দেখাতে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ক্লু</a:t>
            </a:r>
            <a:r>
              <a:rPr lang="bn-BD" baseline="0" dirty="0" smtClean="0"/>
              <a:t> দিয়ে প্রশ্ন করে উত্তর আনতে হবে । যেমন প্রথম ছবির কচি পাতার অগ্রভাগ কি স্বাভাবিক ? পাতার কিনারা ও মাঝখানে কেমন ? পাতার রং কেমন ? শিমরে বৃদ্ধি কেমন হয়েছে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5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শিক্ষার্থীকে</a:t>
            </a:r>
            <a:r>
              <a:rPr lang="bn-BD" baseline="0" dirty="0" smtClean="0"/>
              <a:t> মাইন্ড ম্যাপিং এর মাধ্যমে শ্রেণিতে এ্যাং</a:t>
            </a:r>
            <a:r>
              <a:rPr lang="en-US" baseline="0" smtClean="0"/>
              <a:t>গে</a:t>
            </a:r>
            <a:r>
              <a:rPr lang="bn-BD" baseline="0" smtClean="0"/>
              <a:t>জ </a:t>
            </a:r>
            <a:r>
              <a:rPr lang="bn-BD" baseline="0" dirty="0" smtClean="0"/>
              <a:t>রাখা যায়। </a:t>
            </a:r>
            <a:r>
              <a:rPr lang="bn-BD" baseline="0" dirty="0"/>
              <a:t> </a:t>
            </a:r>
            <a:r>
              <a:rPr lang="bn-BD" baseline="0" dirty="0" smtClean="0"/>
              <a:t>প্রথম ছবির শাখা ও পাতার বোটা কেমন ? পরের ছবির পাতা কেমন ? পাতার দুই শিরার মধ্যবর্তী স্থান কেমন হয়েছে 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14FE4-628A-4C4B-BD03-E15B570480D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1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90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77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3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3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8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4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5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7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96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57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23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10314"/>
            <a:ext cx="4114800" cy="365125"/>
          </a:xfrm>
        </p:spPr>
        <p:txBody>
          <a:bodyPr/>
          <a:lstStyle/>
          <a:p>
            <a:r>
              <a:rPr lang="en-US" smtClean="0"/>
              <a:t>Md. Rafiqul 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09-Apr-21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7" r:id="rId24"/>
    <p:sldLayoutId id="2147483678" r:id="rId25"/>
    <p:sldLayoutId id="2147483679" r:id="rId26"/>
    <p:sldLayoutId id="2147483680" r:id="rId27"/>
    <p:sldLayoutId id="2147483682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0.jpeg"/><Relationship Id="rId9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9" y="98474"/>
            <a:ext cx="1177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643" y="4979963"/>
            <a:ext cx="212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-55207"/>
            <a:ext cx="3733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গাছগুলো কেমন দেখাচ্ছে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17" b="20966"/>
          <a:stretch/>
        </p:blipFill>
        <p:spPr>
          <a:xfrm>
            <a:off x="2145803" y="353684"/>
            <a:ext cx="3747143" cy="238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5" b="14081"/>
          <a:stretch/>
        </p:blipFill>
        <p:spPr>
          <a:xfrm>
            <a:off x="6504222" y="371376"/>
            <a:ext cx="3690510" cy="24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947700" y="2596686"/>
            <a:ext cx="279731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ছোট ও বিবর্ণ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18" y="3118299"/>
            <a:ext cx="3900190" cy="238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446070" y="5427427"/>
            <a:ext cx="2887931" cy="5232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ধানে চিটা বেশি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02" y="3092475"/>
            <a:ext cx="3776826" cy="244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934200" y="5427427"/>
            <a:ext cx="3196424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কান্ড শুকিয়ে সরু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7108" y="2605153"/>
            <a:ext cx="344453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খর্বাকৃতির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04366" y="33641"/>
            <a:ext cx="3483982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আকার ও রং কেমন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8911" y="5400172"/>
            <a:ext cx="425389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গাছের ধান গুলো কেমন হয়েছে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7118617" y="5337717"/>
            <a:ext cx="2827591" cy="702641"/>
          </a:xfrm>
          <a:prstGeom prst="wedgeEllipseCallout">
            <a:avLst>
              <a:gd name="adj1" fmla="val -19425"/>
              <a:gd name="adj2" fmla="val -126193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34199" y="5211983"/>
            <a:ext cx="3196424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 টবের চারার কান্ডগুলোর মধ্যে পার্থক্য কী দেখাচ্ছে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206" y="2481943"/>
            <a:ext cx="1076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লৌহ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দস্তা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সালফার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39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8903" y="2750404"/>
            <a:ext cx="393409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কচি পাতার অগ্রভাগ অস্বাভাবিক হয়েছে</a:t>
            </a:r>
            <a:endParaRPr lang="en-US" sz="2400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2" y="349004"/>
            <a:ext cx="3194785" cy="2420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38" y="298656"/>
            <a:ext cx="3168462" cy="2520744"/>
          </a:xfrm>
          <a:prstGeom prst="roundRect">
            <a:avLst>
              <a:gd name="adj" fmla="val 16667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97123" y="2826604"/>
            <a:ext cx="3745047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পাতার কিনারায় ও মাঝখানে হলদে এবং বাদামি রং হয়েছে</a:t>
            </a:r>
            <a:endParaRPr lang="en-US" sz="2400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9" r="49295"/>
          <a:stretch/>
        </p:blipFill>
        <p:spPr>
          <a:xfrm>
            <a:off x="7093527" y="3679710"/>
            <a:ext cx="3193472" cy="2416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09564" y="6091536"/>
            <a:ext cx="3157231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রং বিবর্ণ হয়েছে</a:t>
            </a:r>
            <a:endParaRPr lang="en-US" sz="2400" dirty="0">
              <a:solidFill>
                <a:schemeClr val="tx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6091536"/>
            <a:ext cx="30480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ফসলের বৃদ্ধি ব্যাহত হয়েছে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2" y="3610031"/>
            <a:ext cx="3219723" cy="241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953000" y="2457728"/>
            <a:ext cx="2362200" cy="158087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অভাবজনিত লক্ষণ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0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9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34988" y="262544"/>
            <a:ext cx="3122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206" y="2764605"/>
            <a:ext cx="11181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ফসলের পাতা ও ফুলের সংখ্যা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09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4105275"/>
            <a:ext cx="2690822" cy="2154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/>
          <p:cNvSpPr txBox="1"/>
          <p:nvPr/>
        </p:nvSpPr>
        <p:spPr>
          <a:xfrm>
            <a:off x="7549922" y="3397939"/>
            <a:ext cx="304187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ধীরে ধীরে শুকিয়ে যায়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8794" y="304801"/>
            <a:ext cx="43170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 ও পাতার বোটা সরু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25751" y="3124201"/>
            <a:ext cx="2701425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পাতার দুই শিরার মধ্যবর্তী স্থান হলুদ হয়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043238" y="3688650"/>
            <a:ext cx="2271963" cy="1075840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rot="2317724">
            <a:off x="7331834" y="4168840"/>
            <a:ext cx="360080" cy="628177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7" rIns="94288" bIns="100386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  <p:sp>
        <p:nvSpPr>
          <p:cNvPr id="39" name="Freeform 38"/>
          <p:cNvSpPr/>
          <p:nvPr/>
        </p:nvSpPr>
        <p:spPr>
          <a:xfrm>
            <a:off x="4688580" y="776698"/>
            <a:ext cx="2855220" cy="2387593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6205" tIns="296205" rIns="296205" bIns="296205" numCol="1" spcCol="1270" anchor="ctr" anchorCtr="0">
            <a:noAutofit/>
          </a:bodyPr>
          <a:lstStyle/>
          <a:p>
            <a:pPr algn="ctr" defTabSz="2800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300"/>
          </a:p>
        </p:txBody>
      </p:sp>
      <p:sp>
        <p:nvSpPr>
          <p:cNvPr id="46" name="Freeform 45"/>
          <p:cNvSpPr/>
          <p:nvPr/>
        </p:nvSpPr>
        <p:spPr>
          <a:xfrm rot="19681252">
            <a:off x="4623116" y="4179676"/>
            <a:ext cx="409184" cy="598039"/>
          </a:xfrm>
          <a:custGeom>
            <a:avLst/>
            <a:gdLst>
              <a:gd name="connsiteX0" fmla="*/ 0 w 398303"/>
              <a:gd name="connsiteY0" fmla="*/ 100387 h 501933"/>
              <a:gd name="connsiteX1" fmla="*/ 199152 w 398303"/>
              <a:gd name="connsiteY1" fmla="*/ 100387 h 501933"/>
              <a:gd name="connsiteX2" fmla="*/ 199152 w 398303"/>
              <a:gd name="connsiteY2" fmla="*/ 0 h 501933"/>
              <a:gd name="connsiteX3" fmla="*/ 398303 w 398303"/>
              <a:gd name="connsiteY3" fmla="*/ 250967 h 501933"/>
              <a:gd name="connsiteX4" fmla="*/ 199152 w 398303"/>
              <a:gd name="connsiteY4" fmla="*/ 501933 h 501933"/>
              <a:gd name="connsiteX5" fmla="*/ 199152 w 398303"/>
              <a:gd name="connsiteY5" fmla="*/ 401546 h 501933"/>
              <a:gd name="connsiteX6" fmla="*/ 0 w 398303"/>
              <a:gd name="connsiteY6" fmla="*/ 401546 h 501933"/>
              <a:gd name="connsiteX7" fmla="*/ 0 w 398303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303" h="501933">
                <a:moveTo>
                  <a:pt x="398303" y="401546"/>
                </a:moveTo>
                <a:lnTo>
                  <a:pt x="199151" y="401546"/>
                </a:lnTo>
                <a:lnTo>
                  <a:pt x="199151" y="501933"/>
                </a:lnTo>
                <a:lnTo>
                  <a:pt x="0" y="250966"/>
                </a:lnTo>
                <a:lnTo>
                  <a:pt x="199151" y="0"/>
                </a:lnTo>
                <a:lnTo>
                  <a:pt x="199151" y="100387"/>
                </a:lnTo>
                <a:lnTo>
                  <a:pt x="398303" y="100387"/>
                </a:lnTo>
                <a:lnTo>
                  <a:pt x="398303" y="40154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9491" tIns="100388" rIns="0" bIns="100386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  <p:sp>
        <p:nvSpPr>
          <p:cNvPr id="47" name="Freeform 46"/>
          <p:cNvSpPr/>
          <p:nvPr/>
        </p:nvSpPr>
        <p:spPr>
          <a:xfrm>
            <a:off x="1903568" y="3966877"/>
            <a:ext cx="2855220" cy="2293201"/>
          </a:xfrm>
          <a:custGeom>
            <a:avLst/>
            <a:gdLst>
              <a:gd name="connsiteX0" fmla="*/ 0 w 1476273"/>
              <a:gd name="connsiteY0" fmla="*/ 738137 h 1476273"/>
              <a:gd name="connsiteX1" fmla="*/ 738137 w 1476273"/>
              <a:gd name="connsiteY1" fmla="*/ 0 h 1476273"/>
              <a:gd name="connsiteX2" fmla="*/ 1476274 w 1476273"/>
              <a:gd name="connsiteY2" fmla="*/ 738137 h 1476273"/>
              <a:gd name="connsiteX3" fmla="*/ 738137 w 1476273"/>
              <a:gd name="connsiteY3" fmla="*/ 1476274 h 1476273"/>
              <a:gd name="connsiteX4" fmla="*/ 0 w 1476273"/>
              <a:gd name="connsiteY4" fmla="*/ 738137 h 147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273" h="1476273">
                <a:moveTo>
                  <a:pt x="0" y="738137"/>
                </a:moveTo>
                <a:cubicBezTo>
                  <a:pt x="0" y="330475"/>
                  <a:pt x="330475" y="0"/>
                  <a:pt x="738137" y="0"/>
                </a:cubicBezTo>
                <a:cubicBezTo>
                  <a:pt x="1145799" y="0"/>
                  <a:pt x="1476274" y="330475"/>
                  <a:pt x="1476274" y="738137"/>
                </a:cubicBezTo>
                <a:cubicBezTo>
                  <a:pt x="1476274" y="1145799"/>
                  <a:pt x="1145799" y="1476274"/>
                  <a:pt x="738137" y="1476274"/>
                </a:cubicBezTo>
                <a:cubicBezTo>
                  <a:pt x="330475" y="1476274"/>
                  <a:pt x="0" y="1145799"/>
                  <a:pt x="0" y="73813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300">
              <a:noFill/>
            </a:endParaRPr>
          </a:p>
        </p:txBody>
      </p:sp>
      <p:sp>
        <p:nvSpPr>
          <p:cNvPr id="48" name="Freeform 47"/>
          <p:cNvSpPr/>
          <p:nvPr/>
        </p:nvSpPr>
        <p:spPr>
          <a:xfrm rot="5400000" flipH="1">
            <a:off x="5974434" y="3052657"/>
            <a:ext cx="385600" cy="752067"/>
          </a:xfrm>
          <a:custGeom>
            <a:avLst/>
            <a:gdLst>
              <a:gd name="connsiteX0" fmla="*/ 0 w 314295"/>
              <a:gd name="connsiteY0" fmla="*/ 100387 h 501933"/>
              <a:gd name="connsiteX1" fmla="*/ 157148 w 314295"/>
              <a:gd name="connsiteY1" fmla="*/ 100387 h 501933"/>
              <a:gd name="connsiteX2" fmla="*/ 157148 w 314295"/>
              <a:gd name="connsiteY2" fmla="*/ 0 h 501933"/>
              <a:gd name="connsiteX3" fmla="*/ 314295 w 314295"/>
              <a:gd name="connsiteY3" fmla="*/ 250967 h 501933"/>
              <a:gd name="connsiteX4" fmla="*/ 157148 w 314295"/>
              <a:gd name="connsiteY4" fmla="*/ 501933 h 501933"/>
              <a:gd name="connsiteX5" fmla="*/ 157148 w 314295"/>
              <a:gd name="connsiteY5" fmla="*/ 401546 h 501933"/>
              <a:gd name="connsiteX6" fmla="*/ 0 w 314295"/>
              <a:gd name="connsiteY6" fmla="*/ 401546 h 501933"/>
              <a:gd name="connsiteX7" fmla="*/ 0 w 314295"/>
              <a:gd name="connsiteY7" fmla="*/ 100387 h 50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295" h="501933">
                <a:moveTo>
                  <a:pt x="0" y="100387"/>
                </a:moveTo>
                <a:lnTo>
                  <a:pt x="157148" y="100387"/>
                </a:lnTo>
                <a:lnTo>
                  <a:pt x="157148" y="0"/>
                </a:lnTo>
                <a:lnTo>
                  <a:pt x="314295" y="250967"/>
                </a:lnTo>
                <a:lnTo>
                  <a:pt x="157148" y="501933"/>
                </a:lnTo>
                <a:lnTo>
                  <a:pt x="157148" y="401546"/>
                </a:lnTo>
                <a:lnTo>
                  <a:pt x="0" y="401546"/>
                </a:lnTo>
                <a:lnTo>
                  <a:pt x="0" y="100387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100386" rIns="94288" bIns="100388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640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6" grpId="0" animBg="1"/>
      <p:bldP spid="38" grpId="0" animBg="1"/>
      <p:bldP spid="39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4137" y="2523310"/>
            <a:ext cx="10450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 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 পড়ে?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6240" y="444137"/>
            <a:ext cx="418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6935" y="2700997"/>
            <a:ext cx="8102991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5636525" y="887104"/>
            <a:ext cx="846162" cy="4353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90" y="2483892"/>
            <a:ext cx="49606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মিরপুর,কুষ্টিয়া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01723675175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887104"/>
            <a:ext cx="2194560" cy="1714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86413" y="3751932"/>
            <a:ext cx="3304310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6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</a:t>
            </a:r>
          </a:p>
          <a:p>
            <a:pPr algn="ctr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পরিচ্ছেদ-২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01" y="815914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21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8"/>
          <a:stretch/>
        </p:blipFill>
        <p:spPr>
          <a:xfrm>
            <a:off x="1828801" y="225952"/>
            <a:ext cx="3962803" cy="267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41257" b="53582"/>
          <a:stretch/>
        </p:blipFill>
        <p:spPr>
          <a:xfrm>
            <a:off x="1825910" y="3505200"/>
            <a:ext cx="3889091" cy="2672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74" y="225952"/>
            <a:ext cx="4082026" cy="2672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918" y="3516490"/>
            <a:ext cx="3785883" cy="2642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26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7296" y="2877312"/>
            <a:ext cx="809548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4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9872" y="1621536"/>
            <a:ext cx="11509248" cy="25853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এই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পাঠ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শেষে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  <a:sym typeface="Wingdings 2"/>
              </a:rPr>
              <a:t>- 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১।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উদ্ভিদের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পুষ্টি উপাদানের অভাবজনিত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লক্ষণগুলো বর্ণনা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 পারবে।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উদ্ভিদের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বিভিন্ন লক্ষণ দেখে পুষ্টি উপাদানের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প্রয়োজনীয়তা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ব্যাখ্যা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পারবে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07532" y="5464314"/>
            <a:ext cx="7315200" cy="4792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নাইট্রোজেন এর অভাবজনিত লক্ষণ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0724" y="4549914"/>
            <a:ext cx="23881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 কম হয়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3206" y="2074454"/>
            <a:ext cx="2579161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 অপুষ্ট হয়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7693" y="4610561"/>
            <a:ext cx="230220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কুশি কম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4642247"/>
            <a:ext cx="303470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শিকড়ের বিস্তৃতি কম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1480" y="2052204"/>
            <a:ext cx="2788515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বীজের আকৃতি ছোট হয়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9"/>
          <a:stretch/>
        </p:blipFill>
        <p:spPr>
          <a:xfrm>
            <a:off x="1985155" y="261896"/>
            <a:ext cx="2739246" cy="183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10983" r="27790" b="29602"/>
          <a:stretch/>
        </p:blipFill>
        <p:spPr>
          <a:xfrm>
            <a:off x="4714818" y="298381"/>
            <a:ext cx="2828983" cy="182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2" y="2950670"/>
            <a:ext cx="2655852" cy="1780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2" t="46357" r="13346"/>
          <a:stretch/>
        </p:blipFill>
        <p:spPr>
          <a:xfrm>
            <a:off x="4732369" y="2962351"/>
            <a:ext cx="2703983" cy="181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32468" r="22500" b="35063"/>
          <a:stretch/>
        </p:blipFill>
        <p:spPr>
          <a:xfrm>
            <a:off x="7540104" y="317870"/>
            <a:ext cx="2776763" cy="178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8"/>
          <a:stretch/>
        </p:blipFill>
        <p:spPr>
          <a:xfrm>
            <a:off x="7589782" y="2904847"/>
            <a:ext cx="2677404" cy="184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Down Arrow 20"/>
          <p:cNvSpPr/>
          <p:nvPr/>
        </p:nvSpPr>
        <p:spPr>
          <a:xfrm rot="2310190">
            <a:off x="9496970" y="3792599"/>
            <a:ext cx="423172" cy="628878"/>
          </a:xfrm>
          <a:prstGeom prst="downArrow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0724" y="2004762"/>
            <a:ext cx="2611981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পাতা হালকা সবুজ থেকে হলুদ বর্ণ ধারণ করে।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92826" y="3696701"/>
            <a:ext cx="966652" cy="82067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96670" y="3636089"/>
            <a:ext cx="1046834" cy="110885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2865494"/>
            <a:ext cx="7028228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ফসফরাস এর অভাবজনিত লক্ষণ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4956" y="5267980"/>
            <a:ext cx="3434444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স্বাভাবিক বৃদ্ধি হয় নাই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0431" y="2054552"/>
            <a:ext cx="5084198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 আকার ছোট এবং ফল ঝড়ে যাচ্ছে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2495" y="2028271"/>
            <a:ext cx="225235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কম হয়েছে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10"/>
          <a:stretch/>
        </p:blipFill>
        <p:spPr>
          <a:xfrm>
            <a:off x="1860431" y="3498304"/>
            <a:ext cx="5084198" cy="1692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95" y="239738"/>
            <a:ext cx="2604793" cy="172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12" y="3411350"/>
            <a:ext cx="2771388" cy="184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1"/>
          <a:stretch/>
        </p:blipFill>
        <p:spPr>
          <a:xfrm>
            <a:off x="1800106" y="207177"/>
            <a:ext cx="5204851" cy="180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860432" y="5257800"/>
            <a:ext cx="5084197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বিটপ ও মূলের স্বাভাবিক বিকাশ হয় নাই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05" y="388047"/>
            <a:ext cx="3053376" cy="2045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61" y="607325"/>
            <a:ext cx="1334625" cy="1851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91058" y="2624673"/>
            <a:ext cx="2518028" cy="95410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সালোকসংশ্লেষণের প্রক্রিয়া                 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29" y="418705"/>
            <a:ext cx="2989022" cy="2015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70227" y="2609970"/>
            <a:ext cx="2876773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 বৃদ্ধি ব্যহত হচ্ছে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 তামাটে বর্ণ দেখাচ্ছে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0906" y="2590800"/>
            <a:ext cx="2889695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 মাকড়ের আক্রমণ দেখা দিয়েছে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6626" y="3668018"/>
            <a:ext cx="4162014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প্রক্রিয়া হ্রাস পায় </a:t>
            </a:r>
            <a:r>
              <a:rPr lang="bn-BD" sz="36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কেন?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593" y="4611188"/>
            <a:ext cx="5304958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12527" y="757646"/>
            <a:ext cx="1853176" cy="15429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9872" y="0"/>
            <a:ext cx="11692128" cy="6858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20651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713" y="2913016"/>
            <a:ext cx="10620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</TotalTime>
  <Words>620</Words>
  <Application>Microsoft Office PowerPoint</Application>
  <PresentationFormat>Widescreen</PresentationFormat>
  <Paragraphs>71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Narrow</vt:lpstr>
      <vt:lpstr>Calibri</vt:lpstr>
      <vt:lpstr>Century Gothic</vt:lpstr>
      <vt:lpstr>NikoshBAN</vt:lpstr>
      <vt:lpstr>Times New Roman</vt:lpstr>
      <vt:lpstr>Vrinda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Amdadur Rahman</dc:creator>
  <cp:lastModifiedBy>Md. Amdadur Rahman</cp:lastModifiedBy>
  <cp:revision>11</cp:revision>
  <dcterms:created xsi:type="dcterms:W3CDTF">2021-04-08T13:38:32Z</dcterms:created>
  <dcterms:modified xsi:type="dcterms:W3CDTF">2021-04-09T03:23:20Z</dcterms:modified>
</cp:coreProperties>
</file>