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3"/>
  </p:notesMasterIdLst>
  <p:sldIdLst>
    <p:sldId id="294" r:id="rId2"/>
    <p:sldId id="295" r:id="rId3"/>
    <p:sldId id="296" r:id="rId4"/>
    <p:sldId id="258" r:id="rId5"/>
    <p:sldId id="259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8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ECBA-3F9B-40A0-945A-4F9561E83F5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D687-A581-4709-8116-495388A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3181-8499-4002-851C-BF3E3CDA97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2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3181-8499-4002-851C-BF3E3CDA97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3181-8499-4002-851C-BF3E3CDA974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7231-4106-4E16-A8D0-510450BCBE43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4A32-680E-4B9A-9BB6-9E3B8045CAC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38725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8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9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7231-4106-4E16-A8D0-510450BCBE43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4A32-680E-4B9A-9BB6-9E3B8045C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913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5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DE4EC3-D009-4CED-86BF-6BE10421928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C8AC8B-3A3F-4384-A1D7-7590E7E88A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0"/>
            <a:ext cx="12191999" cy="7467600"/>
            <a:chOff x="-149070" y="0"/>
            <a:chExt cx="12191999" cy="6858000"/>
          </a:xfrm>
        </p:grpSpPr>
        <p:grpSp>
          <p:nvGrpSpPr>
            <p:cNvPr id="19" name="Group 18"/>
            <p:cNvGrpSpPr/>
            <p:nvPr/>
          </p:nvGrpSpPr>
          <p:grpSpPr>
            <a:xfrm>
              <a:off x="-149070" y="0"/>
              <a:ext cx="12191999" cy="6858000"/>
              <a:chOff x="0" y="0"/>
              <a:chExt cx="12191999" cy="6858000"/>
            </a:xfrm>
          </p:grpSpPr>
          <p:sp>
            <p:nvSpPr>
              <p:cNvPr id="4" name="Frame 3"/>
              <p:cNvSpPr/>
              <p:nvPr/>
            </p:nvSpPr>
            <p:spPr>
              <a:xfrm>
                <a:off x="0" y="0"/>
                <a:ext cx="12191999" cy="6858000"/>
              </a:xfrm>
              <a:prstGeom prst="frame">
                <a:avLst>
                  <a:gd name="adj1" fmla="val 1262"/>
                </a:avLst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104503" y="104504"/>
                <a:ext cx="11991703" cy="6662056"/>
              </a:xfrm>
              <a:prstGeom prst="frame">
                <a:avLst>
                  <a:gd name="adj1" fmla="val 931"/>
                </a:avLst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104503" y="104504"/>
                <a:ext cx="11991703" cy="6662055"/>
              </a:xfrm>
              <a:prstGeom prst="frame">
                <a:avLst>
                  <a:gd name="adj1" fmla="val 152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Sun 10"/>
              <p:cNvSpPr/>
              <p:nvPr/>
            </p:nvSpPr>
            <p:spPr>
              <a:xfrm>
                <a:off x="283028" y="242814"/>
                <a:ext cx="914400" cy="914400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2" name="Sun 11"/>
              <p:cNvSpPr/>
              <p:nvPr/>
            </p:nvSpPr>
            <p:spPr>
              <a:xfrm>
                <a:off x="11011989" y="242047"/>
                <a:ext cx="914400" cy="914400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3" name="Sun 12"/>
              <p:cNvSpPr/>
              <p:nvPr/>
            </p:nvSpPr>
            <p:spPr>
              <a:xfrm>
                <a:off x="11011989" y="5720763"/>
                <a:ext cx="914400" cy="927846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283028" y="5720763"/>
                <a:ext cx="914400" cy="914400"/>
              </a:xfrm>
              <a:prstGeom prst="su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851" y="1107268"/>
                <a:ext cx="1114698" cy="468226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77302" y="1058091"/>
                <a:ext cx="988424" cy="4731441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003635" y="2967335"/>
                <a:ext cx="1847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2" y="5789533"/>
              <a:ext cx="11784874" cy="8456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82" y="94511"/>
              <a:ext cx="11784874" cy="1012756"/>
            </a:xfrm>
            <a:prstGeom prst="rect">
              <a:avLst/>
            </a:prstGeom>
          </p:spPr>
        </p:pic>
      </p:grpSp>
      <p:pic>
        <p:nvPicPr>
          <p:cNvPr id="20" name="Picture 2" descr="E:\My Final Content\image bangla 8\Baburer Mohotto\16069803_3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8281" y="1409011"/>
            <a:ext cx="9546771" cy="4841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6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48019" y="1236370"/>
            <a:ext cx="12143981" cy="5621630"/>
          </a:xfrm>
          <a:prstGeom prst="snip1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50296" y="193183"/>
            <a:ext cx="3734337" cy="706223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2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9614">
            <a:off x="-5810" y="-219431"/>
            <a:ext cx="2279321" cy="2433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4550">
            <a:off x="9912255" y="4522915"/>
            <a:ext cx="2152650" cy="22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81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Final Content\image bangla 8\Baburer Mohotto\16069803_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993" y="3048000"/>
            <a:ext cx="1213000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E:\My Final Content\image bangla 8\Baburer Mohotto\hdr-mughal-art-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6030" y="133496"/>
            <a:ext cx="6277970" cy="2855364"/>
          </a:xfrm>
          <a:prstGeom prst="rect">
            <a:avLst/>
          </a:prstGeom>
          <a:noFill/>
        </p:spPr>
      </p:pic>
      <p:sp>
        <p:nvSpPr>
          <p:cNvPr id="1048682" name="Rectangle 5"/>
          <p:cNvSpPr/>
          <p:nvPr/>
        </p:nvSpPr>
        <p:spPr>
          <a:xfrm>
            <a:off x="0" y="3357349"/>
            <a:ext cx="12192000" cy="3500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লুটে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কহিল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সঁপিয়া গুপ্ত কৃপাণ বাবুরের করপুটে-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জাঁহাপনা, এই ছুরিখানা দি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আপনার প্রাণবধ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করিতে আসিয়া একি দেখিলাম! ভারতের রাজপদ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আপনারে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কারেও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503495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0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E:\My Final Content\image bangla 8\Baburer Mohotto\16069803_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6" y="3846"/>
            <a:ext cx="12167754" cy="6830291"/>
          </a:xfrm>
          <a:prstGeom prst="rect">
            <a:avLst/>
          </a:prstGeom>
          <a:noFill/>
        </p:spPr>
      </p:pic>
      <p:sp>
        <p:nvSpPr>
          <p:cNvPr id="1048622" name="Pentagon 4"/>
          <p:cNvSpPr/>
          <p:nvPr/>
        </p:nvSpPr>
        <p:spPr>
          <a:xfrm>
            <a:off x="311727" y="3641605"/>
            <a:ext cx="6172200" cy="8382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বাবরী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Rectangle 5"/>
          <p:cNvSpPr/>
          <p:nvPr/>
        </p:nvSpPr>
        <p:spPr>
          <a:xfrm>
            <a:off x="8839200" y="123047"/>
            <a:ext cx="2832067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বাবরী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Pentagon 8"/>
          <p:cNvSpPr/>
          <p:nvPr/>
        </p:nvSpPr>
        <p:spPr>
          <a:xfrm>
            <a:off x="311727" y="4800600"/>
            <a:ext cx="6172200" cy="8382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Rectangle 9"/>
          <p:cNvSpPr/>
          <p:nvPr/>
        </p:nvSpPr>
        <p:spPr>
          <a:xfrm>
            <a:off x="7620000" y="4800600"/>
            <a:ext cx="3733800" cy="9871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304800" y="5959595"/>
            <a:ext cx="11049000" cy="714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বাবর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046F65-AB5A-4D22-B542-B9C428004AB2}"/>
              </a:ext>
            </a:extLst>
          </p:cNvPr>
          <p:cNvSpPr txBox="1"/>
          <p:nvPr/>
        </p:nvSpPr>
        <p:spPr>
          <a:xfrm>
            <a:off x="7620000" y="3745200"/>
            <a:ext cx="37407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89861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5" grpId="0" animBg="1"/>
      <p:bldP spid="1048626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87</Words>
  <Application>Microsoft Office PowerPoint</Application>
  <PresentationFormat>Widescreen</PresentationFormat>
  <Paragraphs>22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Calibri Light</vt:lpstr>
      <vt:lpstr>Garamond</vt:lpstr>
      <vt:lpstr>NikoshBAN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ismail - [2010]</cp:lastModifiedBy>
  <cp:revision>8</cp:revision>
  <dcterms:created xsi:type="dcterms:W3CDTF">2020-07-20T18:48:14Z</dcterms:created>
  <dcterms:modified xsi:type="dcterms:W3CDTF">2021-07-31T14:01:55Z</dcterms:modified>
</cp:coreProperties>
</file>