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95" r:id="rId3"/>
    <p:sldId id="290" r:id="rId4"/>
    <p:sldId id="292" r:id="rId5"/>
    <p:sldId id="260" r:id="rId6"/>
    <p:sldId id="289" r:id="rId7"/>
    <p:sldId id="262" r:id="rId8"/>
    <p:sldId id="287" r:id="rId9"/>
    <p:sldId id="288" r:id="rId10"/>
    <p:sldId id="264" r:id="rId11"/>
    <p:sldId id="28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3" r:id="rId22"/>
    <p:sldId id="276" r:id="rId23"/>
    <p:sldId id="286" r:id="rId24"/>
    <p:sldId id="277" r:id="rId25"/>
    <p:sldId id="278" r:id="rId26"/>
    <p:sldId id="279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B03D0-AD97-47DD-B410-EDFF4A78355B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DA50-EEFC-4FBF-BBF8-A1AA9C1DD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ক, খ, গ, ঘ এই চারটি দলে বিভক্ত করে ক ও গ দলকে প্রথম কাজটি এবং খ ও ঘ দলকে ২য় কাজটি করার জন্য বলতে হবে।  শিক্ষক প্রত্যেক দলের কাছে গিয়ে তাদের দলীয় কাজের তদারকী করবেন এবং দলনেতার কাছথেকে কাজ জমা নিয়ে মূল্যায়ন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D:\Content Image\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6" y="228600"/>
            <a:ext cx="8610600" cy="65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335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Final Content\image bangla 8\Rupai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10802"/>
            <a:ext cx="8813800" cy="65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85975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368" y="417994"/>
            <a:ext cx="3657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600" y="2108946"/>
            <a:ext cx="228599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8600" y="3688857"/>
            <a:ext cx="2421768" cy="88314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28600" y="5385546"/>
            <a:ext cx="2286000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সিনান্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38800" y="2208589"/>
            <a:ext cx="3111500" cy="996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3688856"/>
            <a:ext cx="3132281" cy="1264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8920" y="5348141"/>
            <a:ext cx="3132281" cy="1042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স্নান, গোসল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E:\My Final Content\image bangla 8\Rupai\160320010904_sr_river_shitalakhya_bath_2_640x360_bbc_nocred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2966" b="3858"/>
          <a:stretch/>
        </p:blipFill>
        <p:spPr bwMode="auto">
          <a:xfrm>
            <a:off x="3048000" y="5257800"/>
            <a:ext cx="1981200" cy="107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08946"/>
            <a:ext cx="1981200" cy="1173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88857"/>
            <a:ext cx="2039913" cy="110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7442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9191" y="377063"/>
            <a:ext cx="3657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58541" y="2108946"/>
            <a:ext cx="2232259" cy="88611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58541" y="3709146"/>
            <a:ext cx="2232259" cy="111471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কালো দাত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9322" y="5385546"/>
            <a:ext cx="2211478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46314" y="1937699"/>
            <a:ext cx="3224766" cy="1282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কচি, সদ্য অঙ্কুরিত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6314" y="3688857"/>
            <a:ext cx="3224767" cy="883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6315" y="4800600"/>
            <a:ext cx="3224765" cy="1676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E:\My Final Content\image bangla 8\Rupai\8931763-pluma-estilografica-con-bote-de-tin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 b="12825"/>
          <a:stretch/>
        </p:blipFill>
        <p:spPr bwMode="auto">
          <a:xfrm>
            <a:off x="3048000" y="3658155"/>
            <a:ext cx="2142713" cy="114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y Final Content\image bangla 8\Rupai\ma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4453" r="19045" b="7157"/>
          <a:stretch/>
        </p:blipFill>
        <p:spPr bwMode="auto">
          <a:xfrm>
            <a:off x="3057114" y="1958814"/>
            <a:ext cx="2133600" cy="1261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b="13477"/>
          <a:stretch/>
        </p:blipFill>
        <p:spPr>
          <a:xfrm>
            <a:off x="3048000" y="5181600"/>
            <a:ext cx="214271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394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y Final Content\image bangla 8\Rupai\8427696666_1f2a79ac6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6636"/>
            <a:ext cx="4191000" cy="442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1600" y="5107831"/>
            <a:ext cx="8813800" cy="1265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গাঁয়ের এক চাষার ছেলে লম্বা মাথার চুল,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কালো মুখেই কালো ভ্রমর, কিসের রঙিন ফুল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550417">
            <a:off x="207166" y="1217148"/>
            <a:ext cx="4759717" cy="2118677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5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1600" y="4706111"/>
            <a:ext cx="8937172" cy="1265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কচি-মুখের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My Final Content\image bangla 8\rupai\GetThumbNail.ash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0121"/>
            <a:ext cx="4383454" cy="3735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 rot="1550417">
            <a:off x="315850" y="971848"/>
            <a:ext cx="4558520" cy="202883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144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1599" y="5048480"/>
            <a:ext cx="8872067" cy="1182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জালি লাউয়ের ডগার মতো বাহু দুখান সরু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 খানি তার শাওন মাসের যেমন তমাল তরু।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y Final Content\image bangla 8\Rupai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096867" cy="4122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289921" y="1015931"/>
            <a:ext cx="5047856" cy="2488311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7031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267"/>
            <a:ext cx="4461085" cy="361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95913" y="4725663"/>
            <a:ext cx="8937172" cy="1360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কচি ধানের তুলতে চারা হয়ত কোনো চাষি,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মুখে তাহার জড়িয়ে গেছে কতকটা তার হাসি।</a:t>
            </a:r>
          </a:p>
        </p:txBody>
      </p:sp>
      <p:sp>
        <p:nvSpPr>
          <p:cNvPr id="8" name="Pentagon 7"/>
          <p:cNvSpPr/>
          <p:nvPr/>
        </p:nvSpPr>
        <p:spPr>
          <a:xfrm rot="1550417">
            <a:off x="311042" y="830670"/>
            <a:ext cx="4152186" cy="193964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296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My Final Content\image bangla 8\Rupai\1060755_546874482015487_795842027_n-680x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"/>
          <a:stretch/>
        </p:blipFill>
        <p:spPr bwMode="auto">
          <a:xfrm>
            <a:off x="4800600" y="114862"/>
            <a:ext cx="4290786" cy="41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1600" y="4749920"/>
            <a:ext cx="8937172" cy="192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কালো চোখের তারা দিয়েই সকল ধরা দেখি,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কালো দাতের কালি দিয়েই কেতাব কোরান লেখি।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y Final Content\image bangla 8\Rupai\Letar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 bwMode="auto">
          <a:xfrm>
            <a:off x="222066" y="3084505"/>
            <a:ext cx="2978334" cy="15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1550417">
            <a:off x="382988" y="968899"/>
            <a:ext cx="4040709" cy="167055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580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4879019"/>
            <a:ext cx="8686800" cy="1284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সোনায় যে-জন সোনা বানায়, কিসের গরব তার,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 পেলে ভাই গড়তে পারি রামধনুকের হার।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 descr="E:\My Final Content\image bangla 8\Rupai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"/>
          <a:stretch/>
        </p:blipFill>
        <p:spPr bwMode="auto">
          <a:xfrm>
            <a:off x="3530599" y="72788"/>
            <a:ext cx="2895599" cy="38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My Final Content\image bangla 8\Rupai\রংধন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 bwMode="auto">
          <a:xfrm>
            <a:off x="6476999" y="92122"/>
            <a:ext cx="2570871" cy="38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 rot="1550417">
            <a:off x="176869" y="952985"/>
            <a:ext cx="3668410" cy="150177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রামধনুকের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099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1600" y="4971522"/>
            <a:ext cx="8830043" cy="1233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spc="-60" dirty="0" smtClean="0">
                <a:latin typeface="NikoshBAN" pitchFamily="2" charset="0"/>
                <a:cs typeface="NikoshBAN" pitchFamily="2" charset="0"/>
              </a:rPr>
              <a:t> সোনা নহে, পিতল নহে, নহে সোনার মুখ,</a:t>
            </a:r>
          </a:p>
          <a:p>
            <a:pPr algn="ctr"/>
            <a:r>
              <a:rPr lang="bn-BD" sz="4000" spc="-60" dirty="0" smtClean="0">
                <a:latin typeface="NikoshBAN" pitchFamily="2" charset="0"/>
                <a:cs typeface="NikoshBAN" pitchFamily="2" charset="0"/>
              </a:rPr>
              <a:t>কালো-বরন চাষির ছেলে জুড়ায় যেন বুক।</a:t>
            </a:r>
            <a:endParaRPr lang="en-US" sz="4000" spc="-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y Final Content\image bangla 8\Rupai\5606982339_47a2db627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6778"/>
            <a:ext cx="4207243" cy="3795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223702" y="956449"/>
            <a:ext cx="4628182" cy="162117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পিতলের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977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127629" y="1402501"/>
            <a:ext cx="9016371" cy="5258581"/>
          </a:xfrm>
          <a:prstGeom prst="snip1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48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2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2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32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3008942" y="235730"/>
            <a:ext cx="3381375" cy="645575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28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143000"/>
            <a:ext cx="2610135" cy="2641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1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1600" y="4914533"/>
            <a:ext cx="8937172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জারি গানে তাহার গলা উঠে সবার আগে,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‘শাল-সুন্দি-বেত’ যেন ও, সকল কাজেই লাগে।</a:t>
            </a:r>
          </a:p>
        </p:txBody>
      </p:sp>
      <p:pic>
        <p:nvPicPr>
          <p:cNvPr id="12290" name="Picture 2" descr="E:\My Final Content\image bangla 8\Rupai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b="12117"/>
          <a:stretch/>
        </p:blipFill>
        <p:spPr bwMode="auto">
          <a:xfrm>
            <a:off x="4570186" y="143351"/>
            <a:ext cx="4336107" cy="405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 rot="1550417">
            <a:off x="244123" y="1013340"/>
            <a:ext cx="4372120" cy="165694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79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4031" y="4914533"/>
            <a:ext cx="8891801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rot="1550417">
            <a:off x="373203" y="1094333"/>
            <a:ext cx="4634414" cy="163502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বুড়োরা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6085"/>
            <a:ext cx="3974274" cy="3751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648911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1600" y="4987103"/>
            <a:ext cx="8809627" cy="1271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যদিও রুপা নয়কো রুপাই, রুপার চেয়ে দামি,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কালেতে ওরই নামে সব গাঁ হবে নামি।</a:t>
            </a:r>
          </a:p>
        </p:txBody>
      </p:sp>
      <p:sp>
        <p:nvSpPr>
          <p:cNvPr id="8" name="Pentagon 7"/>
          <p:cNvSpPr/>
          <p:nvPr/>
        </p:nvSpPr>
        <p:spPr>
          <a:xfrm rot="1550417">
            <a:off x="394769" y="1269338"/>
            <a:ext cx="4315417" cy="104272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E:\My Final Content\image bangla 8\rupai\Gafargaon-pic-rupai-1-palt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601" b="8351"/>
          <a:stretch/>
        </p:blipFill>
        <p:spPr bwMode="auto">
          <a:xfrm>
            <a:off x="5181600" y="228600"/>
            <a:ext cx="3729628" cy="3471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953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649515"/>
            <a:ext cx="4627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600" y="3048000"/>
            <a:ext cx="8937172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জালি, সিনান্, কালো দাত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শব্দগুলি ব্যবহারের মাধ্যমে ২টি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করে বাক্য রচনা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990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01600" y="3108248"/>
            <a:ext cx="2641601" cy="52322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এবং গ দল</a:t>
            </a:r>
            <a:endPara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09267" y="5105400"/>
            <a:ext cx="2514600" cy="523220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এবং ঘ দল</a:t>
            </a:r>
            <a:endPara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2895600" y="575094"/>
            <a:ext cx="3517566" cy="1696923"/>
          </a:xfrm>
          <a:prstGeom prst="downArrowCallout">
            <a:avLst>
              <a:gd name="adj1" fmla="val 2993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2767280"/>
            <a:ext cx="5876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কর্মদক্ষতার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3048000" y="4724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তুরনা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7614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680854" y="304800"/>
            <a:ext cx="2881745" cy="914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60846" y="5105400"/>
            <a:ext cx="8418679" cy="1295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 </a:t>
            </a:r>
            <a:r>
              <a:rPr lang="bn-BD" sz="4000" b="1" spc="-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‘যদিও </a:t>
            </a:r>
            <a:r>
              <a:rPr lang="en-US" sz="4000" b="1" spc="-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4000" b="1" spc="-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 </a:t>
            </a:r>
            <a:r>
              <a:rPr lang="bn-BD" sz="4000" b="1" spc="-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নয়কো </a:t>
            </a:r>
            <a:r>
              <a:rPr lang="en-US" sz="4000" b="1" spc="-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4000" b="1" spc="-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4000" b="1" spc="-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-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4000" b="1" spc="-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 </a:t>
            </a:r>
            <a:r>
              <a:rPr lang="bn-BD" sz="4000" b="1" spc="-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 দামি’- ব্যাখ্যা কর।</a:t>
            </a:r>
            <a:endParaRPr lang="en-US" sz="4000" b="1" spc="-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44924" y="1578134"/>
            <a:ext cx="8359004" cy="10144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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রুপাই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60846" y="3167301"/>
            <a:ext cx="8343082" cy="12725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চাষির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ছেলের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‘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গা-খানি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’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কেমন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9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982" y="25021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08982" y="302803"/>
            <a:ext cx="2286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55" y="1285299"/>
            <a:ext cx="8444345" cy="8760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5" y="2514600"/>
            <a:ext cx="3375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7291" y="2366134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১৯০৩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734" y="3166322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2442" y="3136744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84582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জসীমউদ্দদীন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127" y="4931739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3994" y="479478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১৯৫৮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74" y="5792418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১৯৩১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3994" y="5843154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১৯৬৫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7131621" flipV="1">
            <a:off x="5339049" y="2125281"/>
            <a:ext cx="900545" cy="439456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alf Frame 17"/>
          <p:cNvSpPr/>
          <p:nvPr/>
        </p:nvSpPr>
        <p:spPr>
          <a:xfrm rot="6887332" flipH="1">
            <a:off x="708403" y="5537442"/>
            <a:ext cx="868364" cy="430123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52674" y="2564874"/>
            <a:ext cx="384908" cy="500068"/>
            <a:chOff x="513953" y="754189"/>
            <a:chExt cx="509240" cy="50507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19374" y="3203284"/>
            <a:ext cx="384908" cy="500068"/>
            <a:chOff x="513953" y="754189"/>
            <a:chExt cx="509240" cy="50507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596867" y="3174746"/>
            <a:ext cx="384908" cy="500068"/>
            <a:chOff x="513953" y="754189"/>
            <a:chExt cx="509240" cy="50507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31997" y="4894075"/>
            <a:ext cx="384908" cy="500068"/>
            <a:chOff x="513953" y="754189"/>
            <a:chExt cx="509240" cy="50507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535252" y="4819580"/>
            <a:ext cx="384908" cy="500068"/>
            <a:chOff x="513953" y="754189"/>
            <a:chExt cx="509240" cy="50507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562600" y="5876437"/>
            <a:ext cx="384908" cy="500068"/>
            <a:chOff x="513953" y="754189"/>
            <a:chExt cx="509240" cy="50507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9467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86" y="3406036"/>
            <a:ext cx="8686800" cy="2206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রুপাই কবিতার মূলভাব ব্যাখ্যা কর।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2590800" y="990600"/>
            <a:ext cx="3505200" cy="19050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35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838343"/>
            <a:ext cx="7391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6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Content Image\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062"/>
            <a:ext cx="8858534" cy="67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334" y="-2957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215200" cy="1213029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" y="2057400"/>
            <a:ext cx="8918600" cy="4394914"/>
          </a:xfrm>
          <a:solidFill>
            <a:srgbClr val="0099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04800" y="990600"/>
            <a:ext cx="5257800" cy="1828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‌”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19800" y="213711"/>
            <a:ext cx="2459598" cy="2986689"/>
            <a:chOff x="6019800" y="213711"/>
            <a:chExt cx="2459598" cy="3160150"/>
          </a:xfrm>
        </p:grpSpPr>
        <p:pic>
          <p:nvPicPr>
            <p:cNvPr id="6" name="Picture 2" descr="E:\My Final Content\image bangla 8\Rupai\jr-1457755694-d4166f6_x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3711"/>
              <a:ext cx="2459598" cy="31601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48400" y="1295400"/>
              <a:ext cx="1982337" cy="18895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জসীমউদ্‌দীন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52" name="Picture 4" descr="E:\My Final Content\image bangla 8\rupai\Gafargaon-pic-rupai-1-palt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601" b="8351"/>
          <a:stretch/>
        </p:blipFill>
        <p:spPr bwMode="auto">
          <a:xfrm>
            <a:off x="6016268" y="3699954"/>
            <a:ext cx="2746732" cy="2932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99143" y="5739481"/>
            <a:ext cx="146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77138" y="4248356"/>
            <a:ext cx="5812972" cy="213745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‌”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1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" y="1942566"/>
            <a:ext cx="9143999" cy="4915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572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/>
              <a:t>আজকের পাঠ..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432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0508" y="292072"/>
            <a:ext cx="7059356" cy="1066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1571113"/>
            <a:ext cx="893717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জসীমউদ্‌দীন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পরিচয় বলতে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74" y="5076375"/>
            <a:ext cx="8885398" cy="124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পবৈচিত্র ব্যাখ্যা করতে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3374" y="3764943"/>
            <a:ext cx="873586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32" y="2668028"/>
            <a:ext cx="885924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4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2" y="2092427"/>
            <a:ext cx="1981180" cy="188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274786" y="298242"/>
            <a:ext cx="2603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spc="113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2700" b="1" spc="113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2700" b="1" spc="113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88620" y="609600"/>
            <a:ext cx="3127922" cy="2301165"/>
          </a:xfrm>
          <a:prstGeom prst="cloudCallout">
            <a:avLst>
              <a:gd name="adj1" fmla="val -63864"/>
              <a:gd name="adj2" fmla="val 31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তাম্বুলখান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536176" y="457201"/>
            <a:ext cx="3607825" cy="3296654"/>
          </a:xfrm>
          <a:prstGeom prst="cloudCallout">
            <a:avLst>
              <a:gd name="adj1" fmla="val -71566"/>
              <a:gd name="adj2" fmla="val -130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১৯৩১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029200" y="3500116"/>
            <a:ext cx="4114801" cy="3205483"/>
          </a:xfrm>
          <a:prstGeom prst="cloudCallout">
            <a:avLst>
              <a:gd name="adj1" fmla="val -67706"/>
              <a:gd name="adj2" fmla="val 8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সময়‘কবর’কবিতা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প্রশংসিত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255693" y="3266343"/>
            <a:ext cx="3568961" cy="3439257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গাথাকাব্যঃ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নকসী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বাদিয়ার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1972" y="4055355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>
                <a:solidFill>
                  <a:srgbClr val="FF0000"/>
                </a:solidFill>
              </a:rPr>
              <a:t>জসীম উদ্দীন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75" y="1520835"/>
            <a:ext cx="2521079" cy="224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188874" y="446944"/>
            <a:ext cx="2603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spc="113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2700" b="1" spc="113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2700" b="1" spc="113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5698" y="1209174"/>
            <a:ext cx="3465095" cy="4791576"/>
          </a:xfrm>
          <a:prstGeom prst="cloudCallout">
            <a:avLst>
              <a:gd name="adj1" fmla="val -24292"/>
              <a:gd name="adj2" fmla="val -564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উচ্চপদে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5883442" y="902787"/>
            <a:ext cx="3260558" cy="5282636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সম্মানসূচক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উপাধি-পল্লিকবি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888754" y="4562318"/>
            <a:ext cx="3586727" cy="2322978"/>
          </a:xfrm>
          <a:prstGeom prst="cloudCallout">
            <a:avLst>
              <a:gd name="adj1" fmla="val -59297"/>
              <a:gd name="adj2" fmla="val -671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১৯৭৬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6554" y="3765534"/>
            <a:ext cx="133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500" b="1" dirty="0">
                <a:solidFill>
                  <a:srgbClr val="FF0000"/>
                </a:solidFill>
              </a:rPr>
              <a:t>জসীম উদ্দীন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679</Words>
  <Application>Microsoft Office PowerPoint</Application>
  <PresentationFormat>On-screen Show (4:3)</PresentationFormat>
  <Paragraphs>113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Garamond</vt:lpstr>
      <vt:lpstr>NikoshBAN</vt:lpstr>
      <vt:lpstr>NikoshLightBAN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126</cp:revision>
  <dcterms:created xsi:type="dcterms:W3CDTF">2006-08-16T00:00:00Z</dcterms:created>
  <dcterms:modified xsi:type="dcterms:W3CDTF">2021-07-31T14:19:19Z</dcterms:modified>
</cp:coreProperties>
</file>