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68" r:id="rId3"/>
    <p:sldId id="289" r:id="rId4"/>
    <p:sldId id="293" r:id="rId5"/>
    <p:sldId id="311" r:id="rId6"/>
    <p:sldId id="296" r:id="rId7"/>
    <p:sldId id="313" r:id="rId8"/>
    <p:sldId id="314" r:id="rId9"/>
    <p:sldId id="263" r:id="rId10"/>
    <p:sldId id="282" r:id="rId11"/>
    <p:sldId id="305" r:id="rId12"/>
    <p:sldId id="306" r:id="rId13"/>
    <p:sldId id="312" r:id="rId14"/>
    <p:sldId id="307" r:id="rId15"/>
    <p:sldId id="308" r:id="rId16"/>
    <p:sldId id="309" r:id="rId17"/>
    <p:sldId id="310" r:id="rId18"/>
    <p:sldId id="30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14" autoAdjust="0"/>
    <p:restoredTop sz="92453" autoAdjust="0"/>
  </p:normalViewPr>
  <p:slideViewPr>
    <p:cSldViewPr snapToGrid="0">
      <p:cViewPr varScale="1">
        <p:scale>
          <a:sx n="59" d="100"/>
          <a:sy n="59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9" d="100"/>
        <a:sy n="39" d="100"/>
      </p:scale>
      <p:origin x="0" y="-4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3BEAE2-CFB3-432C-B281-FEA6DE85B6A7}" type="doc">
      <dgm:prSet loTypeId="urn:microsoft.com/office/officeart/2005/8/layout/radial1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3DA03CE-2B64-4407-A11F-AE0A32729711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bn-IN" sz="32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rPr>
            <a:t>উপন্যাস</a:t>
          </a:r>
          <a:r>
            <a:rPr lang="bn-IN" sz="3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endParaRPr lang="en-US" sz="32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65B6BF6E-6E09-4821-B0E5-6F1931DA7DDA}" type="parTrans" cxnId="{2A5DDCC8-F6AE-454E-9374-A7B3321E04A1}">
      <dgm:prSet/>
      <dgm:spPr/>
      <dgm:t>
        <a:bodyPr/>
        <a:lstStyle/>
        <a:p>
          <a:endParaRPr lang="en-US"/>
        </a:p>
      </dgm:t>
    </dgm:pt>
    <dgm:pt modelId="{7512555E-DD00-4D85-8801-0194F4EA9DA6}" type="sibTrans" cxnId="{2A5DDCC8-F6AE-454E-9374-A7B3321E04A1}">
      <dgm:prSet/>
      <dgm:spPr/>
      <dgm:t>
        <a:bodyPr/>
        <a:lstStyle/>
        <a:p>
          <a:endParaRPr lang="en-US"/>
        </a:p>
      </dgm:t>
    </dgm:pt>
    <dgm:pt modelId="{F6B931F2-4E4F-4083-90A4-EE1668C538E6}">
      <dgm:prSet phldrT="[Text]" custT="1"/>
      <dgm:spPr>
        <a:noFill/>
      </dgm:spPr>
      <dgm:t>
        <a:bodyPr/>
        <a:lstStyle/>
        <a:p>
          <a:r>
            <a:rPr lang="bn-IN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ডাহুকী</a:t>
          </a:r>
          <a:r>
            <a:rPr lang="bn-IN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 </a:t>
          </a:r>
          <a:endParaRPr lang="en-US" sz="4800" b="1" cap="none" spc="0" dirty="0">
            <a:ln w="9525">
              <a:solidFill>
                <a:schemeClr val="bg1"/>
              </a:solidFill>
              <a:prstDash val="solid"/>
            </a:ln>
            <a:solidFill>
              <a:schemeClr val="accent5"/>
            </a:solidFill>
            <a:effectLst>
              <a:outerShdw blurRad="12700" dist="38100" dir="2700000" algn="tl" rotWithShape="0">
                <a:schemeClr val="accent5">
                  <a:lumMod val="60000"/>
                  <a:lumOff val="40000"/>
                </a:schemeClr>
              </a:outerShdw>
            </a:effectLst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B5C3FA9F-8810-49C7-8A29-E146D2E1EC8B}" type="parTrans" cxnId="{98103A17-DE6C-4B4A-A9F8-618814018159}">
      <dgm:prSet/>
      <dgm:spPr/>
      <dgm:t>
        <a:bodyPr/>
        <a:lstStyle/>
        <a:p>
          <a:endParaRPr lang="en-US"/>
        </a:p>
      </dgm:t>
    </dgm:pt>
    <dgm:pt modelId="{6149DBAB-060C-4A10-8581-D3B8F6E3042C}" type="sibTrans" cxnId="{98103A17-DE6C-4B4A-A9F8-618814018159}">
      <dgm:prSet/>
      <dgm:spPr/>
      <dgm:t>
        <a:bodyPr/>
        <a:lstStyle/>
        <a:p>
          <a:endParaRPr lang="en-US"/>
        </a:p>
      </dgm:t>
    </dgm:pt>
    <dgm:pt modelId="{8187AFCC-BB9B-4846-8361-31A877669A95}">
      <dgm:prSet phldrT="[Text]" custT="1"/>
      <dgm:spPr>
        <a:noFill/>
      </dgm:spPr>
      <dgm:t>
        <a:bodyPr/>
        <a:lstStyle/>
        <a:p>
          <a:r>
            <a:rPr lang="bn-IN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আগুনের</a:t>
          </a:r>
          <a:r>
            <a:rPr lang="bn-IN" sz="3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bn-IN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মেয়ে </a:t>
          </a:r>
          <a:endParaRPr lang="en-US" sz="3600" b="1" cap="none" spc="50" dirty="0">
            <a:ln w="9525" cmpd="sng">
              <a:solidFill>
                <a:schemeClr val="accent1"/>
              </a:solidFill>
              <a:prstDash val="solid"/>
            </a:ln>
            <a:solidFill>
              <a:srgbClr val="70AD47">
                <a:tint val="1000"/>
              </a:srgbClr>
            </a:solidFill>
            <a:effectLst>
              <a:glow rad="38100">
                <a:schemeClr val="accent1">
                  <a:alpha val="40000"/>
                </a:schemeClr>
              </a:glow>
            </a:effectLst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E1A8F8C8-B67E-4AF9-A7BF-2F9A3B9571A7}" type="parTrans" cxnId="{734E343F-4286-4B33-83CF-615254BFA4A9}">
      <dgm:prSet/>
      <dgm:spPr/>
      <dgm:t>
        <a:bodyPr/>
        <a:lstStyle/>
        <a:p>
          <a:endParaRPr lang="en-US"/>
        </a:p>
      </dgm:t>
    </dgm:pt>
    <dgm:pt modelId="{49F10B7C-0D54-4676-A964-6ED8606A1557}" type="sibTrans" cxnId="{734E343F-4286-4B33-83CF-615254BFA4A9}">
      <dgm:prSet/>
      <dgm:spPr/>
      <dgm:t>
        <a:bodyPr/>
        <a:lstStyle/>
        <a:p>
          <a:endParaRPr lang="en-US"/>
        </a:p>
      </dgm:t>
    </dgm:pt>
    <dgm:pt modelId="{5A96AC81-5DA3-4B99-82D0-65D76AD8BF19}">
      <dgm:prSet phldrT="[Text]" custT="1"/>
      <dgm:spPr>
        <a:noFill/>
      </dgm:spPr>
      <dgm:t>
        <a:bodyPr/>
        <a:lstStyle/>
        <a:p>
          <a:r>
            <a:rPr lang="bn-IN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উপমহাদেশ</a:t>
          </a:r>
          <a:r>
            <a:rPr lang="bn-IN" sz="4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" panose="02000000000000000000" pitchFamily="2" charset="0"/>
              <a:cs typeface="Nikosh" panose="02000000000000000000" pitchFamily="2" charset="0"/>
            </a:rPr>
            <a:t> </a:t>
          </a:r>
          <a:endParaRPr lang="en-US" sz="4400" b="0" cap="none" spc="0" dirty="0">
            <a:ln w="0"/>
            <a:gradFill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/>
            </a:gradFill>
            <a:effectLst>
              <a:reflection blurRad="6350" stA="53000" endA="300" endPos="35500" dir="5400000" sy="-90000" algn="bl" rotWithShape="0"/>
            </a:effectLst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C38E09EC-FF87-4A14-BBE9-BFB9847661FC}" type="parTrans" cxnId="{A8691A93-749F-4967-9A17-2E9ED27CCC76}">
      <dgm:prSet/>
      <dgm:spPr/>
      <dgm:t>
        <a:bodyPr/>
        <a:lstStyle/>
        <a:p>
          <a:endParaRPr lang="en-US"/>
        </a:p>
      </dgm:t>
    </dgm:pt>
    <dgm:pt modelId="{F78B7696-34A7-4D12-A5C8-3DCC65F7B9D8}" type="sibTrans" cxnId="{A8691A93-749F-4967-9A17-2E9ED27CCC76}">
      <dgm:prSet/>
      <dgm:spPr/>
      <dgm:t>
        <a:bodyPr/>
        <a:lstStyle/>
        <a:p>
          <a:endParaRPr lang="en-US"/>
        </a:p>
      </dgm:t>
    </dgm:pt>
    <dgm:pt modelId="{66EE5D53-16B1-40EC-9E29-2E48583C0717}">
      <dgm:prSet phldrT="[Text]" custT="1"/>
      <dgm:spPr>
        <a:noFill/>
      </dgm:spPr>
      <dgm:t>
        <a:bodyPr/>
        <a:lstStyle/>
        <a:p>
          <a:r>
            <a:rPr lang="bn-IN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আগন্তুক </a:t>
          </a:r>
          <a:endParaRPr lang="en-US" sz="32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0C16EAEC-6958-4CBA-B561-6645A970CA0B}" type="parTrans" cxnId="{C357C95C-F3A1-43CB-8110-28A5F0270359}">
      <dgm:prSet/>
      <dgm:spPr/>
      <dgm:t>
        <a:bodyPr/>
        <a:lstStyle/>
        <a:p>
          <a:endParaRPr lang="en-US"/>
        </a:p>
      </dgm:t>
    </dgm:pt>
    <dgm:pt modelId="{E7308FC6-B53C-4131-A23A-F096516C6A01}" type="sibTrans" cxnId="{C357C95C-F3A1-43CB-8110-28A5F0270359}">
      <dgm:prSet/>
      <dgm:spPr/>
      <dgm:t>
        <a:bodyPr/>
        <a:lstStyle/>
        <a:p>
          <a:endParaRPr lang="en-US"/>
        </a:p>
      </dgm:t>
    </dgm:pt>
    <dgm:pt modelId="{1E4960E5-7689-4EDB-85E3-5C338CEFFF93}" type="pres">
      <dgm:prSet presAssocID="{5F3BEAE2-CFB3-432C-B281-FEA6DE85B6A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2B6D705-69B6-4FE8-81EF-4D6921F3CF2A}" type="pres">
      <dgm:prSet presAssocID="{E3DA03CE-2B64-4407-A11F-AE0A32729711}" presName="centerShape" presStyleLbl="node0" presStyleIdx="0" presStyleCnt="1" custScaleX="113547" custScaleY="104037"/>
      <dgm:spPr/>
    </dgm:pt>
    <dgm:pt modelId="{C0FDFD87-0608-45E6-B866-3C8F06F8F092}" type="pres">
      <dgm:prSet presAssocID="{B5C3FA9F-8810-49C7-8A29-E146D2E1EC8B}" presName="Name9" presStyleLbl="parChTrans1D2" presStyleIdx="0" presStyleCnt="4"/>
      <dgm:spPr/>
    </dgm:pt>
    <dgm:pt modelId="{2BBDF7AA-167E-4E2A-8DB0-7DB0F1D6073E}" type="pres">
      <dgm:prSet presAssocID="{B5C3FA9F-8810-49C7-8A29-E146D2E1EC8B}" presName="connTx" presStyleLbl="parChTrans1D2" presStyleIdx="0" presStyleCnt="4"/>
      <dgm:spPr/>
    </dgm:pt>
    <dgm:pt modelId="{795F3FFC-6B9D-4AE4-951D-F0B9C9248BF9}" type="pres">
      <dgm:prSet presAssocID="{F6B931F2-4E4F-4083-90A4-EE1668C538E6}" presName="node" presStyleLbl="node1" presStyleIdx="0" presStyleCnt="4" custScaleX="150115" custScaleY="132341" custRadScaleRad="105599" custRadScaleInc="-2879">
        <dgm:presLayoutVars>
          <dgm:bulletEnabled val="1"/>
        </dgm:presLayoutVars>
      </dgm:prSet>
      <dgm:spPr/>
    </dgm:pt>
    <dgm:pt modelId="{B08C0190-B398-4EED-BB76-4A0EB30BEC24}" type="pres">
      <dgm:prSet presAssocID="{E1A8F8C8-B67E-4AF9-A7BF-2F9A3B9571A7}" presName="Name9" presStyleLbl="parChTrans1D2" presStyleIdx="1" presStyleCnt="4"/>
      <dgm:spPr/>
    </dgm:pt>
    <dgm:pt modelId="{24DF0297-D111-46AF-BC06-35048B45B66A}" type="pres">
      <dgm:prSet presAssocID="{E1A8F8C8-B67E-4AF9-A7BF-2F9A3B9571A7}" presName="connTx" presStyleLbl="parChTrans1D2" presStyleIdx="1" presStyleCnt="4"/>
      <dgm:spPr/>
    </dgm:pt>
    <dgm:pt modelId="{04CA60DF-5462-4102-A81F-D3488B60DC02}" type="pres">
      <dgm:prSet presAssocID="{8187AFCC-BB9B-4846-8361-31A877669A95}" presName="node" presStyleLbl="node1" presStyleIdx="1" presStyleCnt="4" custScaleX="135220" custScaleY="149306">
        <dgm:presLayoutVars>
          <dgm:bulletEnabled val="1"/>
        </dgm:presLayoutVars>
      </dgm:prSet>
      <dgm:spPr/>
    </dgm:pt>
    <dgm:pt modelId="{9C20C709-FF51-4F06-8C5A-4BAB04790A85}" type="pres">
      <dgm:prSet presAssocID="{C38E09EC-FF87-4A14-BBE9-BFB9847661FC}" presName="Name9" presStyleLbl="parChTrans1D2" presStyleIdx="2" presStyleCnt="4"/>
      <dgm:spPr/>
    </dgm:pt>
    <dgm:pt modelId="{83EA644D-DAD4-4699-B964-F631BDDF3DF8}" type="pres">
      <dgm:prSet presAssocID="{C38E09EC-FF87-4A14-BBE9-BFB9847661FC}" presName="connTx" presStyleLbl="parChTrans1D2" presStyleIdx="2" presStyleCnt="4"/>
      <dgm:spPr/>
    </dgm:pt>
    <dgm:pt modelId="{871A8CF3-03EF-4572-BC02-ACFE8C475AB6}" type="pres">
      <dgm:prSet presAssocID="{5A96AC81-5DA3-4B99-82D0-65D76AD8BF19}" presName="node" presStyleLbl="node1" presStyleIdx="2" presStyleCnt="4" custScaleX="154720" custScaleY="146445">
        <dgm:presLayoutVars>
          <dgm:bulletEnabled val="1"/>
        </dgm:presLayoutVars>
      </dgm:prSet>
      <dgm:spPr/>
    </dgm:pt>
    <dgm:pt modelId="{767DAC5C-9915-4C66-9A03-DDB2D35F9443}" type="pres">
      <dgm:prSet presAssocID="{0C16EAEC-6958-4CBA-B561-6645A970CA0B}" presName="Name9" presStyleLbl="parChTrans1D2" presStyleIdx="3" presStyleCnt="4"/>
      <dgm:spPr/>
    </dgm:pt>
    <dgm:pt modelId="{3E6B7417-9615-433F-9B30-D1B80BABD2CD}" type="pres">
      <dgm:prSet presAssocID="{0C16EAEC-6958-4CBA-B561-6645A970CA0B}" presName="connTx" presStyleLbl="parChTrans1D2" presStyleIdx="3" presStyleCnt="4"/>
      <dgm:spPr/>
    </dgm:pt>
    <dgm:pt modelId="{CDC1F4D0-0E17-4813-810A-C41D27A782BD}" type="pres">
      <dgm:prSet presAssocID="{66EE5D53-16B1-40EC-9E29-2E48583C0717}" presName="node" presStyleLbl="node1" presStyleIdx="3" presStyleCnt="4" custScaleX="121861" custScaleY="131030">
        <dgm:presLayoutVars>
          <dgm:bulletEnabled val="1"/>
        </dgm:presLayoutVars>
      </dgm:prSet>
      <dgm:spPr/>
    </dgm:pt>
  </dgm:ptLst>
  <dgm:cxnLst>
    <dgm:cxn modelId="{98103A17-DE6C-4B4A-A9F8-618814018159}" srcId="{E3DA03CE-2B64-4407-A11F-AE0A32729711}" destId="{F6B931F2-4E4F-4083-90A4-EE1668C538E6}" srcOrd="0" destOrd="0" parTransId="{B5C3FA9F-8810-49C7-8A29-E146D2E1EC8B}" sibTransId="{6149DBAB-060C-4A10-8581-D3B8F6E3042C}"/>
    <dgm:cxn modelId="{08DB4722-1435-4B79-A8AC-EABE5D0ACBC4}" type="presOf" srcId="{E1A8F8C8-B67E-4AF9-A7BF-2F9A3B9571A7}" destId="{24DF0297-D111-46AF-BC06-35048B45B66A}" srcOrd="1" destOrd="0" presId="urn:microsoft.com/office/officeart/2005/8/layout/radial1"/>
    <dgm:cxn modelId="{B4328324-DAC3-4289-9F08-03EB55F4C68E}" type="presOf" srcId="{B5C3FA9F-8810-49C7-8A29-E146D2E1EC8B}" destId="{2BBDF7AA-167E-4E2A-8DB0-7DB0F1D6073E}" srcOrd="1" destOrd="0" presId="urn:microsoft.com/office/officeart/2005/8/layout/radial1"/>
    <dgm:cxn modelId="{0A3D0436-ACB5-4A61-AC9C-B750C79E0307}" type="presOf" srcId="{F6B931F2-4E4F-4083-90A4-EE1668C538E6}" destId="{795F3FFC-6B9D-4AE4-951D-F0B9C9248BF9}" srcOrd="0" destOrd="0" presId="urn:microsoft.com/office/officeart/2005/8/layout/radial1"/>
    <dgm:cxn modelId="{1681733A-1582-45AC-9A7B-148DF8647155}" type="presOf" srcId="{66EE5D53-16B1-40EC-9E29-2E48583C0717}" destId="{CDC1F4D0-0E17-4813-810A-C41D27A782BD}" srcOrd="0" destOrd="0" presId="urn:microsoft.com/office/officeart/2005/8/layout/radial1"/>
    <dgm:cxn modelId="{C5B2913B-173B-47C9-8EEC-875FC1FFF8BF}" type="presOf" srcId="{E1A8F8C8-B67E-4AF9-A7BF-2F9A3B9571A7}" destId="{B08C0190-B398-4EED-BB76-4A0EB30BEC24}" srcOrd="0" destOrd="0" presId="urn:microsoft.com/office/officeart/2005/8/layout/radial1"/>
    <dgm:cxn modelId="{734E343F-4286-4B33-83CF-615254BFA4A9}" srcId="{E3DA03CE-2B64-4407-A11F-AE0A32729711}" destId="{8187AFCC-BB9B-4846-8361-31A877669A95}" srcOrd="1" destOrd="0" parTransId="{E1A8F8C8-B67E-4AF9-A7BF-2F9A3B9571A7}" sibTransId="{49F10B7C-0D54-4676-A964-6ED8606A1557}"/>
    <dgm:cxn modelId="{C357C95C-F3A1-43CB-8110-28A5F0270359}" srcId="{E3DA03CE-2B64-4407-A11F-AE0A32729711}" destId="{66EE5D53-16B1-40EC-9E29-2E48583C0717}" srcOrd="3" destOrd="0" parTransId="{0C16EAEC-6958-4CBA-B561-6645A970CA0B}" sibTransId="{E7308FC6-B53C-4131-A23A-F096516C6A01}"/>
    <dgm:cxn modelId="{729F046D-54E7-4AF9-A6DA-1391B7AA3384}" type="presOf" srcId="{C38E09EC-FF87-4A14-BBE9-BFB9847661FC}" destId="{83EA644D-DAD4-4699-B964-F631BDDF3DF8}" srcOrd="1" destOrd="0" presId="urn:microsoft.com/office/officeart/2005/8/layout/radial1"/>
    <dgm:cxn modelId="{CEF72677-DF46-47B0-862A-AEC791AA3178}" type="presOf" srcId="{8187AFCC-BB9B-4846-8361-31A877669A95}" destId="{04CA60DF-5462-4102-A81F-D3488B60DC02}" srcOrd="0" destOrd="0" presId="urn:microsoft.com/office/officeart/2005/8/layout/radial1"/>
    <dgm:cxn modelId="{52CF0F80-591C-4BCF-9146-236046D56FB6}" type="presOf" srcId="{B5C3FA9F-8810-49C7-8A29-E146D2E1EC8B}" destId="{C0FDFD87-0608-45E6-B866-3C8F06F8F092}" srcOrd="0" destOrd="0" presId="urn:microsoft.com/office/officeart/2005/8/layout/radial1"/>
    <dgm:cxn modelId="{D27C2C84-F86E-4DE8-81E7-6D3C105605CA}" type="presOf" srcId="{5F3BEAE2-CFB3-432C-B281-FEA6DE85B6A7}" destId="{1E4960E5-7689-4EDB-85E3-5C338CEFFF93}" srcOrd="0" destOrd="0" presId="urn:microsoft.com/office/officeart/2005/8/layout/radial1"/>
    <dgm:cxn modelId="{A8691A93-749F-4967-9A17-2E9ED27CCC76}" srcId="{E3DA03CE-2B64-4407-A11F-AE0A32729711}" destId="{5A96AC81-5DA3-4B99-82D0-65D76AD8BF19}" srcOrd="2" destOrd="0" parTransId="{C38E09EC-FF87-4A14-BBE9-BFB9847661FC}" sibTransId="{F78B7696-34A7-4D12-A5C8-3DCC65F7B9D8}"/>
    <dgm:cxn modelId="{FB5C3BA6-CCF5-49B9-8D22-492620D9B39A}" type="presOf" srcId="{C38E09EC-FF87-4A14-BBE9-BFB9847661FC}" destId="{9C20C709-FF51-4F06-8C5A-4BAB04790A85}" srcOrd="0" destOrd="0" presId="urn:microsoft.com/office/officeart/2005/8/layout/radial1"/>
    <dgm:cxn modelId="{D9337ABF-7D64-41DD-AAF2-016AAB7B3FC4}" type="presOf" srcId="{0C16EAEC-6958-4CBA-B561-6645A970CA0B}" destId="{767DAC5C-9915-4C66-9A03-DDB2D35F9443}" srcOrd="0" destOrd="0" presId="urn:microsoft.com/office/officeart/2005/8/layout/radial1"/>
    <dgm:cxn modelId="{2A5DDCC8-F6AE-454E-9374-A7B3321E04A1}" srcId="{5F3BEAE2-CFB3-432C-B281-FEA6DE85B6A7}" destId="{E3DA03CE-2B64-4407-A11F-AE0A32729711}" srcOrd="0" destOrd="0" parTransId="{65B6BF6E-6E09-4821-B0E5-6F1931DA7DDA}" sibTransId="{7512555E-DD00-4D85-8801-0194F4EA9DA6}"/>
    <dgm:cxn modelId="{AE5BC4CF-A377-40A1-B0E7-9EF2624E4738}" type="presOf" srcId="{5A96AC81-5DA3-4B99-82D0-65D76AD8BF19}" destId="{871A8CF3-03EF-4572-BC02-ACFE8C475AB6}" srcOrd="0" destOrd="0" presId="urn:microsoft.com/office/officeart/2005/8/layout/radial1"/>
    <dgm:cxn modelId="{4E2953D8-7E47-4CEB-A111-50E5D437AEA3}" type="presOf" srcId="{E3DA03CE-2B64-4407-A11F-AE0A32729711}" destId="{E2B6D705-69B6-4FE8-81EF-4D6921F3CF2A}" srcOrd="0" destOrd="0" presId="urn:microsoft.com/office/officeart/2005/8/layout/radial1"/>
    <dgm:cxn modelId="{3E2881E6-547C-4B05-AD04-5F5E9FAEAD77}" type="presOf" srcId="{0C16EAEC-6958-4CBA-B561-6645A970CA0B}" destId="{3E6B7417-9615-433F-9B30-D1B80BABD2CD}" srcOrd="1" destOrd="0" presId="urn:microsoft.com/office/officeart/2005/8/layout/radial1"/>
    <dgm:cxn modelId="{43EF0F36-40E1-4F14-A7F8-3373A8E2BC77}" type="presParOf" srcId="{1E4960E5-7689-4EDB-85E3-5C338CEFFF93}" destId="{E2B6D705-69B6-4FE8-81EF-4D6921F3CF2A}" srcOrd="0" destOrd="0" presId="urn:microsoft.com/office/officeart/2005/8/layout/radial1"/>
    <dgm:cxn modelId="{F34D5C8D-2AF9-4F96-9161-0AFAA5F058E3}" type="presParOf" srcId="{1E4960E5-7689-4EDB-85E3-5C338CEFFF93}" destId="{C0FDFD87-0608-45E6-B866-3C8F06F8F092}" srcOrd="1" destOrd="0" presId="urn:microsoft.com/office/officeart/2005/8/layout/radial1"/>
    <dgm:cxn modelId="{74D38DAF-85CF-4AB0-9AA1-DC406BE733B5}" type="presParOf" srcId="{C0FDFD87-0608-45E6-B866-3C8F06F8F092}" destId="{2BBDF7AA-167E-4E2A-8DB0-7DB0F1D6073E}" srcOrd="0" destOrd="0" presId="urn:microsoft.com/office/officeart/2005/8/layout/radial1"/>
    <dgm:cxn modelId="{4B630FE4-3A31-4571-8C21-0ABE71751B60}" type="presParOf" srcId="{1E4960E5-7689-4EDB-85E3-5C338CEFFF93}" destId="{795F3FFC-6B9D-4AE4-951D-F0B9C9248BF9}" srcOrd="2" destOrd="0" presId="urn:microsoft.com/office/officeart/2005/8/layout/radial1"/>
    <dgm:cxn modelId="{3796E1D7-8F56-419C-B92B-88BF928A99D1}" type="presParOf" srcId="{1E4960E5-7689-4EDB-85E3-5C338CEFFF93}" destId="{B08C0190-B398-4EED-BB76-4A0EB30BEC24}" srcOrd="3" destOrd="0" presId="urn:microsoft.com/office/officeart/2005/8/layout/radial1"/>
    <dgm:cxn modelId="{4A1A326B-0736-4F47-9519-52EB033A3589}" type="presParOf" srcId="{B08C0190-B398-4EED-BB76-4A0EB30BEC24}" destId="{24DF0297-D111-46AF-BC06-35048B45B66A}" srcOrd="0" destOrd="0" presId="urn:microsoft.com/office/officeart/2005/8/layout/radial1"/>
    <dgm:cxn modelId="{83E9DC54-FB90-44DE-9C53-ECD54A94C7CC}" type="presParOf" srcId="{1E4960E5-7689-4EDB-85E3-5C338CEFFF93}" destId="{04CA60DF-5462-4102-A81F-D3488B60DC02}" srcOrd="4" destOrd="0" presId="urn:microsoft.com/office/officeart/2005/8/layout/radial1"/>
    <dgm:cxn modelId="{1BA4C908-AFA9-4FEC-8611-6063CE8D2F91}" type="presParOf" srcId="{1E4960E5-7689-4EDB-85E3-5C338CEFFF93}" destId="{9C20C709-FF51-4F06-8C5A-4BAB04790A85}" srcOrd="5" destOrd="0" presId="urn:microsoft.com/office/officeart/2005/8/layout/radial1"/>
    <dgm:cxn modelId="{69BE9009-60C5-4265-B137-F5F1AE221CCF}" type="presParOf" srcId="{9C20C709-FF51-4F06-8C5A-4BAB04790A85}" destId="{83EA644D-DAD4-4699-B964-F631BDDF3DF8}" srcOrd="0" destOrd="0" presId="urn:microsoft.com/office/officeart/2005/8/layout/radial1"/>
    <dgm:cxn modelId="{13389731-B0E7-4ADA-8E30-74195C1CFEAB}" type="presParOf" srcId="{1E4960E5-7689-4EDB-85E3-5C338CEFFF93}" destId="{871A8CF3-03EF-4572-BC02-ACFE8C475AB6}" srcOrd="6" destOrd="0" presId="urn:microsoft.com/office/officeart/2005/8/layout/radial1"/>
    <dgm:cxn modelId="{77D6DA07-7E2F-490D-97FA-04A09120AE93}" type="presParOf" srcId="{1E4960E5-7689-4EDB-85E3-5C338CEFFF93}" destId="{767DAC5C-9915-4C66-9A03-DDB2D35F9443}" srcOrd="7" destOrd="0" presId="urn:microsoft.com/office/officeart/2005/8/layout/radial1"/>
    <dgm:cxn modelId="{3F718485-13A3-4E3E-9B72-49B15FD6D60A}" type="presParOf" srcId="{767DAC5C-9915-4C66-9A03-DDB2D35F9443}" destId="{3E6B7417-9615-433F-9B30-D1B80BABD2CD}" srcOrd="0" destOrd="0" presId="urn:microsoft.com/office/officeart/2005/8/layout/radial1"/>
    <dgm:cxn modelId="{069815EE-F0BB-4104-8EDA-B912DC7184F6}" type="presParOf" srcId="{1E4960E5-7689-4EDB-85E3-5C338CEFFF93}" destId="{CDC1F4D0-0E17-4813-810A-C41D27A782BD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545198-BDE3-4923-A2AA-6EDCCC77357A}" type="doc">
      <dgm:prSet loTypeId="urn:microsoft.com/office/officeart/2005/8/layout/matrix1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72811FF-0F7F-40F8-ACA7-34CDC1EBB7D4}">
      <dgm:prSet phldrT="[Text]" custT="1"/>
      <dgm:spPr>
        <a:noFill/>
      </dgm:spPr>
      <dgm:t>
        <a:bodyPr/>
        <a:lstStyle/>
        <a:p>
          <a:r>
            <a:rPr lang="bn-IN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কবিতা </a:t>
          </a:r>
          <a:endParaRPr lang="en-US" sz="4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36712322-0A78-4063-8911-4AE6E71D8F44}" type="parTrans" cxnId="{6081FE5E-4204-46C6-8100-2D8104212127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0BA1EB0F-C2E7-4388-9537-50CFFF349853}" type="sibTrans" cxnId="{6081FE5E-4204-46C6-8100-2D8104212127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25A21FCC-F524-4A2B-9296-AC707BABCE68}">
      <dgm:prSet phldrT="[Text]" custT="1"/>
      <dgm:spPr>
        <a:noFill/>
      </dgm:spPr>
      <dgm:t>
        <a:bodyPr/>
        <a:lstStyle/>
        <a:p>
          <a:r>
            <a:rPr lang="bn-IN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মায়াবি পর্দা দুলে উঠো </a:t>
          </a:r>
        </a:p>
        <a:p>
          <a:r>
            <a:rPr lang="bn-IN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একচক্ষু হরিণ </a:t>
          </a:r>
          <a:endParaRPr lang="en-US" sz="4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DC7D4571-2607-4D75-AB79-F96D4F3E176D}" type="parTrans" cxnId="{11396A31-FC91-4062-8D66-902FFD058BFE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905E930F-4EC0-4DC4-8791-A40AF45C127A}" type="sibTrans" cxnId="{11396A31-FC91-4062-8D66-902FFD058BFE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39F1A8BD-DE9E-403E-A094-36C39D338FF9}">
      <dgm:prSet phldrT="[Text]" custT="1"/>
      <dgm:spPr>
        <a:noFill/>
      </dgm:spPr>
      <dgm:t>
        <a:bodyPr/>
        <a:lstStyle/>
        <a:p>
          <a:r>
            <a:rPr lang="bn-IN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পাখির কাছে ফুলের কাছে </a:t>
          </a:r>
        </a:p>
        <a:p>
          <a:r>
            <a:rPr lang="bn-IN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আরব্য রজনীর রাজহাঁস </a:t>
          </a:r>
          <a:endParaRPr lang="en-US" sz="3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0D7177B5-D720-447F-89AC-3A15C44A0EF3}" type="parTrans" cxnId="{4486E23C-761F-40A8-8908-ECB5CFF9412F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D5573E3A-E003-4C81-9208-534C668AA89E}" type="sibTrans" cxnId="{4486E23C-761F-40A8-8908-ECB5CFF9412F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EDF01659-A75E-43F3-BA72-C623379662EA}">
      <dgm:prSet phldrT="[Text]" custT="1"/>
      <dgm:spPr>
        <a:noFill/>
      </dgm:spPr>
      <dgm:t>
        <a:bodyPr/>
        <a:lstStyle/>
        <a:p>
          <a:r>
            <a:rPr lang="bn-IN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সোনালী কাবিন </a:t>
          </a:r>
        </a:p>
        <a:p>
          <a:r>
            <a:rPr lang="bn-IN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মিথ্যাবাদী রাখাল </a:t>
          </a:r>
          <a:endParaRPr lang="en-US" sz="3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C659870A-57BB-423D-AD56-ECF21B8D0C3E}" type="parTrans" cxnId="{4984125A-7A72-4DBA-B901-734DDAE53B27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882C3FC3-519F-41C9-993B-B0F1590410B2}" type="sibTrans" cxnId="{4984125A-7A72-4DBA-B901-734DDAE53B27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6D98DABB-2BE5-4FDD-8678-0B18EA192EB7}">
      <dgm:prSet phldrT="[Text]" custT="1"/>
      <dgm:spPr>
        <a:noFill/>
      </dgm:spPr>
      <dgm:t>
        <a:bodyPr/>
        <a:lstStyle/>
        <a:p>
          <a:r>
            <a:rPr lang="bn-IN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লোক লোকান্তর </a:t>
          </a:r>
        </a:p>
        <a:p>
          <a:r>
            <a:rPr lang="bn-IN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কালের কলস </a:t>
          </a:r>
          <a:endParaRPr lang="en-US" sz="4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D0C3C2C2-4E10-4044-8A86-E9BB309C7BEE}" type="sibTrans" cxnId="{4C4F97B7-1614-4BB1-9F55-2791775E326A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A485A9C6-CE23-43A6-AB1B-062FB2D1D53F}" type="parTrans" cxnId="{4C4F97B7-1614-4BB1-9F55-2791775E326A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1FFD18E4-0236-4D6A-9E0E-F42C7BB76A8A}" type="pres">
      <dgm:prSet presAssocID="{B6545198-BDE3-4923-A2AA-6EDCCC77357A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4AED732-652D-4CE0-B8F4-6C00371828A7}" type="pres">
      <dgm:prSet presAssocID="{B6545198-BDE3-4923-A2AA-6EDCCC77357A}" presName="matrix" presStyleCnt="0"/>
      <dgm:spPr/>
    </dgm:pt>
    <dgm:pt modelId="{05AD5A35-215E-4E46-8306-C43AF3FE8253}" type="pres">
      <dgm:prSet presAssocID="{B6545198-BDE3-4923-A2AA-6EDCCC77357A}" presName="tile1" presStyleLbl="node1" presStyleIdx="0" presStyleCnt="4" custLinFactNeighborY="18896"/>
      <dgm:spPr/>
    </dgm:pt>
    <dgm:pt modelId="{94B34F1D-2453-4FE8-B15D-7E98653AAD0E}" type="pres">
      <dgm:prSet presAssocID="{B6545198-BDE3-4923-A2AA-6EDCCC77357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10148B-C062-4A6D-820C-50A51E72D0FF}" type="pres">
      <dgm:prSet presAssocID="{B6545198-BDE3-4923-A2AA-6EDCCC77357A}" presName="tile2" presStyleLbl="node1" presStyleIdx="1" presStyleCnt="4" custScaleX="105182" custScaleY="102334" custLinFactNeighborX="28365" custLinFactNeighborY="8608"/>
      <dgm:spPr/>
    </dgm:pt>
    <dgm:pt modelId="{ED3B3A79-0022-4DFA-B647-4FA35D41C618}" type="pres">
      <dgm:prSet presAssocID="{B6545198-BDE3-4923-A2AA-6EDCCC77357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250AC2F-D17B-4B24-B19A-9F7A545C3355}" type="pres">
      <dgm:prSet presAssocID="{B6545198-BDE3-4923-A2AA-6EDCCC77357A}" presName="tile3" presStyleLbl="node1" presStyleIdx="2" presStyleCnt="4" custScaleY="127160"/>
      <dgm:spPr/>
    </dgm:pt>
    <dgm:pt modelId="{264E4DE4-F579-4A93-894B-60C520071CAD}" type="pres">
      <dgm:prSet presAssocID="{B6545198-BDE3-4923-A2AA-6EDCCC77357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EF04D4E-E485-4A2C-B4BE-2C4123E4C609}" type="pres">
      <dgm:prSet presAssocID="{B6545198-BDE3-4923-A2AA-6EDCCC77357A}" presName="tile4" presStyleLbl="node1" presStyleIdx="3" presStyleCnt="4" custScaleY="132099" custLinFactNeighborX="770" custLinFactNeighborY="-3414"/>
      <dgm:spPr/>
    </dgm:pt>
    <dgm:pt modelId="{42132F34-0D92-49DD-8868-6BBE5EACBA94}" type="pres">
      <dgm:prSet presAssocID="{B6545198-BDE3-4923-A2AA-6EDCCC77357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117D631-A2D0-48AC-AECB-4F33818A4CB8}" type="pres">
      <dgm:prSet presAssocID="{B6545198-BDE3-4923-A2AA-6EDCCC77357A}" presName="centerTile" presStyleLbl="fgShp" presStyleIdx="0" presStyleCnt="1" custScaleX="114943" custScaleY="80641" custLinFactNeighborX="5120" custLinFactNeighborY="-4513">
        <dgm:presLayoutVars>
          <dgm:chMax val="0"/>
          <dgm:chPref val="0"/>
        </dgm:presLayoutVars>
      </dgm:prSet>
      <dgm:spPr/>
    </dgm:pt>
  </dgm:ptLst>
  <dgm:cxnLst>
    <dgm:cxn modelId="{11396A31-FC91-4062-8D66-902FFD058BFE}" srcId="{F72811FF-0F7F-40F8-ACA7-34CDC1EBB7D4}" destId="{25A21FCC-F524-4A2B-9296-AC707BABCE68}" srcOrd="0" destOrd="0" parTransId="{DC7D4571-2607-4D75-AB79-F96D4F3E176D}" sibTransId="{905E930F-4EC0-4DC4-8791-A40AF45C127A}"/>
    <dgm:cxn modelId="{4486E23C-761F-40A8-8908-ECB5CFF9412F}" srcId="{F72811FF-0F7F-40F8-ACA7-34CDC1EBB7D4}" destId="{39F1A8BD-DE9E-403E-A094-36C39D338FF9}" srcOrd="2" destOrd="0" parTransId="{0D7177B5-D720-447F-89AC-3A15C44A0EF3}" sibTransId="{D5573E3A-E003-4C81-9208-534C668AA89E}"/>
    <dgm:cxn modelId="{7DD3255C-7327-43D9-9EBE-7662F325E0BE}" type="presOf" srcId="{39F1A8BD-DE9E-403E-A094-36C39D338FF9}" destId="{2250AC2F-D17B-4B24-B19A-9F7A545C3355}" srcOrd="0" destOrd="0" presId="urn:microsoft.com/office/officeart/2005/8/layout/matrix1"/>
    <dgm:cxn modelId="{6081FE5E-4204-46C6-8100-2D8104212127}" srcId="{B6545198-BDE3-4923-A2AA-6EDCCC77357A}" destId="{F72811FF-0F7F-40F8-ACA7-34CDC1EBB7D4}" srcOrd="0" destOrd="0" parTransId="{36712322-0A78-4063-8911-4AE6E71D8F44}" sibTransId="{0BA1EB0F-C2E7-4388-9537-50CFFF349853}"/>
    <dgm:cxn modelId="{9EE86A60-FB1C-4E12-BE49-216FA933F681}" type="presOf" srcId="{B6545198-BDE3-4923-A2AA-6EDCCC77357A}" destId="{1FFD18E4-0236-4D6A-9E0E-F42C7BB76A8A}" srcOrd="0" destOrd="0" presId="urn:microsoft.com/office/officeart/2005/8/layout/matrix1"/>
    <dgm:cxn modelId="{BCF8E14F-6E90-4CED-B366-4CD46D59A1B8}" type="presOf" srcId="{6D98DABB-2BE5-4FDD-8678-0B18EA192EB7}" destId="{A010148B-C062-4A6D-820C-50A51E72D0FF}" srcOrd="0" destOrd="0" presId="urn:microsoft.com/office/officeart/2005/8/layout/matrix1"/>
    <dgm:cxn modelId="{4984125A-7A72-4DBA-B901-734DDAE53B27}" srcId="{F72811FF-0F7F-40F8-ACA7-34CDC1EBB7D4}" destId="{EDF01659-A75E-43F3-BA72-C623379662EA}" srcOrd="3" destOrd="0" parTransId="{C659870A-57BB-423D-AD56-ECF21B8D0C3E}" sibTransId="{882C3FC3-519F-41C9-993B-B0F1590410B2}"/>
    <dgm:cxn modelId="{56D6167D-5A23-4CBF-8268-A1518A1D1677}" type="presOf" srcId="{6D98DABB-2BE5-4FDD-8678-0B18EA192EB7}" destId="{ED3B3A79-0022-4DFA-B647-4FA35D41C618}" srcOrd="1" destOrd="0" presId="urn:microsoft.com/office/officeart/2005/8/layout/matrix1"/>
    <dgm:cxn modelId="{19AA979B-55FB-4879-8EB3-F4F2A4812D40}" type="presOf" srcId="{F72811FF-0F7F-40F8-ACA7-34CDC1EBB7D4}" destId="{9117D631-A2D0-48AC-AECB-4F33818A4CB8}" srcOrd="0" destOrd="0" presId="urn:microsoft.com/office/officeart/2005/8/layout/matrix1"/>
    <dgm:cxn modelId="{6B0C1AA0-9C72-4D68-994F-50035C88FD10}" type="presOf" srcId="{39F1A8BD-DE9E-403E-A094-36C39D338FF9}" destId="{264E4DE4-F579-4A93-894B-60C520071CAD}" srcOrd="1" destOrd="0" presId="urn:microsoft.com/office/officeart/2005/8/layout/matrix1"/>
    <dgm:cxn modelId="{D181EEAF-47CF-4071-BBC3-B9F4F7F79F29}" type="presOf" srcId="{EDF01659-A75E-43F3-BA72-C623379662EA}" destId="{42132F34-0D92-49DD-8868-6BBE5EACBA94}" srcOrd="1" destOrd="0" presId="urn:microsoft.com/office/officeart/2005/8/layout/matrix1"/>
    <dgm:cxn modelId="{F642D2B2-2ECA-428D-99B9-2CAA4B89F0FB}" type="presOf" srcId="{25A21FCC-F524-4A2B-9296-AC707BABCE68}" destId="{94B34F1D-2453-4FE8-B15D-7E98653AAD0E}" srcOrd="1" destOrd="0" presId="urn:microsoft.com/office/officeart/2005/8/layout/matrix1"/>
    <dgm:cxn modelId="{4C4F97B7-1614-4BB1-9F55-2791775E326A}" srcId="{F72811FF-0F7F-40F8-ACA7-34CDC1EBB7D4}" destId="{6D98DABB-2BE5-4FDD-8678-0B18EA192EB7}" srcOrd="1" destOrd="0" parTransId="{A485A9C6-CE23-43A6-AB1B-062FB2D1D53F}" sibTransId="{D0C3C2C2-4E10-4044-8A86-E9BB309C7BEE}"/>
    <dgm:cxn modelId="{188B5ED3-4EF9-4F2B-A88A-C942A5A2E022}" type="presOf" srcId="{25A21FCC-F524-4A2B-9296-AC707BABCE68}" destId="{05AD5A35-215E-4E46-8306-C43AF3FE8253}" srcOrd="0" destOrd="0" presId="urn:microsoft.com/office/officeart/2005/8/layout/matrix1"/>
    <dgm:cxn modelId="{F215A7F5-4AF6-4326-A01B-C3D575DF05DA}" type="presOf" srcId="{EDF01659-A75E-43F3-BA72-C623379662EA}" destId="{3EF04D4E-E485-4A2C-B4BE-2C4123E4C609}" srcOrd="0" destOrd="0" presId="urn:microsoft.com/office/officeart/2005/8/layout/matrix1"/>
    <dgm:cxn modelId="{C97A382C-3D95-492A-9074-AE4E27C8BA21}" type="presParOf" srcId="{1FFD18E4-0236-4D6A-9E0E-F42C7BB76A8A}" destId="{44AED732-652D-4CE0-B8F4-6C00371828A7}" srcOrd="0" destOrd="0" presId="urn:microsoft.com/office/officeart/2005/8/layout/matrix1"/>
    <dgm:cxn modelId="{6A61B9B0-5864-4A69-8352-FCDBE1EB85D3}" type="presParOf" srcId="{44AED732-652D-4CE0-B8F4-6C00371828A7}" destId="{05AD5A35-215E-4E46-8306-C43AF3FE8253}" srcOrd="0" destOrd="0" presId="urn:microsoft.com/office/officeart/2005/8/layout/matrix1"/>
    <dgm:cxn modelId="{53CDD964-794C-40D6-8A0B-55A37D6DDB99}" type="presParOf" srcId="{44AED732-652D-4CE0-B8F4-6C00371828A7}" destId="{94B34F1D-2453-4FE8-B15D-7E98653AAD0E}" srcOrd="1" destOrd="0" presId="urn:microsoft.com/office/officeart/2005/8/layout/matrix1"/>
    <dgm:cxn modelId="{28B1E0B5-23AC-4F3F-98C6-1B8BBBFAB729}" type="presParOf" srcId="{44AED732-652D-4CE0-B8F4-6C00371828A7}" destId="{A010148B-C062-4A6D-820C-50A51E72D0FF}" srcOrd="2" destOrd="0" presId="urn:microsoft.com/office/officeart/2005/8/layout/matrix1"/>
    <dgm:cxn modelId="{BC8F62E3-F251-4974-887B-C6A61682457D}" type="presParOf" srcId="{44AED732-652D-4CE0-B8F4-6C00371828A7}" destId="{ED3B3A79-0022-4DFA-B647-4FA35D41C618}" srcOrd="3" destOrd="0" presId="urn:microsoft.com/office/officeart/2005/8/layout/matrix1"/>
    <dgm:cxn modelId="{74F652A3-AD45-4085-8311-2C51509D22E9}" type="presParOf" srcId="{44AED732-652D-4CE0-B8F4-6C00371828A7}" destId="{2250AC2F-D17B-4B24-B19A-9F7A545C3355}" srcOrd="4" destOrd="0" presId="urn:microsoft.com/office/officeart/2005/8/layout/matrix1"/>
    <dgm:cxn modelId="{6D2075A3-750B-4A5B-A811-87D4160712CE}" type="presParOf" srcId="{44AED732-652D-4CE0-B8F4-6C00371828A7}" destId="{264E4DE4-F579-4A93-894B-60C520071CAD}" srcOrd="5" destOrd="0" presId="urn:microsoft.com/office/officeart/2005/8/layout/matrix1"/>
    <dgm:cxn modelId="{0C5F217C-B354-43B7-9274-4656802A900F}" type="presParOf" srcId="{44AED732-652D-4CE0-B8F4-6C00371828A7}" destId="{3EF04D4E-E485-4A2C-B4BE-2C4123E4C609}" srcOrd="6" destOrd="0" presId="urn:microsoft.com/office/officeart/2005/8/layout/matrix1"/>
    <dgm:cxn modelId="{59FEF8A7-E9CA-4AB1-9C8C-5C02B666EE43}" type="presParOf" srcId="{44AED732-652D-4CE0-B8F4-6C00371828A7}" destId="{42132F34-0D92-49DD-8868-6BBE5EACBA94}" srcOrd="7" destOrd="0" presId="urn:microsoft.com/office/officeart/2005/8/layout/matrix1"/>
    <dgm:cxn modelId="{EC3C0857-3849-40BF-B392-A025CEEA1F48}" type="presParOf" srcId="{1FFD18E4-0236-4D6A-9E0E-F42C7BB76A8A}" destId="{9117D631-A2D0-48AC-AECB-4F33818A4CB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7EC17F-72D3-4732-958B-2EE82BD06E96}" type="doc">
      <dgm:prSet loTypeId="urn:microsoft.com/office/officeart/2005/8/layout/chevron2" loCatId="list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33E284-706C-4B5D-A127-82A566746B95}">
      <dgm:prSet phldrT="[Text]" custT="1"/>
      <dgm:spPr>
        <a:noFill/>
      </dgm:spPr>
      <dgm:t>
        <a:bodyPr/>
        <a:lstStyle/>
        <a:p>
          <a:r>
            <a:rPr lang="bn-IN" sz="32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rPr>
            <a:t>জন্ম</a:t>
          </a:r>
          <a:r>
            <a:rPr lang="en-US" sz="3200" dirty="0" err="1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rPr>
            <a:t>স্থান</a:t>
          </a:r>
          <a:r>
            <a:rPr lang="en-US" sz="32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rPr>
            <a:t> ও </a:t>
          </a:r>
          <a:r>
            <a:rPr lang="bn-IN" sz="32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rPr>
            <a:t>সাল </a:t>
          </a:r>
          <a:endParaRPr lang="en-US" sz="3200" dirty="0">
            <a:solidFill>
              <a:srgbClr val="FF0000"/>
            </a:solidFill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3519C9F2-9CD1-46C2-8C5D-A4A558E1E6B4}" type="parTrans" cxnId="{DE03EC64-1F99-4655-B67B-3151711676D9}">
      <dgm:prSet/>
      <dgm:spPr/>
      <dgm:t>
        <a:bodyPr/>
        <a:lstStyle/>
        <a:p>
          <a:endParaRPr lang="en-US"/>
        </a:p>
      </dgm:t>
    </dgm:pt>
    <dgm:pt modelId="{5628EC1E-1310-46C3-8F9C-30DACE39DE8C}" type="sibTrans" cxnId="{DE03EC64-1F99-4655-B67B-3151711676D9}">
      <dgm:prSet/>
      <dgm:spPr/>
      <dgm:t>
        <a:bodyPr/>
        <a:lstStyle/>
        <a:p>
          <a:endParaRPr lang="en-US"/>
        </a:p>
      </dgm:t>
    </dgm:pt>
    <dgm:pt modelId="{E8DBDBF6-E973-4F01-B476-D1B3FA80837A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noFill/>
      </dgm:spPr>
      <dgm:t>
        <a:bodyPr/>
        <a:lstStyle/>
        <a:p>
          <a:r>
            <a:rPr lang="en-US" sz="4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১১ </a:t>
          </a:r>
          <a:r>
            <a:rPr lang="en-US" sz="4000" dirty="0" err="1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জুলাই</a:t>
          </a:r>
          <a:r>
            <a:rPr lang="en-US" sz="4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১৯৩৬</a:t>
          </a:r>
          <a:r>
            <a:rPr lang="bn-IN" sz="4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খ্রিষ্টাব্দে </a:t>
          </a:r>
          <a:endParaRPr lang="en-US" sz="4000" dirty="0">
            <a:solidFill>
              <a:srgbClr val="FF0000"/>
            </a:solidFill>
          </a:endParaRPr>
        </a:p>
      </dgm:t>
    </dgm:pt>
    <dgm:pt modelId="{C8F79323-D7EB-4292-800D-B01B1E1ED924}" type="parTrans" cxnId="{B8C56040-E026-4B67-B557-985F8B950D57}">
      <dgm:prSet/>
      <dgm:spPr/>
      <dgm:t>
        <a:bodyPr/>
        <a:lstStyle/>
        <a:p>
          <a:endParaRPr lang="en-US"/>
        </a:p>
      </dgm:t>
    </dgm:pt>
    <dgm:pt modelId="{A9B13628-EF0C-4C9A-BBDE-E45F433ED452}" type="sibTrans" cxnId="{B8C56040-E026-4B67-B557-985F8B950D57}">
      <dgm:prSet/>
      <dgm:spPr/>
      <dgm:t>
        <a:bodyPr/>
        <a:lstStyle/>
        <a:p>
          <a:endParaRPr lang="en-US"/>
        </a:p>
      </dgm:t>
    </dgm:pt>
    <dgm:pt modelId="{CF7714F4-EB1E-493F-8A1A-15B4CFB55251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noFill/>
      </dgm:spPr>
      <dgm:t>
        <a:bodyPr/>
        <a:lstStyle/>
        <a:p>
          <a:r>
            <a:rPr lang="en-US" sz="4000" dirty="0" err="1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ব্রাহ্মণবাড়িয়া</a:t>
          </a:r>
          <a:r>
            <a:rPr lang="en-US" sz="4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4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r>
            <a:rPr lang="en-US" sz="4000" dirty="0" err="1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মোড়াইল</a:t>
          </a:r>
          <a:r>
            <a:rPr lang="en-US" sz="4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4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গ্রাম   </a:t>
          </a:r>
          <a:endParaRPr lang="en-US" sz="4000" dirty="0">
            <a:solidFill>
              <a:srgbClr val="FF0000"/>
            </a:solidFill>
          </a:endParaRPr>
        </a:p>
      </dgm:t>
    </dgm:pt>
    <dgm:pt modelId="{14DE03B9-35C0-409A-9B27-C98D02CDCAB9}" type="parTrans" cxnId="{08EBCEDA-EB9A-4A1F-A115-35833FF1B565}">
      <dgm:prSet/>
      <dgm:spPr/>
      <dgm:t>
        <a:bodyPr/>
        <a:lstStyle/>
        <a:p>
          <a:endParaRPr lang="en-US"/>
        </a:p>
      </dgm:t>
    </dgm:pt>
    <dgm:pt modelId="{0EE4EC22-5BBD-4222-89E3-12041DD899ED}" type="sibTrans" cxnId="{08EBCEDA-EB9A-4A1F-A115-35833FF1B565}">
      <dgm:prSet/>
      <dgm:spPr/>
      <dgm:t>
        <a:bodyPr/>
        <a:lstStyle/>
        <a:p>
          <a:endParaRPr lang="en-US"/>
        </a:p>
      </dgm:t>
    </dgm:pt>
    <dgm:pt modelId="{1BEBD5B8-B6E8-48EB-BDA8-42B3F94A5A0F}">
      <dgm:prSet phldrT="[Text]"/>
      <dgm:spPr>
        <a:noFill/>
      </dgm:spPr>
      <dgm:t>
        <a:bodyPr/>
        <a:lstStyle/>
        <a:p>
          <a:r>
            <a:rPr lang="bn-IN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rPr>
            <a:t>পেশা</a:t>
          </a:r>
          <a:r>
            <a:rPr lang="bn-IN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endParaRPr lang="en-US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DB54EE00-55CD-45A3-AE5D-5465B590075A}" type="parTrans" cxnId="{BF4C4B07-2C52-4BB0-9A04-C0942B394692}">
      <dgm:prSet/>
      <dgm:spPr/>
      <dgm:t>
        <a:bodyPr/>
        <a:lstStyle/>
        <a:p>
          <a:endParaRPr lang="en-US"/>
        </a:p>
      </dgm:t>
    </dgm:pt>
    <dgm:pt modelId="{AFAF767E-640A-4835-87AE-C58B62AB6987}" type="sibTrans" cxnId="{BF4C4B07-2C52-4BB0-9A04-C0942B394692}">
      <dgm:prSet/>
      <dgm:spPr/>
      <dgm:t>
        <a:bodyPr/>
        <a:lstStyle/>
        <a:p>
          <a:endParaRPr lang="en-US"/>
        </a:p>
      </dgm:t>
    </dgm:pt>
    <dgm:pt modelId="{298301F9-1BCD-43CC-8F60-B27FAA892BEF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noFill/>
      </dgm:spPr>
      <dgm:t>
        <a:bodyPr/>
        <a:lstStyle/>
        <a:p>
          <a:r>
            <a:rPr lang="bn-IN" sz="44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rPr>
            <a:t>সাংবাদিকতা </a:t>
          </a:r>
          <a:endParaRPr lang="en-US" sz="4400" dirty="0">
            <a:solidFill>
              <a:srgbClr val="FF0000"/>
            </a:solidFill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B1DFB684-9282-4979-8E5D-4E5795D4C992}" type="parTrans" cxnId="{A7A9ECE9-5677-4AFB-9105-DB960C55D1D3}">
      <dgm:prSet/>
      <dgm:spPr/>
      <dgm:t>
        <a:bodyPr/>
        <a:lstStyle/>
        <a:p>
          <a:endParaRPr lang="en-US"/>
        </a:p>
      </dgm:t>
    </dgm:pt>
    <dgm:pt modelId="{C1219324-97BA-4A38-913F-67A8209D8A89}" type="sibTrans" cxnId="{A7A9ECE9-5677-4AFB-9105-DB960C55D1D3}">
      <dgm:prSet/>
      <dgm:spPr/>
      <dgm:t>
        <a:bodyPr/>
        <a:lstStyle/>
        <a:p>
          <a:endParaRPr lang="en-US"/>
        </a:p>
      </dgm:t>
    </dgm:pt>
    <dgm:pt modelId="{0A507072-C8B3-480D-8169-CA464A5D1AE8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noFill/>
      </dgm:spPr>
      <dgm:t>
        <a:bodyPr/>
        <a:lstStyle/>
        <a:p>
          <a:r>
            <a:rPr lang="bn-IN" sz="44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rPr>
            <a:t>চাকরি </a:t>
          </a:r>
          <a:endParaRPr lang="en-US" sz="4400" dirty="0">
            <a:solidFill>
              <a:srgbClr val="FF0000"/>
            </a:solidFill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DA213035-529E-4664-85FD-68119FDB2412}" type="parTrans" cxnId="{E62BE2EB-D689-493C-A51C-62D6339F78F2}">
      <dgm:prSet/>
      <dgm:spPr/>
      <dgm:t>
        <a:bodyPr/>
        <a:lstStyle/>
        <a:p>
          <a:endParaRPr lang="en-US"/>
        </a:p>
      </dgm:t>
    </dgm:pt>
    <dgm:pt modelId="{6EF47BE6-872E-420C-90BE-05F94C030FB8}" type="sibTrans" cxnId="{E62BE2EB-D689-493C-A51C-62D6339F78F2}">
      <dgm:prSet/>
      <dgm:spPr/>
      <dgm:t>
        <a:bodyPr/>
        <a:lstStyle/>
        <a:p>
          <a:endParaRPr lang="en-US"/>
        </a:p>
      </dgm:t>
    </dgm:pt>
    <dgm:pt modelId="{0E415CDB-CCA9-4EE8-8854-895B46A26286}">
      <dgm:prSet phldrT="[Text]"/>
      <dgm:spPr>
        <a:noFill/>
      </dgm:spPr>
      <dgm:t>
        <a:bodyPr/>
        <a:lstStyle/>
        <a:p>
          <a:r>
            <a:rPr lang="bn-IN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rPr>
            <a:t>পুরস্কার</a:t>
          </a:r>
          <a:r>
            <a:rPr lang="bn-IN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endParaRPr lang="en-US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686056F0-BF91-4D30-9253-A9D4B0D0B8A4}" type="parTrans" cxnId="{8492D292-B3A7-46EA-9435-7C362D6C18BB}">
      <dgm:prSet/>
      <dgm:spPr/>
      <dgm:t>
        <a:bodyPr/>
        <a:lstStyle/>
        <a:p>
          <a:endParaRPr lang="en-US"/>
        </a:p>
      </dgm:t>
    </dgm:pt>
    <dgm:pt modelId="{0D71BAF6-5B5A-43FB-A5CA-2E651372FA8A}" type="sibTrans" cxnId="{8492D292-B3A7-46EA-9435-7C362D6C18BB}">
      <dgm:prSet/>
      <dgm:spPr/>
      <dgm:t>
        <a:bodyPr/>
        <a:lstStyle/>
        <a:p>
          <a:endParaRPr lang="en-US"/>
        </a:p>
      </dgm:t>
    </dgm:pt>
    <dgm:pt modelId="{E522629C-DD6D-44A1-BCC7-782FB509F7B3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noFill/>
      </dgm:spPr>
      <dgm:t>
        <a:bodyPr/>
        <a:lstStyle/>
        <a:p>
          <a:r>
            <a:rPr lang="bn-IN" sz="44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rPr>
            <a:t>বাংলা একাডেমী </a:t>
          </a:r>
          <a:endParaRPr lang="en-US" sz="4400" dirty="0">
            <a:solidFill>
              <a:srgbClr val="002060"/>
            </a:solidFill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812A4F2E-C8C9-4AFC-816B-B4CCC2471471}" type="parTrans" cxnId="{DA08FE24-A5B8-4F53-9116-518ACD66031E}">
      <dgm:prSet/>
      <dgm:spPr/>
      <dgm:t>
        <a:bodyPr/>
        <a:lstStyle/>
        <a:p>
          <a:endParaRPr lang="en-US"/>
        </a:p>
      </dgm:t>
    </dgm:pt>
    <dgm:pt modelId="{10C4670E-EACF-4E39-9657-AD31CF170E96}" type="sibTrans" cxnId="{DA08FE24-A5B8-4F53-9116-518ACD66031E}">
      <dgm:prSet/>
      <dgm:spPr/>
      <dgm:t>
        <a:bodyPr/>
        <a:lstStyle/>
        <a:p>
          <a:endParaRPr lang="en-US"/>
        </a:p>
      </dgm:t>
    </dgm:pt>
    <dgm:pt modelId="{A5495513-F13A-4F0D-992A-BE62C447B83E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noFill/>
      </dgm:spPr>
      <dgm:t>
        <a:bodyPr/>
        <a:lstStyle/>
        <a:p>
          <a:r>
            <a:rPr lang="bn-IN" sz="44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rPr>
            <a:t>একুশে পদক </a:t>
          </a:r>
          <a:endParaRPr lang="en-US" sz="4400" dirty="0">
            <a:solidFill>
              <a:srgbClr val="002060"/>
            </a:solidFill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FEE187C2-EDBA-42F9-94A5-3130520841AC}" type="parTrans" cxnId="{6BC16A54-3014-448A-8184-8713CAE50035}">
      <dgm:prSet/>
      <dgm:spPr/>
      <dgm:t>
        <a:bodyPr/>
        <a:lstStyle/>
        <a:p>
          <a:endParaRPr lang="en-US"/>
        </a:p>
      </dgm:t>
    </dgm:pt>
    <dgm:pt modelId="{2982C077-2661-4258-A1EE-81728B03452C}" type="sibTrans" cxnId="{6BC16A54-3014-448A-8184-8713CAE50035}">
      <dgm:prSet/>
      <dgm:spPr/>
      <dgm:t>
        <a:bodyPr/>
        <a:lstStyle/>
        <a:p>
          <a:endParaRPr lang="en-US"/>
        </a:p>
      </dgm:t>
    </dgm:pt>
    <dgm:pt modelId="{D218FAEF-BC97-4827-BABE-59FA714F7E69}" type="pres">
      <dgm:prSet presAssocID="{B47EC17F-72D3-4732-958B-2EE82BD06E96}" presName="linearFlow" presStyleCnt="0">
        <dgm:presLayoutVars>
          <dgm:dir/>
          <dgm:animLvl val="lvl"/>
          <dgm:resizeHandles val="exact"/>
        </dgm:presLayoutVars>
      </dgm:prSet>
      <dgm:spPr/>
    </dgm:pt>
    <dgm:pt modelId="{049AA80A-6E5E-470B-BE65-298D7A53DA85}" type="pres">
      <dgm:prSet presAssocID="{1D33E284-706C-4B5D-A127-82A566746B95}" presName="composite" presStyleCnt="0"/>
      <dgm:spPr/>
    </dgm:pt>
    <dgm:pt modelId="{FBAC58EC-6CA8-4D52-86EC-6EF3109021AC}" type="pres">
      <dgm:prSet presAssocID="{1D33E284-706C-4B5D-A127-82A566746B95}" presName="parentText" presStyleLbl="alignNode1" presStyleIdx="0" presStyleCnt="3" custLinFactNeighborY="0">
        <dgm:presLayoutVars>
          <dgm:chMax val="1"/>
          <dgm:bulletEnabled val="1"/>
        </dgm:presLayoutVars>
      </dgm:prSet>
      <dgm:spPr/>
    </dgm:pt>
    <dgm:pt modelId="{D72D75EF-ED62-4EBC-8E4C-A9C993C041E7}" type="pres">
      <dgm:prSet presAssocID="{1D33E284-706C-4B5D-A127-82A566746B95}" presName="descendantText" presStyleLbl="alignAcc1" presStyleIdx="0" presStyleCnt="3" custLinFactNeighborX="0">
        <dgm:presLayoutVars>
          <dgm:bulletEnabled val="1"/>
        </dgm:presLayoutVars>
      </dgm:prSet>
      <dgm:spPr/>
    </dgm:pt>
    <dgm:pt modelId="{F49BFDA6-1323-4E55-A045-1F7AC6C0C8C8}" type="pres">
      <dgm:prSet presAssocID="{5628EC1E-1310-46C3-8F9C-30DACE39DE8C}" presName="sp" presStyleCnt="0"/>
      <dgm:spPr/>
    </dgm:pt>
    <dgm:pt modelId="{41E32346-BC42-406A-AA05-EFA4936928B7}" type="pres">
      <dgm:prSet presAssocID="{1BEBD5B8-B6E8-48EB-BDA8-42B3F94A5A0F}" presName="composite" presStyleCnt="0"/>
      <dgm:spPr/>
    </dgm:pt>
    <dgm:pt modelId="{19618200-EF85-489F-9D49-6FA56771E31F}" type="pres">
      <dgm:prSet presAssocID="{1BEBD5B8-B6E8-48EB-BDA8-42B3F94A5A0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5B57C03B-0DAA-4B1C-8021-E1170872C3E7}" type="pres">
      <dgm:prSet presAssocID="{1BEBD5B8-B6E8-48EB-BDA8-42B3F94A5A0F}" presName="descendantText" presStyleLbl="alignAcc1" presStyleIdx="1" presStyleCnt="3" custLinFactNeighborX="0" custLinFactNeighborY="0">
        <dgm:presLayoutVars>
          <dgm:bulletEnabled val="1"/>
        </dgm:presLayoutVars>
      </dgm:prSet>
      <dgm:spPr/>
    </dgm:pt>
    <dgm:pt modelId="{9DF950DB-1B75-4F16-8FE4-C7B65843E8BB}" type="pres">
      <dgm:prSet presAssocID="{AFAF767E-640A-4835-87AE-C58B62AB6987}" presName="sp" presStyleCnt="0"/>
      <dgm:spPr/>
    </dgm:pt>
    <dgm:pt modelId="{5508B98D-9DA3-469F-9FD9-2B684CF59AB7}" type="pres">
      <dgm:prSet presAssocID="{0E415CDB-CCA9-4EE8-8854-895B46A26286}" presName="composite" presStyleCnt="0"/>
      <dgm:spPr/>
    </dgm:pt>
    <dgm:pt modelId="{B4FA39FC-5D40-4045-922F-F2AD7DBE4E16}" type="pres">
      <dgm:prSet presAssocID="{0E415CDB-CCA9-4EE8-8854-895B46A26286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A472F519-73EF-48F9-865A-3490835CFC6C}" type="pres">
      <dgm:prSet presAssocID="{0E415CDB-CCA9-4EE8-8854-895B46A26286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BF4C4B07-2C52-4BB0-9A04-C0942B394692}" srcId="{B47EC17F-72D3-4732-958B-2EE82BD06E96}" destId="{1BEBD5B8-B6E8-48EB-BDA8-42B3F94A5A0F}" srcOrd="1" destOrd="0" parTransId="{DB54EE00-55CD-45A3-AE5D-5465B590075A}" sibTransId="{AFAF767E-640A-4835-87AE-C58B62AB6987}"/>
    <dgm:cxn modelId="{D1B6FC12-4824-49E4-9A07-1B8A51EE94AF}" type="presOf" srcId="{E522629C-DD6D-44A1-BCC7-782FB509F7B3}" destId="{A472F519-73EF-48F9-865A-3490835CFC6C}" srcOrd="0" destOrd="0" presId="urn:microsoft.com/office/officeart/2005/8/layout/chevron2"/>
    <dgm:cxn modelId="{5C6C4C1A-9505-43E3-98BE-8B9DD9480F7F}" type="presOf" srcId="{0E415CDB-CCA9-4EE8-8854-895B46A26286}" destId="{B4FA39FC-5D40-4045-922F-F2AD7DBE4E16}" srcOrd="0" destOrd="0" presId="urn:microsoft.com/office/officeart/2005/8/layout/chevron2"/>
    <dgm:cxn modelId="{DA08FE24-A5B8-4F53-9116-518ACD66031E}" srcId="{0E415CDB-CCA9-4EE8-8854-895B46A26286}" destId="{E522629C-DD6D-44A1-BCC7-782FB509F7B3}" srcOrd="0" destOrd="0" parTransId="{812A4F2E-C8C9-4AFC-816B-B4CCC2471471}" sibTransId="{10C4670E-EACF-4E39-9657-AD31CF170E96}"/>
    <dgm:cxn modelId="{04AFA731-4EF0-4206-A7E5-CF48BFBAF7A6}" type="presOf" srcId="{1BEBD5B8-B6E8-48EB-BDA8-42B3F94A5A0F}" destId="{19618200-EF85-489F-9D49-6FA56771E31F}" srcOrd="0" destOrd="0" presId="urn:microsoft.com/office/officeart/2005/8/layout/chevron2"/>
    <dgm:cxn modelId="{B8C56040-E026-4B67-B557-985F8B950D57}" srcId="{1D33E284-706C-4B5D-A127-82A566746B95}" destId="{E8DBDBF6-E973-4F01-B476-D1B3FA80837A}" srcOrd="0" destOrd="0" parTransId="{C8F79323-D7EB-4292-800D-B01B1E1ED924}" sibTransId="{A9B13628-EF0C-4C9A-BBDE-E45F433ED452}"/>
    <dgm:cxn modelId="{DE03EC64-1F99-4655-B67B-3151711676D9}" srcId="{B47EC17F-72D3-4732-958B-2EE82BD06E96}" destId="{1D33E284-706C-4B5D-A127-82A566746B95}" srcOrd="0" destOrd="0" parTransId="{3519C9F2-9CD1-46C2-8C5D-A4A558E1E6B4}" sibTransId="{5628EC1E-1310-46C3-8F9C-30DACE39DE8C}"/>
    <dgm:cxn modelId="{6BC16A54-3014-448A-8184-8713CAE50035}" srcId="{0E415CDB-CCA9-4EE8-8854-895B46A26286}" destId="{A5495513-F13A-4F0D-992A-BE62C447B83E}" srcOrd="1" destOrd="0" parTransId="{FEE187C2-EDBA-42F9-94A5-3130520841AC}" sibTransId="{2982C077-2661-4258-A1EE-81728B03452C}"/>
    <dgm:cxn modelId="{C50F2857-852C-4522-A66B-B3C22B7B2AA4}" type="presOf" srcId="{CF7714F4-EB1E-493F-8A1A-15B4CFB55251}" destId="{D72D75EF-ED62-4EBC-8E4C-A9C993C041E7}" srcOrd="0" destOrd="1" presId="urn:microsoft.com/office/officeart/2005/8/layout/chevron2"/>
    <dgm:cxn modelId="{7593678F-5A75-4362-A11F-D12438461EBB}" type="presOf" srcId="{1D33E284-706C-4B5D-A127-82A566746B95}" destId="{FBAC58EC-6CA8-4D52-86EC-6EF3109021AC}" srcOrd="0" destOrd="0" presId="urn:microsoft.com/office/officeart/2005/8/layout/chevron2"/>
    <dgm:cxn modelId="{8492D292-B3A7-46EA-9435-7C362D6C18BB}" srcId="{B47EC17F-72D3-4732-958B-2EE82BD06E96}" destId="{0E415CDB-CCA9-4EE8-8854-895B46A26286}" srcOrd="2" destOrd="0" parTransId="{686056F0-BF91-4D30-9253-A9D4B0D0B8A4}" sibTransId="{0D71BAF6-5B5A-43FB-A5CA-2E651372FA8A}"/>
    <dgm:cxn modelId="{2BBAE295-8543-4EDA-BDD0-979FEC1FF29A}" type="presOf" srcId="{A5495513-F13A-4F0D-992A-BE62C447B83E}" destId="{A472F519-73EF-48F9-865A-3490835CFC6C}" srcOrd="0" destOrd="1" presId="urn:microsoft.com/office/officeart/2005/8/layout/chevron2"/>
    <dgm:cxn modelId="{AA248CC1-BBA0-4249-8BA7-D1B6F222984A}" type="presOf" srcId="{298301F9-1BCD-43CC-8F60-B27FAA892BEF}" destId="{5B57C03B-0DAA-4B1C-8021-E1170872C3E7}" srcOrd="0" destOrd="0" presId="urn:microsoft.com/office/officeart/2005/8/layout/chevron2"/>
    <dgm:cxn modelId="{08EBCEDA-EB9A-4A1F-A115-35833FF1B565}" srcId="{1D33E284-706C-4B5D-A127-82A566746B95}" destId="{CF7714F4-EB1E-493F-8A1A-15B4CFB55251}" srcOrd="1" destOrd="0" parTransId="{14DE03B9-35C0-409A-9B27-C98D02CDCAB9}" sibTransId="{0EE4EC22-5BBD-4222-89E3-12041DD899ED}"/>
    <dgm:cxn modelId="{5F75E3DD-A229-4500-8D71-67BCBC7B35DF}" type="presOf" srcId="{E8DBDBF6-E973-4F01-B476-D1B3FA80837A}" destId="{D72D75EF-ED62-4EBC-8E4C-A9C993C041E7}" srcOrd="0" destOrd="0" presId="urn:microsoft.com/office/officeart/2005/8/layout/chevron2"/>
    <dgm:cxn modelId="{A7A9ECE9-5677-4AFB-9105-DB960C55D1D3}" srcId="{1BEBD5B8-B6E8-48EB-BDA8-42B3F94A5A0F}" destId="{298301F9-1BCD-43CC-8F60-B27FAA892BEF}" srcOrd="0" destOrd="0" parTransId="{B1DFB684-9282-4979-8E5D-4E5795D4C992}" sibTransId="{C1219324-97BA-4A38-913F-67A8209D8A89}"/>
    <dgm:cxn modelId="{E62BE2EB-D689-493C-A51C-62D6339F78F2}" srcId="{1BEBD5B8-B6E8-48EB-BDA8-42B3F94A5A0F}" destId="{0A507072-C8B3-480D-8169-CA464A5D1AE8}" srcOrd="1" destOrd="0" parTransId="{DA213035-529E-4664-85FD-68119FDB2412}" sibTransId="{6EF47BE6-872E-420C-90BE-05F94C030FB8}"/>
    <dgm:cxn modelId="{762DF6ED-6895-4144-9AAE-D668F1B59EF9}" type="presOf" srcId="{0A507072-C8B3-480D-8169-CA464A5D1AE8}" destId="{5B57C03B-0DAA-4B1C-8021-E1170872C3E7}" srcOrd="0" destOrd="1" presId="urn:microsoft.com/office/officeart/2005/8/layout/chevron2"/>
    <dgm:cxn modelId="{413145F5-B37F-495D-ACA1-6D73140FDF76}" type="presOf" srcId="{B47EC17F-72D3-4732-958B-2EE82BD06E96}" destId="{D218FAEF-BC97-4827-BABE-59FA714F7E69}" srcOrd="0" destOrd="0" presId="urn:microsoft.com/office/officeart/2005/8/layout/chevron2"/>
    <dgm:cxn modelId="{03179642-486A-444E-9685-CF72D801723D}" type="presParOf" srcId="{D218FAEF-BC97-4827-BABE-59FA714F7E69}" destId="{049AA80A-6E5E-470B-BE65-298D7A53DA85}" srcOrd="0" destOrd="0" presId="urn:microsoft.com/office/officeart/2005/8/layout/chevron2"/>
    <dgm:cxn modelId="{AAE8E3C9-62EE-4C12-9D08-19DE68DD0012}" type="presParOf" srcId="{049AA80A-6E5E-470B-BE65-298D7A53DA85}" destId="{FBAC58EC-6CA8-4D52-86EC-6EF3109021AC}" srcOrd="0" destOrd="0" presId="urn:microsoft.com/office/officeart/2005/8/layout/chevron2"/>
    <dgm:cxn modelId="{17186B7F-603D-4F99-A8D6-E28289FE27A8}" type="presParOf" srcId="{049AA80A-6E5E-470B-BE65-298D7A53DA85}" destId="{D72D75EF-ED62-4EBC-8E4C-A9C993C041E7}" srcOrd="1" destOrd="0" presId="urn:microsoft.com/office/officeart/2005/8/layout/chevron2"/>
    <dgm:cxn modelId="{0DEC829C-7B5B-4E55-885B-2E4012354AA2}" type="presParOf" srcId="{D218FAEF-BC97-4827-BABE-59FA714F7E69}" destId="{F49BFDA6-1323-4E55-A045-1F7AC6C0C8C8}" srcOrd="1" destOrd="0" presId="urn:microsoft.com/office/officeart/2005/8/layout/chevron2"/>
    <dgm:cxn modelId="{12A4A3F3-74E6-42C2-9316-3C793BB1C410}" type="presParOf" srcId="{D218FAEF-BC97-4827-BABE-59FA714F7E69}" destId="{41E32346-BC42-406A-AA05-EFA4936928B7}" srcOrd="2" destOrd="0" presId="urn:microsoft.com/office/officeart/2005/8/layout/chevron2"/>
    <dgm:cxn modelId="{A7D373C5-C1E7-4327-8496-35AC857DCEA1}" type="presParOf" srcId="{41E32346-BC42-406A-AA05-EFA4936928B7}" destId="{19618200-EF85-489F-9D49-6FA56771E31F}" srcOrd="0" destOrd="0" presId="urn:microsoft.com/office/officeart/2005/8/layout/chevron2"/>
    <dgm:cxn modelId="{3A377ACD-7A32-44B0-9900-C63D84ECAA66}" type="presParOf" srcId="{41E32346-BC42-406A-AA05-EFA4936928B7}" destId="{5B57C03B-0DAA-4B1C-8021-E1170872C3E7}" srcOrd="1" destOrd="0" presId="urn:microsoft.com/office/officeart/2005/8/layout/chevron2"/>
    <dgm:cxn modelId="{72735719-9052-4356-A958-C1A99FB173E6}" type="presParOf" srcId="{D218FAEF-BC97-4827-BABE-59FA714F7E69}" destId="{9DF950DB-1B75-4F16-8FE4-C7B65843E8BB}" srcOrd="3" destOrd="0" presId="urn:microsoft.com/office/officeart/2005/8/layout/chevron2"/>
    <dgm:cxn modelId="{0B983FD6-6B4A-46E5-933B-C0E14E266E8F}" type="presParOf" srcId="{D218FAEF-BC97-4827-BABE-59FA714F7E69}" destId="{5508B98D-9DA3-469F-9FD9-2B684CF59AB7}" srcOrd="4" destOrd="0" presId="urn:microsoft.com/office/officeart/2005/8/layout/chevron2"/>
    <dgm:cxn modelId="{F7174AB7-FB26-4D82-9926-28A965E3A94A}" type="presParOf" srcId="{5508B98D-9DA3-469F-9FD9-2B684CF59AB7}" destId="{B4FA39FC-5D40-4045-922F-F2AD7DBE4E16}" srcOrd="0" destOrd="0" presId="urn:microsoft.com/office/officeart/2005/8/layout/chevron2"/>
    <dgm:cxn modelId="{8998C45E-E1DC-49EC-A243-F5553B32C4F1}" type="presParOf" srcId="{5508B98D-9DA3-469F-9FD9-2B684CF59AB7}" destId="{A472F519-73EF-48F9-865A-3490835CFC6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6D705-69B6-4FE8-81EF-4D6921F3CF2A}">
      <dsp:nvSpPr>
        <dsp:cNvPr id="0" name=""/>
        <dsp:cNvSpPr/>
      </dsp:nvSpPr>
      <dsp:spPr>
        <a:xfrm>
          <a:off x="1675445" y="1900564"/>
          <a:ext cx="1564643" cy="1433598"/>
        </a:xfrm>
        <a:prstGeom prst="ellipse">
          <a:avLst/>
        </a:prstGeom>
        <a:solidFill>
          <a:schemeClr val="bg1">
            <a:lumMod val="9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kern="12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rPr>
            <a:t>উপন্যাস</a:t>
          </a:r>
          <a:r>
            <a:rPr lang="bn-IN" sz="32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endParaRPr lang="en-US" sz="32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1904582" y="2110510"/>
        <a:ext cx="1106369" cy="1013706"/>
      </dsp:txXfrm>
    </dsp:sp>
    <dsp:sp modelId="{C0FDFD87-0608-45E6-B866-3C8F06F8F092}">
      <dsp:nvSpPr>
        <dsp:cNvPr id="0" name=""/>
        <dsp:cNvSpPr/>
      </dsp:nvSpPr>
      <dsp:spPr>
        <a:xfrm rot="16117937">
          <a:off x="2355363" y="1792687"/>
          <a:ext cx="166610" cy="49531"/>
        </a:xfrm>
        <a:custGeom>
          <a:avLst/>
          <a:gdLst/>
          <a:ahLst/>
          <a:cxnLst/>
          <a:rect l="0" t="0" r="0" b="0"/>
          <a:pathLst>
            <a:path>
              <a:moveTo>
                <a:pt x="0" y="24765"/>
              </a:moveTo>
              <a:lnTo>
                <a:pt x="166610" y="2476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434503" y="1813288"/>
        <a:ext cx="8330" cy="8330"/>
      </dsp:txXfrm>
    </dsp:sp>
    <dsp:sp modelId="{795F3FFC-6B9D-4AE4-951D-F0B9C9248BF9}">
      <dsp:nvSpPr>
        <dsp:cNvPr id="0" name=""/>
        <dsp:cNvSpPr/>
      </dsp:nvSpPr>
      <dsp:spPr>
        <a:xfrm>
          <a:off x="1380645" y="-89244"/>
          <a:ext cx="2068539" cy="1823618"/>
        </a:xfrm>
        <a:prstGeom prst="ellipse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ডাহুকী</a:t>
          </a:r>
          <a:r>
            <a:rPr lang="bn-IN" sz="48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 </a:t>
          </a:r>
          <a:endParaRPr lang="en-US" sz="4800" b="1" kern="1200" cap="none" spc="0" dirty="0">
            <a:ln w="9525">
              <a:solidFill>
                <a:schemeClr val="bg1"/>
              </a:solidFill>
              <a:prstDash val="solid"/>
            </a:ln>
            <a:solidFill>
              <a:schemeClr val="accent5"/>
            </a:solidFill>
            <a:effectLst>
              <a:outerShdw blurRad="12700" dist="38100" dir="2700000" algn="tl" rotWithShape="0">
                <a:schemeClr val="accent5">
                  <a:lumMod val="60000"/>
                  <a:lumOff val="40000"/>
                </a:schemeClr>
              </a:outerShdw>
            </a:effectLst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1683576" y="177819"/>
        <a:ext cx="1462677" cy="1289492"/>
      </dsp:txXfrm>
    </dsp:sp>
    <dsp:sp modelId="{B08C0190-B398-4EED-BB76-4A0EB30BEC24}">
      <dsp:nvSpPr>
        <dsp:cNvPr id="0" name=""/>
        <dsp:cNvSpPr/>
      </dsp:nvSpPr>
      <dsp:spPr>
        <a:xfrm>
          <a:off x="3240088" y="2592597"/>
          <a:ext cx="80831" cy="49531"/>
        </a:xfrm>
        <a:custGeom>
          <a:avLst/>
          <a:gdLst/>
          <a:ahLst/>
          <a:cxnLst/>
          <a:rect l="0" t="0" r="0" b="0"/>
          <a:pathLst>
            <a:path>
              <a:moveTo>
                <a:pt x="0" y="24765"/>
              </a:moveTo>
              <a:lnTo>
                <a:pt x="80831" y="2476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78483" y="2615342"/>
        <a:ext cx="4041" cy="4041"/>
      </dsp:txXfrm>
    </dsp:sp>
    <dsp:sp modelId="{04CA60DF-5462-4102-A81F-D3488B60DC02}">
      <dsp:nvSpPr>
        <dsp:cNvPr id="0" name=""/>
        <dsp:cNvSpPr/>
      </dsp:nvSpPr>
      <dsp:spPr>
        <a:xfrm>
          <a:off x="3320920" y="1588667"/>
          <a:ext cx="1863290" cy="2057391"/>
        </a:xfrm>
        <a:prstGeom prst="ellipse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আগুনের</a:t>
          </a:r>
          <a:r>
            <a:rPr lang="bn-IN" sz="3600" b="1" kern="1200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bn-IN" sz="3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মেয়ে </a:t>
          </a:r>
          <a:endParaRPr lang="en-US" sz="3600" b="1" kern="1200" cap="none" spc="50" dirty="0">
            <a:ln w="9525" cmpd="sng">
              <a:solidFill>
                <a:schemeClr val="accent1"/>
              </a:solidFill>
              <a:prstDash val="solid"/>
            </a:ln>
            <a:solidFill>
              <a:srgbClr val="70AD47">
                <a:tint val="1000"/>
              </a:srgbClr>
            </a:solidFill>
            <a:effectLst>
              <a:glow rad="38100">
                <a:schemeClr val="accent1">
                  <a:alpha val="40000"/>
                </a:schemeClr>
              </a:glow>
            </a:effectLst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3593793" y="1889965"/>
        <a:ext cx="1317544" cy="1454795"/>
      </dsp:txXfrm>
    </dsp:sp>
    <dsp:sp modelId="{9C20C709-FF51-4F06-8C5A-4BAB04790A85}">
      <dsp:nvSpPr>
        <dsp:cNvPr id="0" name=""/>
        <dsp:cNvSpPr/>
      </dsp:nvSpPr>
      <dsp:spPr>
        <a:xfrm rot="5400000">
          <a:off x="2423259" y="3343904"/>
          <a:ext cx="69015" cy="49531"/>
        </a:xfrm>
        <a:custGeom>
          <a:avLst/>
          <a:gdLst/>
          <a:ahLst/>
          <a:cxnLst/>
          <a:rect l="0" t="0" r="0" b="0"/>
          <a:pathLst>
            <a:path>
              <a:moveTo>
                <a:pt x="0" y="24765"/>
              </a:moveTo>
              <a:lnTo>
                <a:pt x="69015" y="2476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56041" y="3366944"/>
        <a:ext cx="3450" cy="3450"/>
      </dsp:txXfrm>
    </dsp:sp>
    <dsp:sp modelId="{871A8CF3-03EF-4572-BC02-ACFE8C475AB6}">
      <dsp:nvSpPr>
        <dsp:cNvPr id="0" name=""/>
        <dsp:cNvSpPr/>
      </dsp:nvSpPr>
      <dsp:spPr>
        <a:xfrm>
          <a:off x="1391769" y="3403177"/>
          <a:ext cx="2131994" cy="2017967"/>
        </a:xfrm>
        <a:prstGeom prst="ellipse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উপমহাদেশ</a:t>
          </a:r>
          <a:r>
            <a:rPr lang="bn-IN" sz="4400" b="0" kern="120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" panose="02000000000000000000" pitchFamily="2" charset="0"/>
              <a:cs typeface="Nikosh" panose="02000000000000000000" pitchFamily="2" charset="0"/>
            </a:rPr>
            <a:t> </a:t>
          </a:r>
          <a:endParaRPr lang="en-US" sz="4400" b="0" kern="1200" cap="none" spc="0" dirty="0">
            <a:ln w="0"/>
            <a:gradFill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/>
            </a:gradFill>
            <a:effectLst>
              <a:reflection blurRad="6350" stA="53000" endA="300" endPos="35500" dir="5400000" sy="-90000" algn="bl" rotWithShape="0"/>
            </a:effectLst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1703992" y="3698701"/>
        <a:ext cx="1507548" cy="1426919"/>
      </dsp:txXfrm>
    </dsp:sp>
    <dsp:sp modelId="{767DAC5C-9915-4C66-9A03-DDB2D35F9443}">
      <dsp:nvSpPr>
        <dsp:cNvPr id="0" name=""/>
        <dsp:cNvSpPr/>
      </dsp:nvSpPr>
      <dsp:spPr>
        <a:xfrm rot="10800000">
          <a:off x="1502572" y="2592597"/>
          <a:ext cx="172873" cy="49531"/>
        </a:xfrm>
        <a:custGeom>
          <a:avLst/>
          <a:gdLst/>
          <a:ahLst/>
          <a:cxnLst/>
          <a:rect l="0" t="0" r="0" b="0"/>
          <a:pathLst>
            <a:path>
              <a:moveTo>
                <a:pt x="0" y="24765"/>
              </a:moveTo>
              <a:lnTo>
                <a:pt x="172873" y="2476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1584687" y="2613041"/>
        <a:ext cx="8643" cy="8643"/>
      </dsp:txXfrm>
    </dsp:sp>
    <dsp:sp modelId="{CDC1F4D0-0E17-4813-810A-C41D27A782BD}">
      <dsp:nvSpPr>
        <dsp:cNvPr id="0" name=""/>
        <dsp:cNvSpPr/>
      </dsp:nvSpPr>
      <dsp:spPr>
        <a:xfrm>
          <a:off x="-176635" y="1714586"/>
          <a:ext cx="1679207" cy="1805553"/>
        </a:xfrm>
        <a:prstGeom prst="ellipse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আগন্তুক </a:t>
          </a:r>
          <a:endParaRPr lang="en-US" sz="32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69279" y="1979003"/>
        <a:ext cx="1187379" cy="12767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AD5A35-215E-4E46-8306-C43AF3FE8253}">
      <dsp:nvSpPr>
        <dsp:cNvPr id="0" name=""/>
        <dsp:cNvSpPr/>
      </dsp:nvSpPr>
      <dsp:spPr>
        <a:xfrm rot="16200000">
          <a:off x="-8236" y="278377"/>
          <a:ext cx="2665950" cy="2719952"/>
        </a:xfrm>
        <a:prstGeom prst="round1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0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মায়াবি পর্দা দুলে উঠো 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0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একচক্ষু হরিণ </a:t>
          </a:r>
          <a:endParaRPr lang="en-US" sz="40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" panose="02000000000000000000" pitchFamily="2" charset="0"/>
            <a:cs typeface="Nikosh" panose="02000000000000000000" pitchFamily="2" charset="0"/>
          </a:endParaRPr>
        </a:p>
      </dsp:txBody>
      <dsp:txXfrm rot="5400000">
        <a:off x="-35238" y="305379"/>
        <a:ext cx="2719952" cy="1999462"/>
      </dsp:txXfrm>
    </dsp:sp>
    <dsp:sp modelId="{A010148B-C062-4A6D-820C-50A51E72D0FF}">
      <dsp:nvSpPr>
        <dsp:cNvPr id="0" name=""/>
        <dsp:cNvSpPr/>
      </dsp:nvSpPr>
      <dsp:spPr>
        <a:xfrm>
          <a:off x="2614241" y="-6"/>
          <a:ext cx="2860899" cy="2728173"/>
        </a:xfrm>
        <a:prstGeom prst="round1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0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লোক লোকান্তর 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0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কালের কলস </a:t>
          </a:r>
          <a:endParaRPr lang="en-US" sz="40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2614241" y="-6"/>
        <a:ext cx="2860899" cy="2046130"/>
      </dsp:txXfrm>
    </dsp:sp>
    <dsp:sp modelId="{2250AC2F-D17B-4B24-B19A-9F7A545C3355}">
      <dsp:nvSpPr>
        <dsp:cNvPr id="0" name=""/>
        <dsp:cNvSpPr/>
      </dsp:nvSpPr>
      <dsp:spPr>
        <a:xfrm rot="10800000">
          <a:off x="-35236" y="2105534"/>
          <a:ext cx="2719952" cy="3390022"/>
        </a:xfrm>
        <a:prstGeom prst="round1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পাখির কাছে ফুলের কাছে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আরব্য রজনীর রাজহাঁস </a:t>
          </a:r>
          <a:endParaRPr lang="en-US" sz="3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" panose="02000000000000000000" pitchFamily="2" charset="0"/>
            <a:cs typeface="Nikosh" panose="02000000000000000000" pitchFamily="2" charset="0"/>
          </a:endParaRPr>
        </a:p>
      </dsp:txBody>
      <dsp:txXfrm rot="10800000">
        <a:off x="-35236" y="2953040"/>
        <a:ext cx="2719952" cy="2542516"/>
      </dsp:txXfrm>
    </dsp:sp>
    <dsp:sp modelId="{3EF04D4E-E485-4A2C-B4BE-2C4123E4C609}">
      <dsp:nvSpPr>
        <dsp:cNvPr id="0" name=""/>
        <dsp:cNvSpPr/>
      </dsp:nvSpPr>
      <dsp:spPr>
        <a:xfrm rot="5400000">
          <a:off x="2304787" y="2349554"/>
          <a:ext cx="3521693" cy="2719952"/>
        </a:xfrm>
        <a:prstGeom prst="round1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সোনালী কাবিন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মিথ্যাবাদী রাখাল </a:t>
          </a:r>
          <a:endParaRPr lang="en-US" sz="3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" panose="02000000000000000000" pitchFamily="2" charset="0"/>
            <a:cs typeface="Nikosh" panose="02000000000000000000" pitchFamily="2" charset="0"/>
          </a:endParaRPr>
        </a:p>
      </dsp:txBody>
      <dsp:txXfrm rot="-5400000">
        <a:off x="2705658" y="2829106"/>
        <a:ext cx="2719952" cy="2641270"/>
      </dsp:txXfrm>
    </dsp:sp>
    <dsp:sp modelId="{9117D631-A2D0-48AC-AECB-4F33818A4CB8}">
      <dsp:nvSpPr>
        <dsp:cNvPr id="0" name=""/>
        <dsp:cNvSpPr/>
      </dsp:nvSpPr>
      <dsp:spPr>
        <a:xfrm>
          <a:off x="1865590" y="2068331"/>
          <a:ext cx="1875836" cy="1074924"/>
        </a:xfrm>
        <a:prstGeom prst="round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rPr>
            <a:t>কবিতা </a:t>
          </a:r>
          <a:endParaRPr lang="en-US" sz="4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1918063" y="2120804"/>
        <a:ext cx="1770890" cy="9699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AC58EC-6CA8-4D52-86EC-6EF3109021AC}">
      <dsp:nvSpPr>
        <dsp:cNvPr id="0" name=""/>
        <dsp:cNvSpPr/>
      </dsp:nvSpPr>
      <dsp:spPr>
        <a:xfrm rot="5400000">
          <a:off x="-293053" y="296470"/>
          <a:ext cx="1953691" cy="1367584"/>
        </a:xfrm>
        <a:prstGeom prst="chevron">
          <a:avLst/>
        </a:prstGeom>
        <a:noFill/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kern="12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rPr>
            <a:t>জন্ম</a:t>
          </a:r>
          <a:r>
            <a:rPr lang="en-US" sz="3200" kern="1200" dirty="0" err="1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rPr>
            <a:t>স্থান</a:t>
          </a:r>
          <a:r>
            <a:rPr lang="en-US" sz="3200" kern="12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rPr>
            <a:t> ও </a:t>
          </a:r>
          <a:r>
            <a:rPr lang="bn-IN" sz="3200" kern="12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rPr>
            <a:t>সাল </a:t>
          </a:r>
          <a:endParaRPr lang="en-US" sz="3200" kern="1200" dirty="0">
            <a:solidFill>
              <a:srgbClr val="FF0000"/>
            </a:solidFill>
            <a:latin typeface="Nikosh" panose="02000000000000000000" pitchFamily="2" charset="0"/>
            <a:cs typeface="Nikosh" panose="02000000000000000000" pitchFamily="2" charset="0"/>
          </a:endParaRPr>
        </a:p>
      </dsp:txBody>
      <dsp:txXfrm rot="-5400000">
        <a:off x="1" y="687208"/>
        <a:ext cx="1367584" cy="586107"/>
      </dsp:txXfrm>
    </dsp:sp>
    <dsp:sp modelId="{D72D75EF-ED62-4EBC-8E4C-A9C993C041E7}">
      <dsp:nvSpPr>
        <dsp:cNvPr id="0" name=""/>
        <dsp:cNvSpPr/>
      </dsp:nvSpPr>
      <dsp:spPr>
        <a:xfrm rot="5400000">
          <a:off x="4653845" y="-3282845"/>
          <a:ext cx="1270567" cy="7843090"/>
        </a:xfrm>
        <a:prstGeom prst="round2SameRect">
          <a:avLst/>
        </a:pr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  <a:sp3d extrusionH="190500"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১১ </a:t>
          </a:r>
          <a:r>
            <a:rPr lang="en-US" sz="4000" kern="1200" dirty="0" err="1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জুলাই</a:t>
          </a:r>
          <a:r>
            <a:rPr lang="en-US" sz="4000" kern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১৯৩৬</a:t>
          </a:r>
          <a:r>
            <a:rPr lang="bn-IN" sz="4000" kern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খ্রিষ্টাব্দে </a:t>
          </a:r>
          <a:endParaRPr lang="en-US" sz="4000" kern="1200" dirty="0">
            <a:solidFill>
              <a:srgbClr val="FF0000"/>
            </a:solidFill>
          </a:endParaRP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 dirty="0" err="1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ব্রাহ্মণবাড়িয়া</a:t>
          </a:r>
          <a:r>
            <a:rPr lang="en-US" sz="4000" kern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4000" kern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r>
            <a:rPr lang="en-US" sz="4000" kern="1200" dirty="0" err="1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মোড়াইল</a:t>
          </a:r>
          <a:r>
            <a:rPr lang="en-US" sz="4000" kern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4000" kern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গ্রাম   </a:t>
          </a:r>
          <a:endParaRPr lang="en-US" sz="4000" kern="1200" dirty="0">
            <a:solidFill>
              <a:srgbClr val="FF0000"/>
            </a:solidFill>
          </a:endParaRPr>
        </a:p>
      </dsp:txBody>
      <dsp:txXfrm rot="-5400000">
        <a:off x="1367584" y="65440"/>
        <a:ext cx="7781066" cy="1146519"/>
      </dsp:txXfrm>
    </dsp:sp>
    <dsp:sp modelId="{19618200-EF85-489F-9D49-6FA56771E31F}">
      <dsp:nvSpPr>
        <dsp:cNvPr id="0" name=""/>
        <dsp:cNvSpPr/>
      </dsp:nvSpPr>
      <dsp:spPr>
        <a:xfrm rot="5400000">
          <a:off x="-293053" y="2059407"/>
          <a:ext cx="1953691" cy="1367584"/>
        </a:xfrm>
        <a:prstGeom prst="chevron">
          <a:avLst/>
        </a:prstGeom>
        <a:noFill/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900" kern="12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rPr>
            <a:t>পেশা</a:t>
          </a:r>
          <a:r>
            <a:rPr lang="bn-IN" sz="39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endParaRPr lang="en-US" sz="39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 rot="-5400000">
        <a:off x="1" y="2450145"/>
        <a:ext cx="1367584" cy="586107"/>
      </dsp:txXfrm>
    </dsp:sp>
    <dsp:sp modelId="{5B57C03B-0DAA-4B1C-8021-E1170872C3E7}">
      <dsp:nvSpPr>
        <dsp:cNvPr id="0" name=""/>
        <dsp:cNvSpPr/>
      </dsp:nvSpPr>
      <dsp:spPr>
        <a:xfrm rot="5400000">
          <a:off x="4654179" y="-1520241"/>
          <a:ext cx="1269899" cy="7843090"/>
        </a:xfrm>
        <a:prstGeom prst="round2SameRect">
          <a:avLst/>
        </a:pr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  <a:sp3d extrusionH="190500"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IN" sz="4400" kern="12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rPr>
            <a:t>সাংবাদিকতা </a:t>
          </a:r>
          <a:endParaRPr lang="en-US" sz="4400" kern="1200" dirty="0">
            <a:solidFill>
              <a:srgbClr val="FF0000"/>
            </a:solidFill>
            <a:latin typeface="Nikosh" panose="02000000000000000000" pitchFamily="2" charset="0"/>
            <a:cs typeface="Nikosh" panose="02000000000000000000" pitchFamily="2" charset="0"/>
          </a:endParaRPr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IN" sz="4400" kern="12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rPr>
            <a:t>চাকরি </a:t>
          </a:r>
          <a:endParaRPr lang="en-US" sz="4400" kern="1200" dirty="0">
            <a:solidFill>
              <a:srgbClr val="FF0000"/>
            </a:solidFill>
            <a:latin typeface="Nikosh" panose="02000000000000000000" pitchFamily="2" charset="0"/>
            <a:cs typeface="Nikosh" panose="02000000000000000000" pitchFamily="2" charset="0"/>
          </a:endParaRPr>
        </a:p>
      </dsp:txBody>
      <dsp:txXfrm rot="-5400000">
        <a:off x="1367584" y="1828345"/>
        <a:ext cx="7781099" cy="1145917"/>
      </dsp:txXfrm>
    </dsp:sp>
    <dsp:sp modelId="{B4FA39FC-5D40-4045-922F-F2AD7DBE4E16}">
      <dsp:nvSpPr>
        <dsp:cNvPr id="0" name=""/>
        <dsp:cNvSpPr/>
      </dsp:nvSpPr>
      <dsp:spPr>
        <a:xfrm rot="5400000">
          <a:off x="-293053" y="3822345"/>
          <a:ext cx="1953691" cy="1367584"/>
        </a:xfrm>
        <a:prstGeom prst="chevron">
          <a:avLst/>
        </a:prstGeom>
        <a:noFill/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900" kern="12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rPr>
            <a:t>পুরস্কার</a:t>
          </a:r>
          <a:r>
            <a:rPr lang="bn-IN" sz="39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endParaRPr lang="en-US" sz="39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 rot="-5400000">
        <a:off x="1" y="4213083"/>
        <a:ext cx="1367584" cy="586107"/>
      </dsp:txXfrm>
    </dsp:sp>
    <dsp:sp modelId="{A472F519-73EF-48F9-865A-3490835CFC6C}">
      <dsp:nvSpPr>
        <dsp:cNvPr id="0" name=""/>
        <dsp:cNvSpPr/>
      </dsp:nvSpPr>
      <dsp:spPr>
        <a:xfrm rot="5400000">
          <a:off x="4654179" y="242696"/>
          <a:ext cx="1269899" cy="7843090"/>
        </a:xfrm>
        <a:prstGeom prst="round2SameRect">
          <a:avLst/>
        </a:pr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  <a:sp3d extrusionH="1905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IN" sz="4400" kern="12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rPr>
            <a:t>বাংলা একাডেমী </a:t>
          </a:r>
          <a:endParaRPr lang="en-US" sz="4400" kern="1200" dirty="0">
            <a:solidFill>
              <a:srgbClr val="002060"/>
            </a:solidFill>
            <a:latin typeface="Nikosh" panose="02000000000000000000" pitchFamily="2" charset="0"/>
            <a:cs typeface="Nikosh" panose="02000000000000000000" pitchFamily="2" charset="0"/>
          </a:endParaRPr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IN" sz="4400" kern="12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rPr>
            <a:t>একুশে পদক </a:t>
          </a:r>
          <a:endParaRPr lang="en-US" sz="4400" kern="1200" dirty="0">
            <a:solidFill>
              <a:srgbClr val="002060"/>
            </a:solidFill>
            <a:latin typeface="Nikosh" panose="02000000000000000000" pitchFamily="2" charset="0"/>
            <a:cs typeface="Nikosh" panose="02000000000000000000" pitchFamily="2" charset="0"/>
          </a:endParaRPr>
        </a:p>
      </dsp:txBody>
      <dsp:txXfrm rot="-5400000">
        <a:off x="1367584" y="3591283"/>
        <a:ext cx="7781099" cy="1145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EDC97-E9BE-44F8-B307-4788EEE5F715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34C53-34BE-4888-B35D-33B7F0039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1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34C53-34BE-4888-B35D-33B7F00393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87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3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4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5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7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6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6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3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2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3C8-4E43-4D2C-B80A-640A984BF79D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A44D-9811-4E5A-954B-8DA79243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5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1" name="breeze.wav"/>
          </p:stSnd>
        </p:sndAc>
      </p:transition>
    </mc:Choice>
    <mc:Fallback xmlns="">
      <p:transition>
        <p:fade/>
        <p:sndAc>
          <p:stSnd>
            <p:snd r:embed="rId3" name="breez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5C3C8-4E43-4D2C-B80A-640A984BF79D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1A44D-9811-4E5A-954B-8DA79243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4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13" name="breeze.wav"/>
          </p:stSnd>
        </p:sndAc>
      </p:transition>
    </mc:Choice>
    <mc:Fallback xmlns="">
      <p:transition>
        <p:fade/>
        <p:sndAc>
          <p:stSnd>
            <p:snd r:embed="rId14" name="breeze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5C3C8-4E43-4D2C-B80A-640A984BF79D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1A44D-9811-4E5A-954B-8DA79243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9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3" name="breeze.wav"/>
          </p:stSnd>
        </p:sndAc>
      </p:transition>
    </mc:Choice>
    <mc:Fallback xmlns="">
      <p:transition>
        <p:fade/>
        <p:sndAc>
          <p:stSnd>
            <p:snd r:embed="rId4" name="breeze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1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audio" Target="../media/audio1.wav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Relationship Id="rId9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562600" y="2438400"/>
            <a:ext cx="373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394A183D-C939-4237-8043-0B74EA9E0239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frame">
            <a:avLst>
              <a:gd name="adj1" fmla="val 2522"/>
            </a:avLst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385C007-8567-4490-B916-A0BA360BD7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228" y="1955004"/>
            <a:ext cx="1815542" cy="2413342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5000" y="2871216"/>
            <a:ext cx="8839200" cy="3139321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just"/>
            <a:r>
              <a:rPr lang="bn-IN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অ</a:t>
            </a:r>
            <a:r>
              <a:rPr lang="bn-BD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ডিওটির আলোকে কবিতায়             </a:t>
            </a:r>
            <a:r>
              <a:rPr lang="bn-IN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উল্ল</a:t>
            </a:r>
            <a:r>
              <a:rPr lang="bn-IN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খিত </a:t>
            </a:r>
            <a:r>
              <a:rPr lang="bn-IN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নিম্নোক্ত শব্দ</a:t>
            </a:r>
            <a:r>
              <a:rPr lang="bn-BD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</a:p>
          <a:p>
            <a:pPr algn="just"/>
            <a:r>
              <a:rPr lang="bn-BD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সঠিক উচ্চারণ চর্চা </a:t>
            </a:r>
            <a:r>
              <a:rPr lang="bn-BD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কর । </a:t>
            </a:r>
            <a:r>
              <a:rPr lang="bn-IN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21755" y="766198"/>
            <a:ext cx="7055222" cy="186204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11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15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115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F557A414-E451-4EDD-BAC6-55057CF76AC6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frame">
            <a:avLst>
              <a:gd name="adj1" fmla="val 2522"/>
            </a:avLst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18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2" name="breeze.wav"/>
          </p:stSnd>
        </p:sndAc>
      </p:transition>
    </mc:Choice>
    <mc:Fallback xmlns="">
      <p:transition>
        <p:fade/>
        <p:sndAc>
          <p:stSnd>
            <p:snd r:embed="rId7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4453" y="1795906"/>
            <a:ext cx="2395926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6600" b="1" dirty="0">
                <a:ln w="9525">
                  <a:solidFill>
                    <a:prstClr val="white"/>
                  </a:solidFill>
                  <a:prstDash val="solid"/>
                </a:ln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থরথর </a:t>
            </a:r>
            <a:endParaRPr lang="en-US" sz="6600" b="1" dirty="0">
              <a:ln w="9525">
                <a:solidFill>
                  <a:prstClr val="white"/>
                </a:solidFill>
                <a:prstDash val="solid"/>
              </a:ln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43207" y="1840105"/>
            <a:ext cx="3162924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7200" b="1" dirty="0">
                <a:ln w="9525">
                  <a:solidFill>
                    <a:prstClr val="white"/>
                  </a:solidFill>
                  <a:prstDash val="solid"/>
                </a:ln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থরোথরো </a:t>
            </a:r>
            <a:endParaRPr lang="en-US" sz="7200" b="1" dirty="0">
              <a:ln w="9525">
                <a:solidFill>
                  <a:prstClr val="white"/>
                </a:solidFill>
                <a:prstDash val="solid"/>
              </a:ln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4453" y="4577902"/>
            <a:ext cx="2309105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8000" b="1" dirty="0">
                <a:ln w="9525">
                  <a:solidFill>
                    <a:prstClr val="white"/>
                  </a:solidFill>
                  <a:prstDash val="solid"/>
                </a:ln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কলরব</a:t>
            </a:r>
            <a:endParaRPr lang="en-US" sz="7200" b="1" dirty="0">
              <a:ln w="9525">
                <a:solidFill>
                  <a:prstClr val="white"/>
                </a:solidFill>
                <a:prstDash val="solid"/>
              </a:ln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43207" y="4524523"/>
            <a:ext cx="2744762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8000" b="1" dirty="0">
                <a:ln w="9525">
                  <a:solidFill>
                    <a:prstClr val="white"/>
                  </a:solidFill>
                  <a:prstDash val="solid"/>
                </a:ln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কলোরব্‌</a:t>
            </a:r>
            <a:endParaRPr lang="en-US" sz="8000" b="1" dirty="0">
              <a:ln w="9525">
                <a:solidFill>
                  <a:prstClr val="white"/>
                </a:solidFill>
                <a:prstDash val="solid"/>
              </a:ln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98600" y="3114816"/>
            <a:ext cx="2167631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8000" b="1" dirty="0">
                <a:ln w="9525">
                  <a:solidFill>
                    <a:prstClr val="white"/>
                  </a:solidFill>
                  <a:prstDash val="solid"/>
                </a:ln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পদ্য </a:t>
            </a:r>
            <a:endParaRPr lang="en-US" sz="8000" b="1" dirty="0">
              <a:ln w="9525">
                <a:solidFill>
                  <a:prstClr val="white"/>
                </a:solidFill>
                <a:prstDash val="solid"/>
              </a:ln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43207" y="3274647"/>
            <a:ext cx="2744762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6000" b="1" dirty="0">
                <a:ln w="9525">
                  <a:solidFill>
                    <a:prstClr val="white"/>
                  </a:solidFill>
                  <a:prstDash val="solid"/>
                </a:ln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পোদ্‌দো </a:t>
            </a:r>
            <a:endParaRPr lang="en-US" sz="6000" b="1" dirty="0">
              <a:ln w="9525">
                <a:solidFill>
                  <a:prstClr val="white"/>
                </a:solidFill>
                <a:prstDash val="solid"/>
              </a:ln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80379" y="476996"/>
            <a:ext cx="2684489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bn-BD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উচ্চারণ</a:t>
            </a:r>
            <a:r>
              <a:rPr lang="bn-BD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en-US" sz="6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7" name="Frame 16">
            <a:extLst>
              <a:ext uri="{FF2B5EF4-FFF2-40B4-BE49-F238E27FC236}">
                <a16:creationId xmlns:a16="http://schemas.microsoft.com/office/drawing/2014/main" id="{C0736581-1BA3-4440-8205-2D5F42AC7776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frame">
            <a:avLst>
              <a:gd name="adj1" fmla="val 2522"/>
            </a:avLst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05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2" name="breeze.wav"/>
          </p:stSnd>
        </p:sndAc>
      </p:transition>
    </mc:Choice>
    <mc:Fallback xmlns="">
      <p:transition>
        <p:fade/>
        <p:sndAc>
          <p:stSnd>
            <p:snd r:embed="rId5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36144" y="1806092"/>
            <a:ext cx="1629626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6600" b="1" dirty="0">
                <a:ln w="9525">
                  <a:solidFill>
                    <a:prstClr val="white"/>
                  </a:solidFill>
                  <a:prstDash val="solid"/>
                </a:ln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চাঁদ </a:t>
            </a:r>
            <a:endParaRPr lang="en-US" sz="6600" b="1" dirty="0">
              <a:ln w="9525">
                <a:solidFill>
                  <a:prstClr val="white"/>
                </a:solidFill>
                <a:prstDash val="solid"/>
              </a:ln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39448" y="1703573"/>
            <a:ext cx="2300756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7200" b="1" dirty="0">
                <a:ln w="9525">
                  <a:solidFill>
                    <a:prstClr val="white"/>
                  </a:solidFill>
                  <a:prstDash val="solid"/>
                </a:ln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পাহাড় </a:t>
            </a:r>
            <a:endParaRPr lang="en-US" sz="7200" b="1" dirty="0">
              <a:ln w="9525">
                <a:solidFill>
                  <a:prstClr val="white"/>
                </a:solidFill>
                <a:prstDash val="solid"/>
              </a:ln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05821" y="4770072"/>
            <a:ext cx="2309105" cy="13234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8000" b="1" dirty="0">
                <a:ln w="9525">
                  <a:solidFill>
                    <a:prstClr val="white"/>
                  </a:solidFill>
                  <a:prstDash val="solid"/>
                </a:ln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কলরব</a:t>
            </a:r>
            <a:endParaRPr lang="en-US" sz="7200" b="1" dirty="0">
              <a:ln w="9525">
                <a:solidFill>
                  <a:prstClr val="white"/>
                </a:solidFill>
                <a:prstDash val="solid"/>
              </a:ln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55917" y="4751803"/>
            <a:ext cx="2744762" cy="14465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8800" b="1" dirty="0">
                <a:ln w="9525">
                  <a:solidFill>
                    <a:prstClr val="white"/>
                  </a:solidFill>
                  <a:prstDash val="solid"/>
                </a:ln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>
                <a:ln w="9525">
                  <a:solidFill>
                    <a:prstClr val="white"/>
                  </a:solidFill>
                  <a:prstDash val="solid"/>
                </a:ln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ঝোঁপ </a:t>
            </a:r>
            <a:endParaRPr lang="en-US" sz="8800" b="1" dirty="0">
              <a:ln w="9525">
                <a:solidFill>
                  <a:prstClr val="white"/>
                </a:solidFill>
                <a:prstDash val="solid"/>
              </a:ln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7363" y="3135188"/>
            <a:ext cx="3357563" cy="13234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8000" b="1" dirty="0">
                <a:ln w="9525">
                  <a:solidFill>
                    <a:prstClr val="white"/>
                  </a:solidFill>
                  <a:prstDash val="solid"/>
                </a:ln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কাঁপছিলো</a:t>
            </a:r>
            <a:endParaRPr lang="en-US" sz="8000" b="1" dirty="0">
              <a:ln w="9525">
                <a:solidFill>
                  <a:prstClr val="white"/>
                </a:solidFill>
                <a:prstDash val="solid"/>
              </a:ln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92952" y="3193738"/>
            <a:ext cx="2247252" cy="13234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8000" b="1" dirty="0">
                <a:ln w="9525">
                  <a:solidFill>
                    <a:prstClr val="white"/>
                  </a:solidFill>
                  <a:prstDash val="solid"/>
                </a:ln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বাঁয়</a:t>
            </a:r>
            <a:r>
              <a:rPr lang="bn-IN" sz="4800" b="1" dirty="0">
                <a:ln w="9525">
                  <a:solidFill>
                    <a:prstClr val="white"/>
                  </a:solidFill>
                  <a:prstDash val="solid"/>
                </a:ln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ln w="9525">
                <a:solidFill>
                  <a:prstClr val="white"/>
                </a:solidFill>
                <a:prstDash val="solid"/>
              </a:ln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80379" y="476996"/>
            <a:ext cx="3277696" cy="1107996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bn-IN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বানান চর্চা </a:t>
            </a:r>
            <a:r>
              <a:rPr lang="bn-BD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en-US" sz="6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7" name="Frame 16">
            <a:extLst>
              <a:ext uri="{FF2B5EF4-FFF2-40B4-BE49-F238E27FC236}">
                <a16:creationId xmlns:a16="http://schemas.microsoft.com/office/drawing/2014/main" id="{D22E79F3-C593-4ADD-83D3-4AA9E3DE1A07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frame">
            <a:avLst>
              <a:gd name="adj1" fmla="val 2522"/>
            </a:avLst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04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2" name="breeze.wav"/>
          </p:stSnd>
        </p:sndAc>
      </p:transition>
    </mc:Choice>
    <mc:Fallback xmlns="">
      <p:transition>
        <p:fade/>
        <p:sndAc>
          <p:stSnd>
            <p:snd r:embed="rId5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3248" y="715228"/>
            <a:ext cx="2446563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8000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শব্দার্থ </a:t>
            </a:r>
            <a:endParaRPr lang="en-US" sz="8000" b="1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289" y="2261398"/>
            <a:ext cx="2516549" cy="1446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8800" dirty="0">
                <a:latin typeface="Nikosh" panose="02000000000000000000" pitchFamily="2" charset="0"/>
                <a:cs typeface="Nikosh" panose="02000000000000000000" pitchFamily="2" charset="0"/>
              </a:rPr>
              <a:t>মিনার</a:t>
            </a:r>
            <a:endParaRPr lang="en-US" sz="8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99012" y="2322608"/>
            <a:ext cx="2803160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4800" b="1" dirty="0">
                <a:latin typeface="Nikosh" panose="02000000000000000000" pitchFamily="2" charset="0"/>
                <a:cs typeface="Nikosh" panose="02000000000000000000" pitchFamily="2" charset="0"/>
              </a:rPr>
              <a:t>  মসজিদের </a:t>
            </a:r>
          </a:p>
          <a:p>
            <a:r>
              <a:rPr lang="bn-IN" sz="4800" b="1" dirty="0">
                <a:latin typeface="Nikosh" panose="02000000000000000000" pitchFamily="2" charset="0"/>
                <a:cs typeface="Nikosh" panose="02000000000000000000" pitchFamily="2" charset="0"/>
              </a:rPr>
              <a:t>   উঁচু স্তম্ভ </a:t>
            </a:r>
            <a:endParaRPr lang="en-US" sz="48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5289" y="4300152"/>
            <a:ext cx="2516549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" panose="02000000000000000000" pitchFamily="2" charset="0"/>
                <a:cs typeface="Nikosh" panose="02000000000000000000" pitchFamily="2" charset="0"/>
              </a:rPr>
              <a:t>গির্জে </a:t>
            </a:r>
            <a:endParaRPr lang="en-US" sz="6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99012" y="4284882"/>
            <a:ext cx="2803160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6000" b="1" dirty="0">
                <a:latin typeface="Nikosh" panose="02000000000000000000" pitchFamily="2" charset="0"/>
                <a:cs typeface="Nikosh" panose="02000000000000000000" pitchFamily="2" charset="0"/>
              </a:rPr>
              <a:t>খ্রিষ্টানদের উপসনালয় </a:t>
            </a:r>
            <a:endParaRPr lang="en-US" sz="60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643" y="2261398"/>
            <a:ext cx="2087044" cy="163087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310" y="4281756"/>
            <a:ext cx="2087044" cy="186204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7" name="Frame 16">
            <a:extLst>
              <a:ext uri="{FF2B5EF4-FFF2-40B4-BE49-F238E27FC236}">
                <a16:creationId xmlns:a16="http://schemas.microsoft.com/office/drawing/2014/main" id="{85438169-3C88-4719-9A04-03B90686242A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frame">
            <a:avLst>
              <a:gd name="adj1" fmla="val 2522"/>
            </a:avLst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41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2" name="breeze.wav"/>
          </p:stSnd>
        </p:sndAc>
      </p:transition>
    </mc:Choice>
    <mc:Fallback xmlns="">
      <p:transition>
        <p:fade/>
        <p:sndAc>
          <p:stSnd>
            <p:snd r:embed="rId7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 animBg="1"/>
      <p:bldP spid="16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323" y="853895"/>
            <a:ext cx="2800974" cy="1107996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bn-IN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কলরব </a:t>
            </a:r>
            <a:r>
              <a:rPr lang="bn-IN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7766" y="2394648"/>
            <a:ext cx="2794896" cy="1200329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চৌকিদার </a:t>
            </a: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31568" y="2353064"/>
            <a:ext cx="2733725" cy="144655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প্রহরী </a:t>
            </a:r>
            <a:endParaRPr lang="en-US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1954" y="4763250"/>
            <a:ext cx="2584675" cy="1107996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দরবার 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19408" y="4855583"/>
            <a:ext cx="2945886" cy="120032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রাজসভা </a:t>
            </a: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20" y="667877"/>
            <a:ext cx="4143036" cy="129452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7" name="TextBox 16"/>
          <p:cNvSpPr txBox="1"/>
          <p:nvPr/>
        </p:nvSpPr>
        <p:spPr>
          <a:xfrm>
            <a:off x="8564319" y="854402"/>
            <a:ext cx="2800974" cy="1107996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কোলাহল 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09" t="-1059" r="33932" b="5058"/>
          <a:stretch/>
        </p:blipFill>
        <p:spPr>
          <a:xfrm>
            <a:off x="4953000" y="2149345"/>
            <a:ext cx="2388230" cy="226768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75"/>
          <a:stretch/>
        </p:blipFill>
        <p:spPr>
          <a:xfrm rot="10800000" flipV="1">
            <a:off x="4165620" y="4632267"/>
            <a:ext cx="3824424" cy="148664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5" name="Frame 24">
            <a:extLst>
              <a:ext uri="{FF2B5EF4-FFF2-40B4-BE49-F238E27FC236}">
                <a16:creationId xmlns:a16="http://schemas.microsoft.com/office/drawing/2014/main" id="{F8FB8F21-885A-49A4-9502-A0E3A12ACAE3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frame">
            <a:avLst>
              <a:gd name="adj1" fmla="val 2522"/>
            </a:avLst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99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2" name="breeze.wav"/>
          </p:stSnd>
        </p:sndAc>
      </p:transition>
    </mc:Choice>
    <mc:Fallback xmlns="">
      <p:transition>
        <p:fade/>
        <p:sndAc>
          <p:stSnd>
            <p:snd r:embed="rId8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 animBg="1"/>
      <p:bldP spid="16" grpId="0" animBg="1"/>
      <p:bldP spid="18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1512" y="1965476"/>
            <a:ext cx="1094722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57250" indent="-857250">
              <a:buFont typeface="Wingdings" panose="05000000000000000000" pitchFamily="2" charset="2"/>
              <a:buChar char="q"/>
            </a:pPr>
            <a:r>
              <a:rPr lang="bn-BD" sz="6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 </a:t>
            </a:r>
            <a:r>
              <a:rPr lang="bn-IN" sz="660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 মাহমুদ এর </a:t>
            </a:r>
            <a:r>
              <a:rPr lang="bn-BD" sz="6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 কত সালে ?</a:t>
            </a:r>
            <a:endParaRPr lang="en-US" sz="6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1510" y="3056394"/>
            <a:ext cx="745268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bn-IN" sz="6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দরবার</a:t>
            </a:r>
            <a:r>
              <a:rPr lang="bn-IN" sz="6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শব্দের অর্থ কী ? </a:t>
            </a:r>
            <a:endParaRPr lang="en-US" sz="6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55800" y="5132198"/>
            <a:ext cx="98251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60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6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6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6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6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lang="en-US" sz="6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6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6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1508" y="4041280"/>
            <a:ext cx="106199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কবিকে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দিল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4245582" y="459653"/>
            <a:ext cx="340349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9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 </a:t>
            </a:r>
            <a:endParaRPr lang="en-US" sz="9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rame 18">
            <a:extLst>
              <a:ext uri="{FF2B5EF4-FFF2-40B4-BE49-F238E27FC236}">
                <a16:creationId xmlns:a16="http://schemas.microsoft.com/office/drawing/2014/main" id="{285712CE-104F-4726-BE85-B9B022D89A33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frame">
            <a:avLst>
              <a:gd name="adj1" fmla="val 2522"/>
            </a:avLst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35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2" name="breeze.wav"/>
          </p:stSnd>
        </p:sndAc>
      </p:transition>
    </mc:Choice>
    <mc:Fallback xmlns="">
      <p:transition>
        <p:fade/>
        <p:sndAc>
          <p:stSnd>
            <p:snd r:embed="rId4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3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7637" y="633938"/>
            <a:ext cx="10894505" cy="1384995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লালগিরি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পাহাড়ের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চূড়ায়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উঠে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মনির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সৃষ্টির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এত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সৌন্দর্য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কখনও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দেখার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সৌভাগ্য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হয়নি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অজান্তে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হারিয়ে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কাল্পনিক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জগতে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সৃষ্টির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রহস্য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মনকে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আবেগ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আপ্লুত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মিশে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চাইল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sp>
        <p:nvSpPr>
          <p:cNvPr id="9" name="Rectangle 8"/>
          <p:cNvSpPr/>
          <p:nvPr/>
        </p:nvSpPr>
        <p:spPr>
          <a:xfrm>
            <a:off x="781072" y="2024761"/>
            <a:ext cx="116044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u="sng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উদ্দীপকের আলোকে নিচের প্রশ্ন দুটির উত্তর দাও (অ্যাকশন বাটন ব্যবহার করে )।   </a:t>
            </a:r>
            <a:endParaRPr lang="en-US" sz="3200" b="1" u="sng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10318" y="4399845"/>
            <a:ext cx="85555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মনির ভাবনার সাথে কবি আল মাহমুদের ভাবনার মিল কোনটি ?</a:t>
            </a:r>
            <a:endParaRPr lang="en-US" sz="32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0505" y="2411200"/>
            <a:ext cx="92133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পাহাড়ের</a:t>
            </a:r>
            <a:r>
              <a:rPr lang="en-US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চূড়ায়</a:t>
            </a:r>
            <a:r>
              <a:rPr lang="en-US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উঠার</a:t>
            </a:r>
            <a:r>
              <a:rPr lang="en-US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মনি</a:t>
            </a:r>
            <a:r>
              <a:rPr lang="en-US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বিমোহিত</a:t>
            </a:r>
            <a:r>
              <a:rPr lang="en-US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হ</a:t>
            </a:r>
            <a:r>
              <a:rPr lang="bn-IN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য়েছে --  </a:t>
            </a:r>
          </a:p>
        </p:txBody>
      </p:sp>
      <p:sp>
        <p:nvSpPr>
          <p:cNvPr id="19" name="Oval 18"/>
          <p:cNvSpPr/>
          <p:nvPr/>
        </p:nvSpPr>
        <p:spPr>
          <a:xfrm>
            <a:off x="781072" y="3099347"/>
            <a:ext cx="574853" cy="60840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14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endParaRPr lang="en-US" sz="140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853312" y="3706898"/>
            <a:ext cx="574852" cy="6969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endParaRPr lang="en-US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897175" y="3152721"/>
            <a:ext cx="730848" cy="556305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. 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951192" y="3836324"/>
            <a:ext cx="574852" cy="543182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IN" sz="24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endParaRPr lang="en-US" sz="240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17657" y="3784749"/>
            <a:ext cx="3441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পাহাড়ের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64606" y="3722468"/>
            <a:ext cx="3422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পাহাড়ি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ঝর্না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58912" y="3106872"/>
            <a:ext cx="321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পাহাড়ি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দৃশ্য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01314" y="3107707"/>
            <a:ext cx="3689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অপরূপ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7" name="Smiley Face 26"/>
          <p:cNvSpPr/>
          <p:nvPr/>
        </p:nvSpPr>
        <p:spPr>
          <a:xfrm>
            <a:off x="9614543" y="4995788"/>
            <a:ext cx="592227" cy="66171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Smiley Face 29"/>
          <p:cNvSpPr/>
          <p:nvPr/>
        </p:nvSpPr>
        <p:spPr>
          <a:xfrm>
            <a:off x="9600845" y="4996013"/>
            <a:ext cx="592227" cy="694047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Smiley Face 30"/>
          <p:cNvSpPr/>
          <p:nvPr/>
        </p:nvSpPr>
        <p:spPr>
          <a:xfrm rot="552769">
            <a:off x="9628404" y="5011798"/>
            <a:ext cx="592227" cy="66171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4619829" y="5759532"/>
            <a:ext cx="574853" cy="67791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      </a:t>
            </a:r>
            <a:r>
              <a:rPr lang="bn-IN" sz="14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endParaRPr lang="en-US" sz="140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41056" y="5811416"/>
            <a:ext cx="4470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প্রকৃতির সৌন্দর্যের প্রতি মমত্ববোধে 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869516" y="5004963"/>
            <a:ext cx="574853" cy="608406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bn-IN" sz="28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1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endParaRPr lang="en-US" sz="14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4620673" y="5073653"/>
            <a:ext cx="574853" cy="60840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bn-IN" sz="14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endParaRPr lang="en-US" sz="140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810318" y="5811837"/>
            <a:ext cx="574853" cy="608406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  </a:t>
            </a:r>
            <a:r>
              <a:rPr lang="bn-IN" sz="14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endParaRPr lang="en-US" sz="140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86810" y="5079786"/>
            <a:ext cx="2949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জড়প্রকৃতি বর্ণনায় </a:t>
            </a:r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44369" y="5881748"/>
            <a:ext cx="2959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জীবপ্রকৃতি বর্ণনায় </a:t>
            </a:r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10515724" y="2721655"/>
            <a:ext cx="932303" cy="643181"/>
          </a:xfrm>
          <a:prstGeom prst="cloud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bn-IN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10276913" y="2592433"/>
            <a:ext cx="1284198" cy="815851"/>
          </a:xfrm>
          <a:prstGeom prst="cloud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>
                <a:solidFill>
                  <a:srgbClr val="44546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endParaRPr lang="en-US" sz="2800" b="1" dirty="0">
              <a:solidFill>
                <a:srgbClr val="44546A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Cloud 32"/>
          <p:cNvSpPr/>
          <p:nvPr/>
        </p:nvSpPr>
        <p:spPr>
          <a:xfrm>
            <a:off x="10555230" y="2658328"/>
            <a:ext cx="932303" cy="643181"/>
          </a:xfrm>
          <a:prstGeom prst="cloud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bn-IN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Cloud 34"/>
          <p:cNvSpPr/>
          <p:nvPr/>
        </p:nvSpPr>
        <p:spPr>
          <a:xfrm>
            <a:off x="10589775" y="2636725"/>
            <a:ext cx="932303" cy="643181"/>
          </a:xfrm>
          <a:prstGeom prst="cloud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bn-IN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45067" y="5113020"/>
            <a:ext cx="3828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প্রকৃতির বিচিত্র রূপ উপভোগে 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Frame 45">
            <a:extLst>
              <a:ext uri="{FF2B5EF4-FFF2-40B4-BE49-F238E27FC236}">
                <a16:creationId xmlns:a16="http://schemas.microsoft.com/office/drawing/2014/main" id="{1C547D06-3108-422A-BEFB-A224280E295D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frame">
            <a:avLst>
              <a:gd name="adj1" fmla="val 2522"/>
            </a:avLst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81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2" name="breeze.wav"/>
          </p:stSnd>
        </p:sndAc>
      </p:transition>
    </mc:Choice>
    <mc:Fallback xmlns="">
      <p:transition>
        <p:fade/>
        <p:sndAc>
          <p:stSnd>
            <p:snd r:embed="rId8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2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0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6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2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0"/>
                                            </p:cond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8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6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6" grpId="0"/>
      <p:bldP spid="18" grpId="0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0" grpId="0" animBg="1"/>
      <p:bldP spid="31" grpId="0" animBg="1"/>
      <p:bldP spid="34" grpId="0" animBg="1"/>
      <p:bldP spid="10" grpId="0"/>
      <p:bldP spid="37" grpId="0" animBg="1"/>
      <p:bldP spid="38" grpId="0" animBg="1"/>
      <p:bldP spid="39" grpId="0" animBg="1"/>
      <p:bldP spid="40" grpId="0"/>
      <p:bldP spid="41" grpId="0"/>
      <p:bldP spid="5" grpId="0" animBg="1"/>
      <p:bldP spid="6" grpId="0" animBg="1"/>
      <p:bldP spid="33" grpId="0" animBg="1"/>
      <p:bldP spid="35" grpId="0" animBg="1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143374" y="1036849"/>
            <a:ext cx="57816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bn-IN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কাজ </a:t>
            </a:r>
            <a:endParaRPr lang="en-US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2597" y="3142022"/>
            <a:ext cx="95230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কবিতাটির বিভিন্ন অংশ অবলম্বনে </a:t>
            </a:r>
          </a:p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     একাধিক ছবি  আঁক ।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B9EAC6-72CC-423C-810F-AA8887B98F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597" y="257418"/>
            <a:ext cx="2857500" cy="2742411"/>
          </a:xfrm>
          <a:prstGeom prst="rect">
            <a:avLst/>
          </a:prstGeom>
        </p:spPr>
      </p:pic>
      <p:sp>
        <p:nvSpPr>
          <p:cNvPr id="6" name="Frame 5">
            <a:extLst>
              <a:ext uri="{FF2B5EF4-FFF2-40B4-BE49-F238E27FC236}">
                <a16:creationId xmlns:a16="http://schemas.microsoft.com/office/drawing/2014/main" id="{AB8463D6-5A1F-4075-B665-D2E8FFE91D7C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frame">
            <a:avLst>
              <a:gd name="adj1" fmla="val 2522"/>
            </a:avLst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80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2" name="breeze.wav"/>
          </p:stSnd>
        </p:sndAc>
      </p:transition>
    </mc:Choice>
    <mc:Fallback xmlns="">
      <p:transition>
        <p:fade/>
        <p:sndAc>
          <p:stSnd>
            <p:snd r:embed="rId4" name="breeze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ame 35">
            <a:extLst>
              <a:ext uri="{FF2B5EF4-FFF2-40B4-BE49-F238E27FC236}">
                <a16:creationId xmlns:a16="http://schemas.microsoft.com/office/drawing/2014/main" id="{B56FF556-F479-41A4-B89A-F2992648E98E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frame">
            <a:avLst>
              <a:gd name="adj1" fmla="val 2522"/>
            </a:avLst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6981EFB-17F4-4B16-867C-366ADE2C9845}"/>
              </a:ext>
            </a:extLst>
          </p:cNvPr>
          <p:cNvSpPr txBox="1"/>
          <p:nvPr/>
        </p:nvSpPr>
        <p:spPr>
          <a:xfrm>
            <a:off x="3765452" y="2580457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মোছাঃ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মনিরা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আকতার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),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চাপড়া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কাশিরাম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আলিম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মাদ্রাসা </a:t>
            </a: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সৈয়দপুর,নীলফামারী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8" name="Cloud Callout 2">
            <a:extLst>
              <a:ext uri="{FF2B5EF4-FFF2-40B4-BE49-F238E27FC236}">
                <a16:creationId xmlns:a16="http://schemas.microsoft.com/office/drawing/2014/main" id="{FB326980-7B3B-4AD4-AFD2-408956354568}"/>
              </a:ext>
            </a:extLst>
          </p:cNvPr>
          <p:cNvSpPr/>
          <p:nvPr/>
        </p:nvSpPr>
        <p:spPr>
          <a:xfrm>
            <a:off x="2485956" y="542607"/>
            <a:ext cx="4172088" cy="894983"/>
          </a:xfrm>
          <a:prstGeom prst="cloudCallout">
            <a:avLst>
              <a:gd name="adj1" fmla="val -29716"/>
              <a:gd name="adj2" fmla="val 86354"/>
            </a:avLst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57150" h="107950"/>
            <a:bevelB w="1905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981A045B-EA79-4F82-AF66-4A2219093F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06" y="1298528"/>
            <a:ext cx="3450091" cy="417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5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2" name="breeze.wav"/>
          </p:stSnd>
        </p:sndAc>
      </p:transition>
    </mc:Choice>
    <mc:Fallback xmlns="">
      <p:transition>
        <p:fade/>
        <p:sndAc>
          <p:stSnd>
            <p:snd r:embed="rId8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86113" y="422553"/>
            <a:ext cx="45833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পাখির কাছে    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ফুলের কাছে 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229351" y="2295584"/>
            <a:ext cx="47720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n-BD" sz="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আল মাহমুদ 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FE5FA2C-4AF2-4A11-ACF6-614D786F658B}"/>
              </a:ext>
            </a:extLst>
          </p:cNvPr>
          <p:cNvSpPr/>
          <p:nvPr/>
        </p:nvSpPr>
        <p:spPr>
          <a:xfrm>
            <a:off x="3186113" y="3619023"/>
            <a:ext cx="42005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IN" sz="48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 ১ম পত্র </a:t>
            </a:r>
          </a:p>
          <a:p>
            <a:pPr lvl="0"/>
            <a:r>
              <a:rPr lang="bn-IN" sz="48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bn-BD" sz="48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৬ষ্ট </a:t>
            </a:r>
            <a:r>
              <a:rPr lang="bn-IN" sz="48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/>
            <a:r>
              <a:rPr lang="bn-IN" sz="48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 </a:t>
            </a:r>
          </a:p>
          <a:p>
            <a:pPr lvl="0"/>
            <a:r>
              <a:rPr lang="bn-BD" sz="48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Frame 16">
            <a:extLst>
              <a:ext uri="{FF2B5EF4-FFF2-40B4-BE49-F238E27FC236}">
                <a16:creationId xmlns:a16="http://schemas.microsoft.com/office/drawing/2014/main" id="{C0873C7D-8D56-4C82-B2AF-344C47F5CDD1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frame">
            <a:avLst>
              <a:gd name="adj1" fmla="val 2522"/>
            </a:avLst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77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2" name="breeze.wav"/>
          </p:stSnd>
        </p:sndAc>
      </p:transition>
    </mc:Choice>
    <mc:Fallback xmlns="">
      <p:transition>
        <p:fade/>
        <p:sndAc>
          <p:stSnd>
            <p:snd r:embed="rId5" name="breeze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-209126" y="56651"/>
            <a:ext cx="11327729" cy="4501361"/>
            <a:chOff x="821319" y="56651"/>
            <a:chExt cx="11327729" cy="4501361"/>
          </a:xfrm>
          <a:noFill/>
        </p:grpSpPr>
        <p:sp>
          <p:nvSpPr>
            <p:cNvPr id="4" name="Cloud 3"/>
            <p:cNvSpPr/>
            <p:nvPr/>
          </p:nvSpPr>
          <p:spPr>
            <a:xfrm>
              <a:off x="4359510" y="56651"/>
              <a:ext cx="5533870" cy="1670338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7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endParaRPr 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21319" y="3109669"/>
              <a:ext cx="1062431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600200" lvl="2" indent="-685800">
                <a:buFont typeface="Wingdings" panose="05000000000000000000" pitchFamily="2" charset="2"/>
                <a:buChar char="v"/>
              </a:pPr>
              <a:r>
                <a:rPr lang="bn-BD" sz="3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কবিতাটি শুদ্ধ উচ্চারণে আবৃত্তি করতে পারবে । </a:t>
              </a:r>
              <a:endPara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36992" y="3911681"/>
              <a:ext cx="10812056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028700" lvl="1" indent="-571500">
                <a:buFont typeface="Wingdings" panose="05000000000000000000" pitchFamily="2" charset="2"/>
                <a:buChar char="v"/>
              </a:pPr>
              <a:r>
                <a:rPr lang="bn-IN" sz="3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থরথর,পদ্য ,কলরব শব্দের শুদ্ধ উচ্চারণ করতে পারবে ।</a:t>
              </a:r>
              <a:r>
                <a:rPr lang="bn-BD" sz="3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18677" y="1321556"/>
              <a:ext cx="5596111" cy="9233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5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 পাঠ শেষে শিক্ষার্থীরা...</a:t>
              </a:r>
              <a:endPara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672932" y="2293453"/>
            <a:ext cx="1084613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 </a:t>
            </a:r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 মাহমুদ এর </a:t>
            </a:r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সংক্ষিপ্ত পরিচয় বলতে পারবে ।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547" y="4585405"/>
            <a:ext cx="10624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Wingdings" panose="05000000000000000000" pitchFamily="2" charset="2"/>
              <a:buChar char="v"/>
            </a:pPr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মিনার</a:t>
            </a:r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</a:t>
            </a:r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গির্জে, কলরব,চৌকিদার,দরবার শব্দের অর্থ উল্লেখ  করতে পারবে ।</a:t>
            </a:r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Frame 21">
            <a:extLst>
              <a:ext uri="{FF2B5EF4-FFF2-40B4-BE49-F238E27FC236}">
                <a16:creationId xmlns:a16="http://schemas.microsoft.com/office/drawing/2014/main" id="{F23C9C67-F81F-477C-8F30-FD1B1E177352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frame">
            <a:avLst>
              <a:gd name="adj1" fmla="val 2522"/>
            </a:avLst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94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2" name="breeze.wav"/>
          </p:stSnd>
        </p:sndAc>
      </p:transition>
    </mc:Choice>
    <mc:Fallback xmlns="">
      <p:transition>
        <p:fade/>
        <p:sndAc>
          <p:stSnd>
            <p:snd r:embed="rId5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20"/>
          <a:stretch/>
        </p:blipFill>
        <p:spPr>
          <a:xfrm>
            <a:off x="6283274" y="813506"/>
            <a:ext cx="5289601" cy="52768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62" y="813506"/>
            <a:ext cx="4981748" cy="52768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8" name="Frame 17">
            <a:extLst>
              <a:ext uri="{FF2B5EF4-FFF2-40B4-BE49-F238E27FC236}">
                <a16:creationId xmlns:a16="http://schemas.microsoft.com/office/drawing/2014/main" id="{FE33A071-787D-47ED-8823-D57DB80898E4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frame">
            <a:avLst>
              <a:gd name="adj1" fmla="val 2522"/>
            </a:avLst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26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2" name="breeze.wav"/>
          </p:stSnd>
        </p:sndAc>
      </p:transition>
    </mc:Choice>
    <mc:Fallback xmlns="">
      <p:transition>
        <p:fade/>
        <p:sndAc>
          <p:stSnd>
            <p:snd r:embed="rId6" name="breeze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030756472"/>
              </p:ext>
            </p:extLst>
          </p:nvPr>
        </p:nvGraphicFramePr>
        <p:xfrm>
          <a:off x="6163159" y="763049"/>
          <a:ext cx="5007576" cy="5331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088691329"/>
              </p:ext>
            </p:extLst>
          </p:nvPr>
        </p:nvGraphicFramePr>
        <p:xfrm>
          <a:off x="723255" y="285750"/>
          <a:ext cx="5439904" cy="5331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6" name="Frame 15">
            <a:extLst>
              <a:ext uri="{FF2B5EF4-FFF2-40B4-BE49-F238E27FC236}">
                <a16:creationId xmlns:a16="http://schemas.microsoft.com/office/drawing/2014/main" id="{204BC373-04B5-4AE1-82B2-BCC9BED5A6F6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frame">
            <a:avLst>
              <a:gd name="adj1" fmla="val 2522"/>
            </a:avLst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58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3" name="breeze.wav"/>
          </p:stSnd>
        </p:sndAc>
      </p:transition>
    </mc:Choice>
    <mc:Fallback xmlns="">
      <p:transition>
        <p:fade/>
        <p:sndAc>
          <p:stSnd>
            <p:snd r:embed="rId14" name="breeze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338495154"/>
              </p:ext>
            </p:extLst>
          </p:nvPr>
        </p:nvGraphicFramePr>
        <p:xfrm>
          <a:off x="1919288" y="510215"/>
          <a:ext cx="9210675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Frame 15">
            <a:extLst>
              <a:ext uri="{FF2B5EF4-FFF2-40B4-BE49-F238E27FC236}">
                <a16:creationId xmlns:a16="http://schemas.microsoft.com/office/drawing/2014/main" id="{FE4CBC31-D92B-48FF-80DF-D3DB5E06A023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frame">
            <a:avLst>
              <a:gd name="adj1" fmla="val 2522"/>
            </a:avLst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36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2" name="breeze.wav"/>
          </p:stSnd>
        </p:sndAc>
      </p:transition>
    </mc:Choice>
    <mc:Fallback xmlns="">
      <p:transition>
        <p:fade/>
        <p:sndAc>
          <p:stSnd>
            <p:snd r:embed="rId10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384005" y="498338"/>
            <a:ext cx="7772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600" b="1" dirty="0">
                <a:ln w="22225">
                  <a:solidFill>
                    <a:schemeClr val="accent2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bn-IN" sz="1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6600" b="1" dirty="0">
                <a:ln w="22225">
                  <a:solidFill>
                    <a:schemeClr val="accent2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IN" sz="1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39061" y="3370393"/>
            <a:ext cx="90622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কবির জন্মস্থান ,জন্মসাল, পুরস্কার, উপন্যাস ও কবিতা সমূহের নাম লিখ ?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rame 18">
            <a:extLst>
              <a:ext uri="{FF2B5EF4-FFF2-40B4-BE49-F238E27FC236}">
                <a16:creationId xmlns:a16="http://schemas.microsoft.com/office/drawing/2014/main" id="{E665A317-BB37-4FA1-BAF1-1A6672EEE04A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frame">
            <a:avLst>
              <a:gd name="adj1" fmla="val 2522"/>
            </a:avLst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28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2" name="breeze.wav"/>
          </p:stSnd>
        </p:sndAc>
      </p:transition>
    </mc:Choice>
    <mc:Fallback xmlns="">
      <p:transition>
        <p:fade/>
        <p:sndAc>
          <p:stSnd>
            <p:snd r:embed="rId6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loud 29"/>
          <p:cNvSpPr/>
          <p:nvPr/>
        </p:nvSpPr>
        <p:spPr>
          <a:xfrm>
            <a:off x="4292341" y="446660"/>
            <a:ext cx="3285036" cy="2013768"/>
          </a:xfrm>
          <a:prstGeom prst="cloud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একাডেমী</a:t>
            </a:r>
            <a:r>
              <a:rPr lang="en-US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 defTabSz="457200"/>
            <a:r>
              <a:rPr lang="en-US" sz="3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একুশে</a:t>
            </a:r>
            <a:r>
              <a:rPr lang="en-US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পদক</a:t>
            </a:r>
            <a:r>
              <a:rPr lang="en-US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9" name="Cloud 8"/>
          <p:cNvSpPr/>
          <p:nvPr/>
        </p:nvSpPr>
        <p:spPr>
          <a:xfrm>
            <a:off x="7359404" y="3307340"/>
            <a:ext cx="3939084" cy="3072273"/>
          </a:xfrm>
          <a:prstGeom prst="cloud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2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bn-IN" sz="320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bn-IN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ডাহুকী</a:t>
            </a:r>
            <a:endParaRPr lang="en-US" sz="3200" dirty="0"/>
          </a:p>
          <a:p>
            <a:pPr lvl="0"/>
            <a:r>
              <a:rPr lang="bn-IN" sz="4000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আগুনের মেয়ে </a:t>
            </a:r>
            <a:endParaRPr lang="en-US" sz="40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lvl="0"/>
            <a:r>
              <a:rPr lang="bn-IN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উপমহাদেশ </a:t>
            </a:r>
            <a:endParaRPr lang="en-US" sz="40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lvl="0"/>
            <a:r>
              <a:rPr lang="bn-IN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2060"/>
                </a:solidFill>
              </a:rPr>
              <a:t>  আগন্তুক </a:t>
            </a:r>
            <a:endParaRPr lang="en-US" sz="48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8435216" y="426099"/>
            <a:ext cx="3039297" cy="2272445"/>
          </a:xfrm>
          <a:prstGeom prst="cloud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bn-IN" sz="32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১১ </a:t>
            </a:r>
            <a:r>
              <a:rPr lang="en-US" sz="3200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জুলাই</a:t>
            </a:r>
            <a:r>
              <a:rPr lang="en-US" sz="32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১৯৩৬</a:t>
            </a:r>
            <a:r>
              <a:rPr lang="bn-IN" sz="32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 </a:t>
            </a:r>
            <a:endParaRPr lang="en-US" sz="320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US" sz="3200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ব্রাহ্মণবাড়িয়া</a:t>
            </a:r>
            <a:r>
              <a:rPr lang="en-US" sz="32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20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US" sz="3200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মোড়াইল</a:t>
            </a:r>
            <a:r>
              <a:rPr lang="en-US" sz="32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গ্রাম   </a:t>
            </a:r>
            <a:endParaRPr lang="en-US" sz="320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7308779" y="3372023"/>
            <a:ext cx="4191237" cy="2978192"/>
          </a:xfrm>
          <a:prstGeom prst="cloud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8000" b="1" dirty="0" err="1">
                <a:ln w="0"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উপন্যাস</a:t>
            </a:r>
            <a:r>
              <a:rPr lang="en-US" sz="8000" b="1" dirty="0">
                <a:ln w="0"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</a:p>
        </p:txBody>
      </p:sp>
      <p:sp>
        <p:nvSpPr>
          <p:cNvPr id="12" name="Cloud 11"/>
          <p:cNvSpPr/>
          <p:nvPr/>
        </p:nvSpPr>
        <p:spPr>
          <a:xfrm>
            <a:off x="568919" y="621335"/>
            <a:ext cx="3290570" cy="2324615"/>
          </a:xfrm>
          <a:prstGeom prst="cloud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সাংবাদিকতা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চাকরি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Cloud 4"/>
          <p:cNvSpPr/>
          <p:nvPr/>
        </p:nvSpPr>
        <p:spPr>
          <a:xfrm>
            <a:off x="8332566" y="446660"/>
            <a:ext cx="3244598" cy="2231325"/>
          </a:xfrm>
          <a:prstGeom prst="cloud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>
                <a:solidFill>
                  <a:srgbClr val="FFFF00"/>
                </a:solidFill>
              </a:rPr>
              <a:t>জন্ম </a:t>
            </a:r>
            <a:endParaRPr lang="en-US" sz="11500" b="1" dirty="0">
              <a:solidFill>
                <a:srgbClr val="FFFF00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591253" y="426099"/>
            <a:ext cx="3277596" cy="2687260"/>
          </a:xfrm>
          <a:prstGeom prst="cloud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err="1">
                <a:solidFill>
                  <a:srgbClr val="FFFF00"/>
                </a:solidFill>
              </a:rPr>
              <a:t>পেশা</a:t>
            </a:r>
            <a:r>
              <a:rPr lang="en-US" sz="8800" b="1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47076" y="2588674"/>
            <a:ext cx="4195589" cy="92333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উত্তর মিলিয়ে নাও 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9" name="Cloud 28"/>
          <p:cNvSpPr/>
          <p:nvPr/>
        </p:nvSpPr>
        <p:spPr>
          <a:xfrm>
            <a:off x="4324009" y="430248"/>
            <a:ext cx="3191991" cy="1961228"/>
          </a:xfrm>
          <a:prstGeom prst="cloud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solidFill>
                  <a:srgbClr val="FFFF00"/>
                </a:solidFill>
              </a:rPr>
              <a:t>পুরস্কার</a:t>
            </a:r>
            <a:endParaRPr lang="en-US" sz="6600" b="1" dirty="0">
              <a:solidFill>
                <a:srgbClr val="FFFF00"/>
              </a:solidFill>
            </a:endParaRPr>
          </a:p>
        </p:txBody>
      </p:sp>
      <p:sp>
        <p:nvSpPr>
          <p:cNvPr id="32" name="Cloud 31"/>
          <p:cNvSpPr/>
          <p:nvPr/>
        </p:nvSpPr>
        <p:spPr>
          <a:xfrm>
            <a:off x="712574" y="3165009"/>
            <a:ext cx="3405940" cy="3271469"/>
          </a:xfrm>
          <a:prstGeom prst="cloud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24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  <a:p>
            <a:pPr lvl="0"/>
            <a:r>
              <a:rPr lang="bn-IN" sz="2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লোক লোকান্তর </a:t>
            </a:r>
          </a:p>
          <a:p>
            <a:pPr lvl="0"/>
            <a:r>
              <a:rPr lang="bn-IN" sz="2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কালের কলস </a:t>
            </a:r>
            <a:endParaRPr lang="en-US" sz="24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  <a:p>
            <a:pPr lvl="0"/>
            <a:r>
              <a:rPr lang="bn-IN" sz="2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সোনালী কাবিন </a:t>
            </a:r>
          </a:p>
          <a:p>
            <a:pPr lvl="0"/>
            <a:r>
              <a:rPr lang="bn-IN" sz="2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মিথ্যাবাদী</a:t>
            </a:r>
            <a:r>
              <a:rPr lang="en-US" sz="2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bn-IN" sz="2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রাখাল</a:t>
            </a:r>
            <a:endParaRPr lang="en-US" sz="2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lvl="0"/>
            <a:r>
              <a:rPr lang="bn-IN" sz="2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মায়াবি পর্দা দুলে উঠো </a:t>
            </a:r>
          </a:p>
          <a:p>
            <a:pPr lvl="0"/>
            <a:r>
              <a:rPr lang="bn-IN" sz="2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একচক্ষু হরিণ</a:t>
            </a:r>
            <a:endParaRPr lang="en-US" sz="2000" dirty="0"/>
          </a:p>
          <a:p>
            <a:pPr lvl="0"/>
            <a:r>
              <a:rPr lang="bn-IN" sz="2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পাখির কাছে ফুলের কাছে আরব্য রজনীর রাজহাঁস </a:t>
            </a:r>
            <a:endParaRPr lang="en-US" sz="20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  <a:p>
            <a:pPr lvl="0"/>
            <a:r>
              <a:rPr lang="bn-IN" sz="2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endParaRPr lang="en-US" sz="2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Cloud 5"/>
          <p:cNvSpPr/>
          <p:nvPr/>
        </p:nvSpPr>
        <p:spPr>
          <a:xfrm>
            <a:off x="691019" y="3175422"/>
            <a:ext cx="3449050" cy="3265920"/>
          </a:xfrm>
          <a:prstGeom prst="cloud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solidFill>
                  <a:srgbClr val="FFFF00"/>
                </a:solidFill>
              </a:rPr>
              <a:t>কবিতা</a:t>
            </a:r>
            <a:r>
              <a:rPr lang="en-US" sz="6600" b="1" dirty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978" y="3987017"/>
            <a:ext cx="1762772" cy="186719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9583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">
        <p14:flip dir="r"/>
        <p:sndAc>
          <p:stSnd>
            <p:snd r:embed="rId2" name="breeze.wav"/>
          </p:stSnd>
        </p:sndAc>
      </p:transition>
    </mc:Choice>
    <mc:Fallback xmlns="">
      <p:transition>
        <p:fade/>
        <p:sndAc>
          <p:stSnd>
            <p:snd r:embed="rId9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9" grpId="0" animBg="1"/>
      <p:bldP spid="10" grpId="0" animBg="1"/>
      <p:bldP spid="11" grpId="0" animBg="1"/>
      <p:bldP spid="11" grpId="1" animBg="1"/>
      <p:bldP spid="12" grpId="0" animBg="1"/>
      <p:bldP spid="5" grpId="0" animBg="1"/>
      <p:bldP spid="5" grpId="1" animBg="1"/>
      <p:bldP spid="8" grpId="0" animBg="1"/>
      <p:bldP spid="8" grpId="1" animBg="1"/>
      <p:bldP spid="29" grpId="0" animBg="1"/>
      <p:bldP spid="29" grpId="1" animBg="1"/>
      <p:bldP spid="32" grpId="0" animBg="1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436</Words>
  <Application>Microsoft Office PowerPoint</Application>
  <PresentationFormat>Widescreen</PresentationFormat>
  <Paragraphs>139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Nikosh</vt:lpstr>
      <vt:lpstr>NikoshBAN</vt:lpstr>
      <vt:lpstr>Vrinda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MIJANUR</dc:creator>
  <cp:lastModifiedBy>8801783155182</cp:lastModifiedBy>
  <cp:revision>121</cp:revision>
  <dcterms:created xsi:type="dcterms:W3CDTF">2014-09-03T01:28:57Z</dcterms:created>
  <dcterms:modified xsi:type="dcterms:W3CDTF">2021-08-01T07:08:53Z</dcterms:modified>
</cp:coreProperties>
</file>