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42" r:id="rId2"/>
    <p:sldMasterId id="2147483754" r:id="rId3"/>
    <p:sldMasterId id="2147483778" r:id="rId4"/>
    <p:sldMasterId id="2147483802" r:id="rId5"/>
    <p:sldMasterId id="2147483835" r:id="rId6"/>
  </p:sldMasterIdLst>
  <p:notesMasterIdLst>
    <p:notesMasterId r:id="rId28"/>
  </p:notesMasterIdLst>
  <p:sldIdLst>
    <p:sldId id="323" r:id="rId7"/>
    <p:sldId id="326" r:id="rId8"/>
    <p:sldId id="331" r:id="rId9"/>
    <p:sldId id="329" r:id="rId10"/>
    <p:sldId id="328" r:id="rId11"/>
    <p:sldId id="260" r:id="rId12"/>
    <p:sldId id="330" r:id="rId13"/>
    <p:sldId id="335" r:id="rId14"/>
    <p:sldId id="261" r:id="rId15"/>
    <p:sldId id="262" r:id="rId16"/>
    <p:sldId id="333" r:id="rId17"/>
    <p:sldId id="290" r:id="rId18"/>
    <p:sldId id="336" r:id="rId19"/>
    <p:sldId id="296" r:id="rId20"/>
    <p:sldId id="319" r:id="rId21"/>
    <p:sldId id="337" r:id="rId22"/>
    <p:sldId id="317" r:id="rId23"/>
    <p:sldId id="343" r:id="rId24"/>
    <p:sldId id="342" r:id="rId25"/>
    <p:sldId id="340" r:id="rId26"/>
    <p:sldId id="32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 তার নিজের পরিচয়</a:t>
            </a:r>
            <a:r>
              <a:rPr lang="bn-IN" baseline="0" dirty="0" smtClean="0"/>
              <a:t> দেবে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49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বাড়ি থেকে প্রশ্নটির সমাধান লিখে আনবে।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50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BAA6-89CC-4C1A-B070-CA5D99EFAE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বিভিন্ন প্রশ্নের মাধ্যমে পাঠ শিরোনাম বের করে নেবে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 শিক্ষক</a:t>
            </a:r>
            <a:r>
              <a:rPr lang="bn-IN" baseline="0" dirty="0" smtClean="0"/>
              <a:t> পাঠ ঘোষণা করবেন।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AED35-02A3-4F89-8465-2C81084A93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শব্দটি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কথাটির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রূপ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কথাটি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যেতে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পারে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5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তুলনামূলক</a:t>
            </a:r>
            <a:r>
              <a:rPr lang="en-US" dirty="0" smtClean="0"/>
              <a:t>  </a:t>
            </a:r>
            <a:r>
              <a:rPr lang="en-US" dirty="0" err="1" smtClean="0"/>
              <a:t>পদ্ধতি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যেতে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,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সনাতন</a:t>
            </a:r>
            <a:r>
              <a:rPr lang="en-US" dirty="0" smtClean="0"/>
              <a:t> </a:t>
            </a:r>
            <a:r>
              <a:rPr lang="en-US" dirty="0" err="1" smtClean="0"/>
              <a:t>পদ্ধতির</a:t>
            </a:r>
            <a:r>
              <a:rPr lang="en-US" dirty="0" smtClean="0"/>
              <a:t> </a:t>
            </a:r>
            <a:r>
              <a:rPr lang="en-US" dirty="0" err="1" smtClean="0"/>
              <a:t>পরিপূরক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02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জোড়ায় জোড়ায় ভাগ করে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9EDDB-3BC7-4232-80A6-F67119222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9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8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46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bn-IN" baseline="0" dirty="0" smtClean="0">
                <a:latin typeface="Nikosh" pitchFamily="2" charset="0"/>
                <a:cs typeface="Nikosh" pitchFamily="2" charset="0"/>
              </a:rPr>
              <a:t> শিক্ষার্থীদের বিভিন্ন দলে ভাগ করে দিবেন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112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3043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621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2161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855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56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9804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258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458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144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5916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73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1874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673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240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313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840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4736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2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00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61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5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96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84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68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58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91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68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82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32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58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94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43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38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1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5739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91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49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66305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6199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83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6454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695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9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40434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433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2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7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8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6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8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67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09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828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0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98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935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764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4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64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34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54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210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6058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0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7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83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78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99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88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588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8141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0071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358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80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01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6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21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650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991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562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15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8398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312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098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5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39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1569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596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44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559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863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495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04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667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008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317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037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941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933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123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095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3127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7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5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832" r:id="rId18"/>
    <p:sldLayoutId id="2147483833" r:id="rId19"/>
    <p:sldLayoutId id="2147483834" r:id="rId2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4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5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4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8/1/2021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" y="-19842"/>
            <a:ext cx="9143999" cy="687784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57200"/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57200"/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-62199"/>
            <a:ext cx="4443212" cy="6920199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3212" y="-62199"/>
            <a:ext cx="4700789" cy="69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96217" y="3933900"/>
            <a:ext cx="3505200" cy="954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10" y="865118"/>
            <a:ext cx="3886200" cy="2944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1" y="825312"/>
            <a:ext cx="4114800" cy="2438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3565422"/>
            <a:ext cx="1739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পাঠদান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99" y="4907340"/>
            <a:ext cx="7829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র্নিং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মোটেও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পরিপূরক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 একজন শিক্ষকের পাঠদান ভিডিও করে অসংখ্য স্কুলে বিতরণ করা যায় ।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650" name="AutoShape 2" descr="Image result for মাল্টিমিডিয়া ক্লাস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652" name="AutoShape 4" descr="Image result for মাল্টিমিডিয়া ক্লাস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" y="830999"/>
            <a:ext cx="3959224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599"/>
            <a:ext cx="4114800" cy="296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9600" y="45720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s-IN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একজন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শিক্ষক</a:t>
            </a:r>
            <a:r>
              <a:rPr kumimoji="0" lang="bn-BD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কোনো বিষয়ে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মুখে বলে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যতটা বুঝাতে পারবে , তার চেয়ে বেশি বুঝাতে পারবে ই-লার্নিং প্রক্রিয়ায় কোন কনটেন্ট যদি প্রজেক্টরের সাহায্য মাল্টিমিডিয়ায় দেখনো যায়।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এবং</a:t>
            </a:r>
            <a:r>
              <a:rPr kumimoji="0" lang="bn-BD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ক্লাস হয় প্রাণবন্ত।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058" name="Picture 2" descr="http://www.9mmenergy.com/2014/files/fileicons/ppt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1600200" cy="1752600"/>
          </a:xfrm>
          <a:prstGeom prst="rect">
            <a:avLst/>
          </a:prstGeom>
          <a:noFill/>
        </p:spPr>
      </p:pic>
      <p:pic>
        <p:nvPicPr>
          <p:cNvPr id="45060" name="Picture 4" descr="http://icons.iconarchive.com/icons/marcus-roberto/google-play/512/YouTube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582905"/>
            <a:ext cx="1828800" cy="1922295"/>
          </a:xfrm>
          <a:prstGeom prst="rect">
            <a:avLst/>
          </a:prstGeom>
          <a:noFill/>
        </p:spPr>
      </p:pic>
      <p:sp>
        <p:nvSpPr>
          <p:cNvPr id="27650" name="AutoShape 2" descr="Image result for মাল্টিমিডিয়া ক্লাস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Image result for মাল্টিমিডিয়া ক্লাস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295400"/>
            <a:ext cx="4324739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5410200"/>
            <a:ext cx="6324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ই-লার্নিং  এর মাধ্যম সম্পর্কে  লিখ ।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jORa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0"/>
            <a:ext cx="3276600" cy="1897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8536"/>
            <a:ext cx="6324600" cy="31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69403" y="4372034"/>
            <a:ext cx="28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উন্মোক্ত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কোর্স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495801" y="2514600"/>
            <a:ext cx="3461493" cy="1066800"/>
            <a:chOff x="4495800" y="2514600"/>
            <a:chExt cx="3461493" cy="1066800"/>
          </a:xfrm>
        </p:grpSpPr>
        <p:sp>
          <p:nvSpPr>
            <p:cNvPr id="24" name="TextBox 23"/>
            <p:cNvSpPr txBox="1"/>
            <p:nvPr/>
          </p:nvSpPr>
          <p:spPr>
            <a:xfrm>
              <a:off x="5943600" y="2819400"/>
              <a:ext cx="2013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হোমওয়ার্ক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জমাদান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4495800" y="2514600"/>
              <a:ext cx="14478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495801" y="3562208"/>
            <a:ext cx="3870207" cy="2513506"/>
            <a:chOff x="4495800" y="3581400"/>
            <a:chExt cx="3904934" cy="2513506"/>
          </a:xfrm>
        </p:grpSpPr>
        <p:sp>
          <p:nvSpPr>
            <p:cNvPr id="21" name="TextBox 20"/>
            <p:cNvSpPr txBox="1"/>
            <p:nvPr/>
          </p:nvSpPr>
          <p:spPr>
            <a:xfrm>
              <a:off x="5943600" y="5571686"/>
              <a:ext cx="24571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অনলাইনে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পরীক্ষা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495800" y="3581400"/>
              <a:ext cx="16002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0" y="1295400"/>
            <a:ext cx="3828660" cy="281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16" y="91440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3630363"/>
            <a:ext cx="2857500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066800"/>
            <a:ext cx="8515739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838200"/>
            <a:ext cx="3352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181600"/>
            <a:ext cx="83820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শিক্ষার মান বৃদ্ধিতে ই- লার্নিং কি ভূমিকা রাখতে পারে</a:t>
            </a:r>
            <a:r>
              <a:rPr lang="bn-BD" sz="32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দলে আলোচনা  করে উপস্থাপন কর। 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logot k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3400"/>
            <a:ext cx="2819400" cy="1809750"/>
          </a:xfrm>
          <a:prstGeom prst="cloudCallou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2482"/>
            <a:ext cx="4800599" cy="22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 descr="http://online-dhaka.com/images/files/best-websites/shikkhok-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4657" y="1751847"/>
            <a:ext cx="3980308" cy="2362200"/>
          </a:xfrm>
          <a:prstGeom prst="rect">
            <a:avLst/>
          </a:prstGeom>
          <a:noFill/>
        </p:spPr>
      </p:pic>
      <p:sp>
        <p:nvSpPr>
          <p:cNvPr id="47110" name="AutoShape 6" descr="data:image/jpeg;base64,/9j/4AAQSkZJRgABAQAAAQABAAD/2wCEAAkGBxMTEhUTEhIWFhUXGBUYGBgWFx4dGBgeHxgXFxcYGBgdHSggGxslHRgaITEhJSkrLi4uGB8zODMtNygtLisBCgoKDg0OGxAQGy0lICYwLS0tLS0yKy0tLS0tLS0tLS0tLS0tLS0tLS0tLS0tLS0vLS0tLS0tLS0tLS0tLS0tLf/AABEIALEBHQMBEQACEQEDEQH/xAAcAAABBQEBAQAAAAAAAAAAAAAAAQIEBQYDBwj/xABLEAACAQIDAggHDgQGAgIDAAABAgMAEQQSIQUxBhMiQVFTYdIWMnGBkZLRBxQXIzNCUlRicpOhsbIVosHTJEOC4eLwRMLD8TSElP/EABoBAQADAQEBAAAAAAAAAAAAAAABAgMEBQb/xAA6EQACAQICBwYFBAICAgMBAAAAAQIDEQRREhMUITGRoRVBUmHR8CJTcYGxBTLB4SMzQvFDkjRicgb/2gAMAwEAAhEDEQA/AN9t7ZWAw4HxAzEX1drKOdm5Y0GvPzHnsDaWInFXcmdEcRXnNU6avJ8EkvQzkE+DEpikhUPmUKjcctxl1szWNy1wLjdzE6VzUv1NVf2TuehPA/qMKOvtGUf/AK6Lsu/gvxc2WC4NYCVA6waH7b3HYeVXXrqniZ5qxdRq6a5L0O/gfguo/nfvU11TxMttNTy5L0DwPwXUfzv3qa6p4mNpqeXJegeB+C6j+d+9TXVPExtNTy5L0DwPwXUfzv3qa6p4mNpqeXJegeB+C6j+d+9TXVPExtNTy5L0DwPwXUfzv3qa6p4mNpqeXJegeB+C6j+d+9TXVPExtNTy5L0DwPwXUfzv3qa6p4mNpqeXJegeB+C6j+d+9TXVPExtNTy5L0DwPwXUfzv3qa6p4mNpqeXJegeB+C6j+d+9TXVPExtNTy5L0DwPwXUfzv3qa6p4mNpqeXJegeB+C6j+d+9TXVPExtNTy5L0OOL4F4RlISPI3MczH0gtuqs6tVxaU2nmQ8TVtxXJehjsVsZY2KOlmHafSNd1eHVx+NpS0ZTfT0OaWMrp2bXKPodI9hIVDWUA33uw57VaONxrSlrPx6DbK+a5R9B/8ARSpZQQWUaM2uov+tW2zGxa0qm6698BtlfNco+g2HYCvcqotcjVmqI4zHT3qp75BYyu+9co+gPwfUC9ltp85ue1v1FHjMclfWe+Q2yvxuuUfQf4PorLmVSCwUgM3SLj8/zqdsxsZLSqd6XvcNsr34rlH0OcOwkcXAXn3s3NVY43GyV1U/HoFjK771yj6CpwfU3sF0t85vJcVKxmOd/8nvkNsr5rlH0EbY0QBGUXzqt8zW1Bvrfdfn7Kjb8XZrWO90u7z8httfNco+g/wdWxNl0+03b7DVni8alfWe+Q2yv4lyj6DYtiRvlAUA5M2pbU5iOnyVEcfi5WSqPhfq/ILGV33rlH0HeDotfKvrN0Zv0qXi8da+s98htlfNco+hzXY0bZAqgErzs2/OwHP2CqrH4yVrVHw8s35Dba+a5R9B/g8vQvrN0E/wBDVtrx3zPfLyG2V/EuUfQBweW5FluLHxm5zYU2vHXa1nvkNsr5rlH0E/gkanlKDdZLWZvmqx6emq7fjIvfU7nl3J+Q2yuu9co+gRcH1YAhRrY+M3PoKmOLxzSaqcfeQWMrvvXKPoL4PLcCy6i45TeT+tTteOvbWe+Q2yvmuUfQVuDqADxe0XfT/t6h4zGpf7ffIna6/iXJehJ90+JzDIVBurxu2twY8oB5PQJApNx+hrrxibhY+h//AJlU1jHKfFppfV2/KUil4UYiDEwf4fimlVYr5Y7yauiKiMLWsTut0W56+QwNKtSqpTvZt237uD7j2v06nXw1b/NpKLcuL3cG22v55no3BmIrGw+15r2BYjU6fpusLV9xDgfEVYRhUko8L8r932LirlAoAoAoAoAoAoAoAoAoAoAoAoAoCv2vslZ115LDc1t3YekVhiMPCtG0vsysoKSKbwTa1uOFt/yf/Lsrz+zJWtp9P7MtT5jouCrAg8dexBtkPNb7XZUx/TZJp6fT+wqPmNPBJrn44a/Y/wCVQ/0t3/f0/sjU+YHgm3Xj1D3qP9Mk/wDn0/sanzHQ8FWVgeOGhBtk32N/pVMf02UZJ6fffh/ZKo2fEYeCJ64ep/yqvZb8fT+yNR5i+CTdePUPeqey5ePp/Y1HmOHBU5SvHDUg+J0Aj6XbU9mvR0dLvy/snU7uIzwRbrh6n/Kq9ly8fT+yNR5j5OCrEL8cNBbxN+pP0u38qtL9Mbt8fDy/snU+YzwSbrx6h71R2XLx9P7I1PmPfgqxCjjhoLeJv5Rb6Xb+VS/0yTS+Pp53zJ1PmN8E26/+Q96o7Ml4+n9kajzE8Em64ep/yqOy5ePp/Y1HmPi4KEG/HDcw8TpUr9Ltq0f0xp308+7NWzJVHzGeCLdcPU/5VXsuXj6f2RqPMDwSbrh6n/KnZcvH0/sajzFPBNuv/kPeqezJePp/Y1PmVOL90TBuNI8QDYi+RCCDvDLxmo/7evfeEm8jPbYJ3V0/fmZ/Zm3sFDIJESRWF9Vw8N9bi45XJNjzdHRpWcf0/Rd1Y6qv63iasNCpVk1lu3/U00Puj4NQFWKew+ynlJJ4zUk6k89612WfkcqxlNdz9/c6fCXhOrn9VP7lNlnmidtp5P39xfhKwnVz+qn9ymyzzRG208n7+4o90nC9XP6qf3KbLPNDbaeT9/cX4SML1c/qp36bLPNDbaeT9/cX4R8L1c/qp36bLPNDbaeT9/cPhGwvVz+qnfpss80Nup5P39xfhEwvVz+qnfpss80Nup5P39xfhEwvVzeqnfpss80Rt1PJ9PUX4QsN1c3qr36bLPNDb6eT6eofCFhurm9VO/TZZ5obfTyfT1D4QcN1c3qr36bLPNDb6eT6eo4cPsNYni5rC3zU5/8AX2U2WeaG308n09RPhAw3Vzeqvfpss80Rt9PJ9PUPhAw3Vzeqvfpss80Nvp5Pp6h8IGG6ub1V79Nlnmht9PJ9PUPhAw3Vzeqvfpss80Nvp5Pp6h8IOG6ub1V79Nlnmht9PJ9PUT4QcN1c3qr36bLPNDb6eT6eofCDhurm9Ve/TZZ5onb6eT6eonwh4bq5vVTv02WeaG308n09RPhEwvVz+qnfpss80Nup5P39xPhGwvVz+qnfpss80Tt1PJ+/uJ8I+F6uf1U79Nlnmht1PJ+/uHwkYXq5/VTv02WeaG208n7+4nwk4Xq5/VT+5TZZ5obbTyfv7ifCVhOrn9VP7lNlnmhttPJ+/uJ8JeE6uf1U/uU2WeaJ22nk/f3E+E3CdXP6qf3KbLPNDbaeT9/cT4TsJ1U/qp/cpss80Ntp5P39w+E/CdViPVT+5TZZ5obbDJ+/uJ8KGE6rEeqn9ymyzzQ2yGTD4UMJ1WI9VP7lNlnmhtkMmHwoYTqsR6qf3KbLPyJ2uGTPJq7zyxRQDxQDhQDhQgstgYOKaZY5pOLDaA9J5lLG+W/SQapUk4q6RelGMpWbsXXDDDxYYrhookU2Du4Yu53hVLMBbdcgabqzoty+Js1xCUPgSX5Zma3OYcKEDxQCihA4UIHUAoFSQOoAoQLagFyG19LXI3i+lju32131FybbrjakgS1ALloBQl9woBlqEpnNhQlHMioLDDQkaaAkbO2bLOxWFC2XxmJARB0u50Xyb+gGobUd7LwhKfAsP4Phk+WxmY864aPMB5JXIVvRUpTfCPN26EOpQjxlf/8AK/ngIdn4FtFxGKQ9MkUbL6EYGp0KmS+zf8lVXw775L6pfwRcZwelVTJCyYmMalob51HS8J5a+a9U0t9nufn/AA+BqoKS0oO68uP3XEpVcEXFWKC0A00JENQSJQk6CpKDhQFrs/g/iZo2ljiJRd7XA9Fzc+as5VIxdmzSNKcldIgMpBIIsQSCOgjQ1czAVJA4ChB2lmZzmdix0FybnQADU9gA81QklwJbbd2d9m4kRyxyEAhXUsCLgrflC3aL1E1eLRNOWjJM9V2jwei8ZcNFMu8rYLIB9iQWzeRtftc1cMKl9zdvx792PTqUrb1FSWXf9n68zP7Q2fskRl80sTA24sE8ZfoyPf07u2tk66duP4Od7LKLfDy335GLly5jkzZb6ZiC1u0gAX8grpV7bzhla/w8BBUlRwqSBaAcKEBQC0AlAKoF9TYc9hf8qglABUlSx2XsaWd1VEIDXszAhNN/Kt+lZzqRirs0p0Z1Gkl9+49P4PbHXDRBLDPvdh84+XfborzqtRzlc9vD0VShbv7yj4UcDzPKJIMiXBzg3AJ5iLA6nn8lbUcRoq0jmxODc5aULLM89x2EeJ2R1sykg/7HnrujJSV0ebKLi7MhNUgk4fZM8icYkTcX9NysaHtDSMoYeS9VbSdm9/P8XNVTlbStuze78jsHsrNIFlkjjjALO4ljc2GpCKrElzuAt262sZd0tyv9n18iIunf4pK31T5eZJ2ltPOoiiXisOviRD90h+e53km/9TrTpKO973n6eRyV8Q6vwrdHuXrmyurU5goDph52jYOjFWG5lNiKhxUlZloycXpRdmdNs4RcRG+JhULPGM08aiyyrzzovMw+co0O/pvzSi4O3d3ej/jkepSqqun3SXHz81/Jn45ARehDVgzg7iKBBUEiUJR0FSUHCgPXOCm1IxAsTTgnilAVbEJoB4wAANz4pLbhrXn1YvSvY9SjNaNr9xnOG+wcPHGs+HYEXCsFOYEm/KZsxINwdefprajUk3oyObEUoJaUTGCuo4x4oQPAoQPAoDe+HPF4SJIxmnyBWLDkpbk5j9Jja9t2uvQePZrzbfA9B4xRpq292MTNM7szyOzszFiWNzuAsOzTQc1daSSsjgnNyd3xLfZnB6SbDtMh1D5FU6ZtAdDzG5AHSTas5VVGWizWFBzhpLOxUlCDaxBvaxGt72tbfe+lq1uYWadhzKRoRYjmIsfPQho64eMHMWvYAHT7wHP5ahvIRSfESVLMR0Ej0G1St6Ias7DakgsMPsyTi2meMiJRe7ckMTYKAd51PN0Vm6ivop7zaNGWi5tbjiixtyQCrE6Em/8ApNgLDtsal3W8qlF7kR4oyxAUXJ/76O2rN2M0m9yJMOGsCz6BWAI+lyrMAeyocu5FlHvfd7Z7BgsVE6rxTKVtplI3eTmtXlSi0959BCcZL4WSTVS5xxeKSJS8jBVG8nd0VMU5OyKykoq8uBgOGfCeGeMwxqWIYHORppzrz67q7aFGUXpM8zFYmFSOjHmVGycDHDAMbiFD5jbDxN4rEf5jjnUWuBu0vqStt23Oerj93/Hv1Mlo0aetnvb/AGr+So2ltCSd88zljzX3L2KNwHkrrhCMFaKPMqVJ1pXlvfvgiANmbQOqwSMNLEQSEEXF9y7/APvZWLqNP90eaOtYVtX0JDJIp0usnIchcodCpv8AOuDYnzVpFyktzTMKlNQfxRaXuxHHvmw8W9jcab9bC/R/3yR/kH+EfiVm0ykWtuAFwbDeSdRfo5qmWn3FYOn3gyz3NmX0flv39u7sp/kF6RpsA3F4aLEQoGmikb3y5ZropvkHFjkmJ0JUtzEHtIyleU3Cb3Nbv+80zvpqMcOqtKN5J781/VvUo8NAsZuihTckW1trewvewro0Vax57r1G73LWLal+TiIY505w6AOPuSqAynz1nKiv+Ls/fca08ZNP4/iXn/DIPCjYCwImKwzGTCSG3K8eFvoP2cwPm5wTzqTu4y3NdfNHoOEZRU4cH08mUSmrGZ1FSUOkSFiFUEkkAAbySbADtvQcTWbP2rlwU+EMIUqH4wnRs3KIuLbwVUWPRXPKPxqVzpjP/HKFji+wWfCJOZ41CxkiNiQxsx3Dcb3/AEHPpKqWno2IdJuClfu4GeFbnKPUUB1VakqdFWhFzo0ZG8W8tCGJaguWuC2xiRFxETAILk8ld18xJcjTy3FtLc1ZOnDS0nxN41p6GguHvvO+IkeWXNJIomyAEnKgOZLKcy6Egsov0HsqqSity3F5OU5b38XLii223sk4bBqpC3dkRpGN2tq4VQoNkBXpJPZzZ056c7m1Wk6dKz59/TuMxdVUgNmZtNLgAAqecAk6V072zh3JHd8LxjZkK8vXLm5S38a4sNxv5tajSsrMtoaTuu8m7GlWKRZBE0sZurck51ItdlK7jqCB5R21SonJWvZmlFqElK111XIsOGm0I2YRxO5GUFruzKSWBsQ7HKyheYfOINUoRla7/Bri5wvoxb5t/lmYhkysGtexvauhq6scUXZ3LJNlvkLrFLqni5C/jDQ5kB0I11A/KstYr8ToVCSTaT4fX8ELHYgkqHBVgtjm0J7bEA7rVeKXcY1L7tJW+o7ZuPeGQSRmzD0Ec4PZUzipKzK05unLSiXe1eGc00ZjCqgYWYre5HONdwrGGGjF3OqrjZzjo2sUGJx0jgK8jsBuDMSB5Aa3UUt6RzOcpKzZDKFrKDYsQoPQSco/WpuTGN2kab3QXAnjhUWSGJFUcwv/ALBR5qrg18Dk+LZP6nL/ACqPcl+faM9guN4xTAHMikMuRC7CxGuUA3HTza9tdM9HRtLgcuH1mmpU1dovdqxTzYjDvxmJiGLIVkMsqmF1ZUmCqSLLY510115q5KbhGEk0no9+7fkexWVWVSm4tpS4rLvfQ7YThLJPjFjkkUYRnaMRuqMpQBlTM7gsWchdS29/TDw6hS0kvi4+/oRHGOeJ1W7R3o7bQ2KmIZ0gwwgljGDzcWcyq0xtLFKq8ktEvxhZTqCt7DU1hWlDfKV078fLg19eBtXwVKqrJWeaG4nZBjdY8PhMPiEMhiaWSQyPmC5mMmSy4cAAnS/NpcgEqrkm5Sa77LdyzI2WFO0YU082+P4OG0EwsMJxODRZlkm4kGdDJHEArsxS9s4awAYk6HQ81Wg6lSWhUdt1925szqRo4eDq043328l3CDGph4YsZBh1WbEF4ijE8QgQsJCiAgkMVXkE2FjbdypcJVJulKW5b/MrrqdGltEY2ct1u7vHzYfDvgzio8AM4Lh0E7ooVRZ5oVW90VmUEWFrHo1jSqRqatz6X+zLKFGpR1yp/b82MqgNhc3NtTXceCargbEMRFi8G+qSxFgOhhZcw7blD/pFceL+FxqZOx6f6ZK+nTzV/fQ8w2dLddd4qeG42ku81XBvg8+MZliljDKLkNnvbTW4QqBrzm/ZVKlRQ4oilSdR2TNPhfc5xSZiJMOSVIUkvdDcEOhCizC2hrB4mLzOhYOa70WDcBsQxxLGSK8vi2L2Gpve4J3Htquvju8i+zS+J3W8jTe55iCtuNivlVfncyxD6P2G9IqViY5e95V4OTXFe7CH3PcUUSMzxZULkDlaFrXtyefKKnaYXvYh4ObSV0cx7nGJ62H0t3attUcmU2GeaHr7neI6yH0t3abXDJldgqZo0/BXgquGBaXK8pOhGoUfZuN/bWFavp7lwOrDYVU98t7LvaOz450KSKGB9I7QeY1jGTi7o6alONRWkjCngFiBmCyxWPTmuQDcX5Oldu1QyZ5mwVFuTRz+D/EdbF6W7tNqhkxsFTNdRvwe4jrIfS3dptUMmNgqZo7HgRjMgjM8fFg5gpZ8oNiLgZdN53dNV2ine9t5bY62jo6Ssc/g/wAR1kXpbu1baoZMrsFTNDouAeJUhlliBG43bu0eKg+5hYGondNDfg/xHWQ+lu7Ta45Mjs+eaF8AMR1kXpbu02qOTHZ9TNHLEcBMSqkq0bn6IYgnyZgB+dSsVBkSwFRLdZmo4MYQvhUjmVkkiLIDqrrrdSrdGUqOcG3PXNUlabceDO6jDSpJTVmt3mPxuOlww/xKCaDQcYoGYX0HGJuPlFvJVowhU/ZueXoUlVqUP9i0o5rj916GK4Sbbw0t1w+GjUc8uQBz90C1vKbnsFdFKlOP7n9jkr4inLdCK+thmxOCs2Jj4xGRVuVGYm5tvIsDpfTzGpqV4wdmUo4SdWOkiefc+xPWQ+lu7VNrjkzXYJ5o5TcAsUg4wPExSzgAtclTmAHJ57VKxUG7byywU4u91uGe6DGGmjnXWOaJSp6bf8WWt8G/gcHxTOP9Tj/lU+5r8FLsjHrGJUcyqkyoC8DWlQo2ZSuoup1DC+oNa1qblZq113PgUwWIjS0oy3J967i52ZwrRZsPDlaWGNtZcSbz52awkQ3OREBI11Kk9GvNPDScZS4PJcPoejTxkHOMI3ks/aIeO4Pi7YVAqYqIFchPJxKalJYy2nG28ZTvKnorSnXa+J74vo8voUxWEhUdobprfbNevnz7iw2ZtKSOKdXwfvbBwwMeKXPGTICpT4+yuZHbTQc+t+fKpTi2mpXk35Pd9PI3pV5tvShoxS7yo2xwknxCyR5Uhikcu6R3LPcKCryaXBtc2AvuOl79FLDRg03vaPPr/qUppxgrFmxH8EO7SUDtze+UK/yH0Vi//le8johbYPs/yP2mkJwuy45pDHG2dmZRu5IzE9AzOAWsbXuaiDmqtRxV2aShSlh6Uajst34EwuGxA2gjyQmKCAMq7zAmHCtmPGeK+cconeTa/i6G4al77yfO5KVbaUkrQXK1v+txkMP4ote1tL77c1+21d68zwqttOWjwuzYcCzxEWKxjeKkZRftMbHKO2+Qf6q4sW7uMPv9vdz0f0yDWlU+y98jKcGvc/xE0ZZZIhrz5v6LWLxCW9o73hm+DEw3DDEmymbEBBpaJCttNLWTycxrZ0IrL7v+yyw2K731RstkcO4VUJKmMYLuY8a7nUk5rRoOjprlnR704816nTClJbpfn/ot290nDc0GMPkw7f1rLVLxx/8AZG2j5rmMPulQfVMcf/1/+VRq4/Mh/wCyGivEuYnwlwfU8d//AD/86auHzIf+yGgvEuZ1j90rB/5qYmEdMuHcDzlQassPKX7Gn9GmNW3w3mm2XtWDEJnw8qSr0owNuw23HsNZShKDtJWKtNcSi4UYaaWeNIJCGEUjZDKY0PxkQLMVViWtcC409IO9GUYxbku/K+ZlNNvcVK7fxCclpgEz8WrMqBi3vqODLEx0chFkvdbgnW4tWupg+7z78r7+hXSfv6lxsHbRYytPIyRpDDL8eY1KBmmDMxVVygcXYhtxVqyqUuCit92t1/IvGWZejHxM3FrKmc5wFDKWuuXPYdK5lv0ZhffWGhJK9txa5hIOEGMsAZvjQvLVo4wI78YA8yggwgWQ72sSNCG07XRp5bvvv+mfQy0pFlhdvSPImWVzG0+XN8VxRUySKgU5MxByhbhibnz1nKkknu32878CVIibV4QYlDI/vgIinGKbrGFRo2kEKZmBJdgIzkOrCQsCBpV4UYOytv3Z9/H+SHNrffM5bQ4TYmPkmYBs7AKVRZWUNCi5k5VixZyCN+hAtpUxoQe+35t3hzaLXY+15JJo142Ro2WblHisshUJlZMqA2ZWLjeCLeSsqlNRi3bfuz9+RZSbZQbO2pMkfxWJkYMqlAxEhLZWPEhSsjg2F72uQrcnQ1vOnFvfFfj79y98SibS4lzwX23iJcQYpmclQxZcqDJcsYxKvFq63TIRfKSTu3gZVqUYw0l/P3tvtxLQk27GqmJV7hS2ZbdgINxc8w5R1+zznSuTuNCFtjg/Hio8uIuxDBlZTbi2G4p6Te973sdLAWhUcHeJWdNTi4yJWN2XBILywxtYbyoJHntekZyXBkSpQl+5I5bPIiAhsFVQpWwsADzHyG4v5L77lK7+IQtH4MiyqhoNcjcTv0HbQGJ2zhEAbC4g5ImYvh5juickko/QpJNjusSullrspVGnpx496zXr/wB5nFiaEakNCX2eT9PeRhts7Kmw5KyJlOuVt6N0FW3Hyb+yvTp1YVN8WfP1qM6LtNen2Zez7SVSOI2lDhsKFTLFGAcQOSM+ePIWaQtfUm242Ot+NQv++Dcs+4951FucJxjDr/RD2lwpeeQl4IZIgQESeMGQBfn8YpBSQkX0vbzXrSGF0Y7m0/LgclT9T+PdG66nGYwYmwOIngYarHipnmw9/sysSUOvjOOwVKU6Tvop+aST5Fp1aeLWipuLyfD39/sQcfgpIXySrlawYaghlN7MrDQg2NbwqRmrxPMr4edF2mRiOa5tfNluct7WzZb2zW0va9qvZXuZqpJR0L7siZh8DeN5pGYRoCkdyTmkblCONSbC55TW3AXNY1Ksab8+/wCnvcjqoUamIjZvcuH1y9fIixBnURZ3yc0TzFY+kZY2cIenQVMZ038S/G8vOni4rQ32+paYfZCjXEzxQpzgOrykfYjQkk/91qs8QkvhV+i5srSwE5P49y5vkibi8U2LMeGw0Zjw0Z5KnxnPWSek2Hbc62C+dKV7tu7fF/wvf9+3TpqKUUrJcF/L9/16TsLZohiVPTXPJ3Z0JFf4IQ88kp/1L3a8bsWh3yl09DLURFHBGDpk9Yd2pX6NhvP39hqIjvBPD/b9ardj4bJ8ydTEd4K4b6LesansjC5PmxqYi+CuG+i3rmp7JwuT5samJxl4Iw/MeRD5QR+l/wA6zl+j0eMG4v39+pDoruMdtzgpNhn98Yd+KlG6aIWDfZmTcyntvza81XhjMXgvhr/5KfVffivu2vNFlUnT3S3o1PAvheuLBimURYuMfGR8zDrIr70PpG48xPrNQlBVaTvB8H/D8zZpW0o8C82psqHEBVmTOFYMBcgXG46EX89IVJQ/aUaT4jMVtbDxhg8qDIBmBa7brjTeTY0VOUuCM5Vqcb3fAq/DXBfTb8NvZWuzVDHbqOfRh4cYP6bfht7KjZqg22jn0Ynhzg/pt+G3sps1QbbSz6MPDjB/Tb8NvZTZqg22jn0Yvhxg/pt+G3sps1QbbRz6MPDfB/Tb8NvZTZqg22jn0YDhtg/pt+G3sqdmqDbaOfRjTwqwLMrG5db5WMRzLcWNja40NNRVSt/JG20c+jJ8nCOFVzHjAOni29lUVGTdjR4qCV3fkyIeGmE+m3qN7Kts1Qz26jn0Zzl4Z4MgjjHF+iNvZU7NUyG3Uc+jIM/CrCmaOT3w4VFkBXitWzZbC+XxdCSOchejWyozUWrcfMpLE0nJSu91+7P3+Cy2bwqw0jCOJpHY3IHFtoPRoB/t0VnKhNK7N4YmnJ2V+TOe3dvnC5JZIGKs+W+YBhyWIypzLpqSQb206JhSU9ye8rUruFm47uvL/ox/Cjho2JXi4oxGp3s1i57BzKPSfJXRTw6jvZy1cY5boqxkcNtXHQLlgxLhPoMA6DsCuCAOwVtKCbu17+xnGu0rEaba+Of/ADVTtjijjPrIgP50s/d3+WwpQX/SX4SL6HbUOJsMYRh8Tu48L8TL2yqPEf7Q0/IVaEpU/wBu9ZZfT0KVaMK++9pZ9z+vqSJeDuJAzJHxqHc8JEinyZdfyrVYim9zdvruOKeDrR/43Wa3nDD8HsQTycLLfdrGQOc7yABvPpqzrU1/yRXU157tGW7O/wDI+fCwYfXFyjMP/HgIeUnoZhyYx2kk9FZTxG74eb/hcWdNLAO/+R/Zcfu+CEjxvvhkaVTFCgsiKhyRrvIHSx3ljqx8wHHJSk/e/wCv8LuPVjKFNW4fx76mgxe1NllMtpCQBqIzr077f9NVVGoNqpeZVJitmg/59ugRjvVLoz8iFiqfmX2zeGezYBZEl8uQd6quhUZZYqn5k/4TMF0TeoO9VdmmW2un5l7O2NzvkWEprkzZs2/S+tt1ZrV233OrccIzjwuohYgL062L5iLW5RXJ0C99w1qXq/Mn4bgz7QIay4cXHJN2uNG1I3XHJ01Gh330m1LzG46PJjVXRY2Yymx6IyWtfUagW16BuJ3xamxuF/xuRr8SGvGVy33Z/jA2b7A5udjutcv8d+8biXsoT2f3xkuX5ATxQuRBbUXvmDHXp8wrPR3aJDt3Ex0BBBAIOhB3Gs2k1ZkHn/CrgZyhLDnBQ5keM2liP2T85ezX+teXGNf9Pm50FpQfGD99eOdzJaVJ3jvWRCh4XbSiQqUgxRAsr34mTyup5BPYpFd1H9T/AE+txk4PvTV1zRfW05Lc7Pz3mUxOKxLszvhpCzEknMhuT25q9SP6hgkt1WPM86WA0nd1F1GM+INv8LJpoOUmnP8ASqe0MH82PMjYF8xdRn+I+qyesneqO0MH86PMnYF8yPULYj6rJ6yd6naGD+dHmNgXzI9Rfj/qsnrJ3qdoYP50eY2FfMj1D4/6rJ6yd6naGD+dHmNgXzI9QvP9Vk9ZO9TtDB/OjzI2BfMj1Hq8/wBUk9ZO9TtHB/OjzI7PXzI9S62VtJY7F8DiGIPM0Vvzesp47DPcq0OZvSwVKO+U0zRYjh3nUo2zZ7EW8aLv1zqvhU7qvDmdslTkrOSMhjsSzEmPBzAfaaP+j11x/UMKlvrR5nmzwEG/hmiHxmIBuMLICNQcyadHzqt2hg/mx5kLAW/8kepyf3wTc4WS5+0nep2hg/mx5k7CvmLqEZxKkMuHlUjcQ6AjyENcUePwT41Y8yywVt6qLqWG0ttY+eJYpoHcI2YMSmbcRYkNYix6L9tZxxeBi7qrHmazoSnFRlUj1KrisR9Vf1k71adoYP50eZjsS+YuohhxH1V/WTvU7Qwfzo8ydiXzF1E4jEfVX9ZO9TtDB/OjzGxL5i6jJcFO2/Cv6yd6naGD+dHmSsGl/wCRdSNFsvFIbxRTRnpSRV/R6jb8H86PM0WHt/zXUfNhtoOLSHFOOhprj0F6jbsH3Vo9CzoJ8ai6ltwewqQay4Gdz2NFb83rKeMwre6tHmaQpQjxkjYHhWmTINmTgW+lF36yWIw176+HM0lGm1bSRjscsjMSmElAPS0ferrj+oYRca0eZwywUW900QGwmI+rP6yd6p7Qwfzo8yNiXzF1OZwOJ+rP6yd6naGD+dHmTsa+YuonvDE/Vn9ZO9TtDB/OjzJ2OPzEfR9cR3hQBQCWoBaAKAKAKAi4rZsMmrxqx6SNfTvrCphqNTfOKf2KuKfFEQ8HML1Q9ZvbWHZuG8HV+pXVQyDwcwvVD1m9tOzcN4Or9RqoZB4OYXqh6ze2nZuG8HV+o1UMg8HML1Q9ZvbTs3DeDq/UaqGQeDmF6oes3tp2bhvB1fqNVDIPBzC9UPWb207Nw3g6v1GqhkHg5heqHrN7adm4bwdX6jVQyDwcwvVD1m9tOzcN4Or9RqoZB4OYXqh6ze2nZuG8HV+o1UMg8HML1Q9ZvbTs3DeDq/UaqGQeDmF6oes3tp2bhvB1fqNVDIPBzC9UPWb207Nw3g6v1GqhkHg5heqHrN7adm4bwdX6jVQyDwcwvVD1m9tOzcN4Or9RqoZB4OYXqh6ze2nZuG8HV+o1UMg8HML1Q9ZvbTs3DeDq/UaqGRXcRs3pj5/ntzGx5+Y6U7Nwvg6v1GqhkRBPs3jTHksAAeMLHizdS+hz33A625u0Xdm4bwdX6jVQyJsmE2coUsYwGBK3kIuB4xHK3Cx9FOzcL4Or9RqoZCHD7N6Y99vHbfe1t++9OzcN4Or9RqoZELGz7NjKDJnDX5SMSFAAa7csfNN9L384u7Nw3g6v1GqhkT58Js5GyuY1bXQyEHQAn53MCL9F6dm4bwdX6jVQyCTB7OWxPFgHNY52scujm+bcOc81OzcN4Or9RqoZEXDHZrZrqFsfnOdRuuLOSBqNDY6jTUU7Nwvg6v1GqhkSocFs9mVVyFmuFAdrmwuQNddNadm4bwdX6jVQyJ3g5heqHrN7adm4bwdX6jVQyDwcwvVD1m9tOzcN4Or9RqoZEmFpXAcMiq2oBQk2O65zDW2u7TdrvruNB/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+Y8iwl2FCwjDAlY1ZQGs1wwysGZgWII366896AF2DByeRfIyslySVIbOCCdd/6UBGPBaAFcl0Vc3JGt8yGM8prm1tfL5TctwJ52ZGb3BPKZh2ZgQwBGtiSTa+8+SwHE7BhyqmVgEEoXlG4EgYPvOvjaXvbSgCTYOHbx4wxKlSW1JGYPY9gKggeXpNAPh2PGsiyC+ZfF13aMDfpFm593NvNAWFAFARtm/Ix/cT9ooBNpzukTui5mVSQtrk25gLjXz0BS4ja2MUFhh8y2UrZSHIOW5KFuTYMdCb8k6UYOsO1MVnGaAFLSXZQdSpkAUXN7nIDci3LG+j7wMTauKLkCJcloyr2azZyBuzX3G/mN8ulwJuysbJxebEKVdmfkqhIUKcoF1v0XvfW+nQALWgCgCgCgCgCgCgCgCgCgCgCgCgCgCgCgI+0PkpPuP+00B3XdQC0BnHXZhIPG4fR89hMAM1gL5Q1vmjS2+55zVdKK7ydF5EzCTYKMlo5YVvfdIoXXLewvYeKvo7TTTjwuNF5Ev+KwdfF+IvtppxzGixP4th+vi/EX20045jReQn8Zw31iH8RfbTSjmLMT+NYb6zD+IvtppLMaLyD+N4b6zD+KvtppLMaLyD+NYb6zD+IvtppLMaLyFO2MP9Yi/EX20045jReQw7ewv1qD8VPbTSWYsybh50dQ6MrqdzKQQebQjQ1Yg5bN+Rj+4n7RQGdn4dQK7IY5LqSNwtobdNCbCjh1B1cnoHtoLB4cw9XJ6B7ai4sNPDyDq5PQPbS4sIeH0HVyege2lxY7YThmkt+Kw87235VBA6Lm9hVkmyHu4k6PbMh/8OYeVox/71OiyukibDi2O+PL5WB/S9NEaaKnhFwuiwZQSo5LhiMtjuIGt7dNQ1YlO5XYX3RsNIyKI5buyqLgbybC+tQSbOgKGHhKHkljiglkaJsr5coA1IHjMOg1gq95OKTdvobOjZJtpX+osvCIr42HkHleIf8AyVDxCXFdV6kqg3wfR+g3D8Jc+iYeRj2NGf8A3pHEKXBfj1EqDjxf59CT/Fpfqc3pj79X1kvC+nqU0I+JdfQQ7Yl+pz+mPv01kvC+nqNCPiXX0OWJ2+0alnwsqqN5ZowB5y9Q6zSu4vp6kqmm7J/n0K7BcPYJXyIjF7Xylo1PmzOL1WGIU/2pl5Ydx4tE8cJR1J5x8rDzaH/Mq+sfhfT1KateJdfQ7x7ZkbxcLKfI8R/+Smsl4X09Rq14l19CPj+EvEhTNhpUDMFBJQ6nW3JY9Bqsq+jbST6epaNHS/a11LfaHyUn3H/aa3MDuu6gFoDw1IBfcPRXlHedsXIsaF2UELYkdNje35VCV3YvFXdi2wmUAckHQcwrJl7HTFsgRiES9j80VBJQmTkqSdWVDZUXeyhrDTtraNK6vcwlUs7WGIwJK5iCCLgqtx6BVtT5lNZ5E7Z1inKAJBYXsOZiP6Vi7o3SR2lRbeKPRUbxZFNgMQsyFgoHLkBHaHYfpY+etHFx3GUZKSuhsmGUnxR6KsgeucBltgYABbR/3tXo0f2I5Kn7mWuzfkY/uJ+0VoUPKdpwWnkB+m/7jUF0RZsbBGyxySojtbKrMATrYaeWjBkJuHpBIGFGhI1k830KWIuQ5OHLH/xl/Fbu00RpEeThm5/8dPXY00SNI9E9y3bsskEzKsaESKttbWyX5z21ZXS3FWrs3eDxk7sLstucBV100GutSrlXFEbDPjHYKZWGgJuoW3T80bqtosWRkPdBWQSRrIxZgH1PQSLfpVWi0Ss4MQBsRCCNzBvQdKr3F0e8UKnmuHxPFvtPlhCXUDWxPKkuB2150XaVT3menGOlq9xa7Bx0KwTYmSItkYAEgFjfKAqk6eMbdFbYdpQcmu/mZYmEpVVBPu4ZZmXj29iMdiwMJhkDJZhmNkGUkAuyi51Jt066VDi51NJdxraFGnoyvvL3E8Kto4Nl9+4WN42Ng8LWP5n9QPLWsqkqavKxjGjSq/sbT8zrtDh4WZUw6iMMQONnuFHaFH6k+asJYu7tHd5srDDrfd3t3I844ey7QVg+IYvGx+LlQ542HOARyUPYLeerKin8U3f8FtZbdBW/Jh5pGAJI3+Y9N9b+mtrIzbZzeQG91Qnfyhf9fN6aWIbEilIsVY35itxbm3jUc40POamyF2azgnt2eUrh3maSJWV1DahTcLySdwsx0GnPXNiVuX1N6Frv6H0XtD5KT7j/ALTXccB3XdQC0B5TitnhWrw1O56rhYzvDJsuHt9N0X87n8ga6aG+aLUo/Gi12PPngibnKLfy2sfzrOatJkT3SaO2NbkN5D+lUsUM4cTHdFkI8SIa7rmJQLjn311wj8KOSb+JkWLHwcZZGXNoDbQHU62q7TKqSNBs88lvvyfvauNnYmdsVLljZj81WPoBNIq7sRKVotmS9z2TMk6k6iTN6y2/VTXTiUk0cmDd4tM2eF2eGOtcrdjsUT03g9hxHh40G4A/uJr0sM70kzirK02iRs35GP7iftFbmR55wihtiZO1gfSAf61CLo874acGJcRjLx86RgKRvblDKPKLa7teyqOaUrF1TbVyql4H4hZXWSJkRTcliBdcxAym/KvY7r6Vq02vh4lElf4uBU7V2Q8eZshEeYgG99Pmg8+61XdOUVvM9KLe4qGFVsD1/wBw3H4aODEjESxITKhUSsoJ5FiRmqxV37j1OPbmBG7E4f8AET20IszsNuYM7sTD5pV9tRvIszBe6NiYpZkZJEZViF2VgQOU28incXiUvBvGQLPEBKhYkKAHBJJZABYGqyskaR3nuNQVPIsVsiXEYjGcULlZDcc5uW3Gxtu5+mvOjBynNI9WFaFOEdLIkbc25iFw4wsmGjiFk0vY8khlst77wDV6tWUVotL35EUYUdLTUm/eZV8HsTNAHaNkjZwAXIuQLk8kHS9ydTXNGtKN9HdczxOIpSavvt3d3M6lQzFnk4yQ72flN5NSfyqj43ZwzxE5bk7LJDpnBGt/OD+Y3VN9+8xWlxREmwwKmNXAVt6XupOuuXp7R20jJx/a7HTDFS4VFf8APMyW1eDTA3jtYc1wR62u+3Pu/KuiGJXCRutCp+x/Z8Sh2hseaJQzx6WuGUjKd43jQG43EA9ldcZJ70UcWuJX37Sf+7u3/arFDQ8Bj/iNehdLfbWubFcF9Tow/F/Q+n9ofJSfcf8Aaa7ThO67qAWgPOsYwLV4CPZZhPdCk+QTpdm9At/7V24fjcml+4seCt/esYO8Zh/MSPyIqlVpy3EVv3FniRdG8h/SqIyPM9ucHcZNNxkcEjxlICpFraQxg216Qa76Moqmt551eEnNtESDgnjuMRjhZLZ1JJt0gk760c45mUaUr8D0rA/Jk9LyfvavNfE9M4bdP+Fl7VK+nk/1qabtJMOlKqnCPFmZ9zlcs+IXpVD6GYf+1bYiSlFWKwwk8O2pHpeCNjXHI3ib/ZDXhQ9h/U16mF/1I8/Ef7GP2b8jH9xP2iugxPCtq7TnGOMADcmRyCSLWFyM2h0BAsQRvAtpVoL4i74I32ExMUmSdb6Lzg6dIPQRyh5zUtNbiyae8wHugY2bFJ8VmHxugBtyBGwtfy/mTVnBpJIzbvxLzY3BWKXBRjEIXkEYbOSSUYrm01swBsLEEEDWoZKSseZ7P2LLJhXnlUIhZLSshstjy/FGgObUWPi7qpvvYJKzuegbN2Jg0giWWOBpeKjZiVUNyhdSwIuCws2vMa08iLHRcLhogxiSJL2vlCi9jpe3lqLix2bijvKekVKBQ7e2cMTG0MVr3Vmyi+guRoCL6i/mqVHS77FW0u4yuycHJh9oQWjtfERRnML5eWoNha4IsdeY9FYPc2mzVr/kkfVtSZnksuJmXE4tYZTHmkIbKOUbM1gG+bvOoNeTKcozlZ23nfUlGNOF1d91yIcGUYnUm5Jcm5O7fY35/PWaicNWVSfF7slwH++GuL5SOgoDfd2gg+QGr2ZRKSFnxSgX4kNqLXIQHyHd01VOzCqNdx2GJhsCTk5ua3k3mpumW1kbbxkUsRuRKRzksLjyLrRorpwa3bhIrMLoyygWvYi/6GoaLJrM4jCSqSy/F30IUeMNdGUmzDsI81F8P7XvNo12laTuvP1IG09kYeZQZ8NxTHQTYYZNbjV4NFbyrlreOJkt0l916Gq0JcHbyf8ADIGzuCwwsizR4pJ43ZUFgVkBuGGeM6roCKtXnGcYuL7zWjGUW013Hve0PkpPuP8AtNegeed13UAtAeXSSa14aR69zH8LiTiY7KGZY2yg7rsTv9X+lbwWlaOZaDsy14PoyiRWYtZwRfoZFIHorNSTW5WFVpvcW5S9DEijZkYFgCOwM3tqbIgr0mw5kdOUMmhcscpI3qOVe47RboJrTVlNJFiIAqgKNOb9aoWKfhVJlwxHSyD87/0qVxO3A/7UzN8BXti2HTG/7lP9KvU/aaYs9Hje1c7RxI9B4Om+Hj8h/ca9TDf6kefX/eyTs35GP7iftFbmR874/GHEbSWOxAOLIJG6yswt06hfzrSPcW77HsmCUacwyg9nNzVdF2YcbPjbHzrICQigqnzdW0a3Pvt0VbzM7Gw2Ti1Y5TYHdbmOm8eyqF7mO91XEvh4ooMMkccWYyMBybmxFgoHZe9VkmlpIqmr2M5snEGaSaR7OXEbFjrryla99b8kflWUb8X3mkmrWXcd8ThL3FrDsGvpqxmImHX5wsfJUklQ+1ve+KURAixGY3FiOUp0PQCalvdYixotnbGE74adJCX41JH+0TIGcMTzjcPJ56qoJL4kXlJ77M94qDI8Y2sxGLxFt/GtYXIvqbbj/Q15MlepL6nViI6VOC99wsUzA3kkVf8AUcvN9K1943Aiq8VuOKKSXEYdtkMAInPNfKCPLcnT+tTZre2S5TSJi4pG1ZASv2QButa7aC2tTvyDrR4ofE0MwBuNDY3Yp0HRctj6emoaXFl1KE97HzYEE2zSC3MF5Nr38Ybx2XqbEulEjybNltZM5tvylRr/AE/3qGn3FHRyOC7KkXlZgSb3BuT5ARbp3/nQmVDJgmCmUZs0rHoBH/sLf/VAqT0dxEldjImZQCGW5ykNvFgx3Gqu25nVhJTu1Jvge07Q+Sk+4/7TXsnKd13UAtAeTlq8U9W5heEuN/xiuvKCqoNj2tfXdzmumluLxV0a3Ys8ZACXOYFyTvtcKAQejcPPWVSCU3JPj3FZJriWwqhQi4/FqisMwD5HZRvY2G8KNTbsq8YshmC2Gz8TkZ+nNyL631u1+fprWW+VxTTtZmo4P49XgiQsC4Ura/KIXQG3ktWclvElYq+HctkiXpZm9At/7Uid+AXxNmc4Jy5cbH2519Kt/UVpLfEviVdM9MzVznnnovBg/wCFj8jfuavTw/8ArRwVv3sl7N+Rj+4n7RWxkeK8HcBFPj8dOYxmiktGRcDMXcEhd2aw39tbtR0bomF77z0sSqG3W0FvPbQ9oq3eXK3bxQAOVAfxQTvAOrL5DYafZq0I3ZSpKyMdPtJoXzsyZUu2XlEtvAuMtrDfa4ta/NWc3GDsxFOaujL8OMZiJPe8k7IQTiFRrAFQ2VlRxcgkBRY+npNKie4mLRnODOMaPjCptmI3jouRr/qrNIlsvf4o5+dUkHCXaL9NTcFBtfE2JNzmZRz7rE+jmqrZJpfc0x8sToCyESTJdWLh11C3AyZdRb51X3JNSKq73o+mqoQeR4iNjisUFsPjDe4B+c3T2Xrymr1JfU7aqvTgPn2KzGyNlJ1Ykc/mOpsBuo4HG6SbKrEYOdORdzzfNA3npHPfmFEt28jQle5xmwNxYyKhFwAST5bAW1v0WNQmk7ldXGTvfec4cOBZs7yMLb+UdOjMRbynTto56XcRouO+xKbFyAcmNr3PjEajsC+jTWqvRIdSR2/islizaILAAEk67idbb76CnfuZGnO5JwO1LnNlYW3XGptvNiLrzasba1bSa4otr3HdJEyLaMRADZgb/PF7+S2lTp5ossRAg7Tx0UnFiNgSJFNgQbb77u39apJ3a+p2YWpGTaWR6ztD5KT7j/tNewch3XdQC0B5E2oPbevIPTMJt3B8VIGFyoRbeY2N7c+qn1uitoO6sbUyfwXxwbFIq6KUkGXmvoxPnyiolT0Y3L1I/Dc3aisjnMGMYwxZnduQyuLFQdAbBelbXO627n1rpio2aKNSTT7mV2ytkNPIY4w5Z1tYEgHeDfmCjTU8w591RJ2NHFcWbDaXBb3pFC3HWRZCZpMl2BKqAV6IhlYW33ZfJSnJSujCbd0Yzh9jyZYAN4izEc3KYgj0pV6EE4u5nUxVTD1E48is4K53xkRUaKczdgsRcnz1M4xjBkvHVK80rWXej1UmuI6D0bgr/wDixeRv3NXpUP8AWjhrfvZN2b8jH9xP2itjIp8NwRwkJkdAY+MbjJCG3tqcxJ3c9SpNE3FxIwqDM2IO+3JYMSegBVJPP+dTpsXZV7Sg2ZMAss7MQQQoZg4uGIORQGtYNra1NJ5kEZ+C+yC2QsSWAPyjkWN7Zm3L4p0JFVl8Tuyyk4qyJWJ4F7LmVY3yuFN1XjdxIC6WPYBUuTluZVbt5Hj4A7HXQKg7ON/3qANfglsYOEJQM3igy2zbzYG9ibAmw1trQDI+CGxmXMF0DhGJZhlYi6h7+Je4sWsDmW28XC5yxPAfYYdQyKWO6zs1tQLkrcKLnebflQFxhfc92crpKkXKXKysGNtDdTpofLUttveE7cDW1AKDE8D8K7s7K2ZiWNmO861k6FNu7Rqq00rXIEnB/Z6uELkNr/mHS1rgncDruNRqKeQ19TP8D04MYAmwe56BLc/rTZ6eQ19TP8DDwX2bvzr+KPbTZ6eQ19TP8D34J4AAEmyncTJofIeemz08hr6mf4I2I2HsxSqs9y17WctpcAk5QbC5Gp0ps9LIa6ef4HQcHNmMoZXWx3fGjUcxHZz02elkNfPP8HXwW2dvzD8Udnb2j002enkNdPP8HHwe2YZFjzXdvF5Zsd/JVtxawJy3vYXtTZ6eQ108/wAE+PgPg1IIQ6WPjdFNnp5DX1My82h8lJ9x/wBprYyO67qAWgPCJdv/AB5w8cEkklyAEtdrLnOUbzoDp2V50aLkrndKqouxncZwpRsySREAEqysQGG8EEbwbEirrDyXAoq9nc4QythZ4ZThcQkYJGaVGUyXU7rgKNDuF9BvNaunJx3nTLGRlG1i/wAXw6Xi3yQuGynKTawNtCfPWSw7vxMFXWRkJtqnkEOwykHlgG2jC4uTpyjWqp2ua1MTGWj8O5Gg2DwhODmMkcOJc2ZG4xLcyySDINFIADanRdd1UnQk1uZttFCVK0ou/wBUS9pcOGx0U+GaB+KsJboLvGkTCQl9bEckAtpzbyamFBx3o56s6ThHRvfv4WMdt2VpHAaJ1mBCkc7X1UBd9zmFhbnHZWtOOjuOPE2qrSXEtuCWN4k8R73cztIQV0VybaKQ1iLa7+k1nVpOT4k0Gqcd6NVtfbUmFCHE4SWMPcoWKHMBbNazHdmHprLZpZm+vR6/wScHCREbiG/c1dVD/Wjnq/vZO2b8jH9xP2itTM7SpmUrci4IuN+umnbQFHBwVjRUQOxVQRyvHIIVbZxYggLvFPf59R7/AB6C+C8YJCuyoSbINy3jlRit72a8pOa19ADe1AMXgqgQoJXtybE79JJZBdgQSQZRY3Buim51BAkQbAVZDJmNyyNY66rflXOoYjKDzckWA1u7/fn6j3+PQ5ScFYWMxLSfGsGPKta1tL7yLjS+69hawtFt1ib7xU4NLc3dshBBVeTmBDizEHXWRz5k+jrJB0i4PhYuKWRgAwK/ZUJxeVRfTk3I6GOa3NQEZ+CqGNozIxDBwx5xmINxe4Oqg5WuCSb9FPf59QaCNLADoAFGB1AFAZ+TgrGxUs7XWKSIW05LaAm9+UF38zHUjmqAScBsMRsGzlrSPJa3JBYPnygklQS5Nr20HPcmQR14LRqCFY5TfQk3AIgBsRuFofFtl5VrZdKixNx0nBwFFjEjALFDGDu+Tzi5AtcMH1Gnir5pe9kLcrDTwXQghpHIIAJBs5sMMLl99z73Fz9s0A1OCkanMHbOIo4wWsRyBYErpcGwJS4W4J0JJoB8nBLDb0jCNy+Vq3jq4bxiedyfT01DQ9/yLiODaXdo3ZDIpVgCbEkSDNqebjCbdKrYjW8gvaAj7Q+Sk+4/7TQHdd1ALQHznDsvH4XGjGRYOWQozMqmN9bxtHqAt9M19N9q5qUrRSafI6Kkbt2a5lTtjZ21cViPfM+HxBlupBGHcBcpugC5LWHbftvW2mjPVvy5o1W3Np7cxkQimwllzBjkgkBJANr5ibDXmtVdbv4PkydX5rmUPg5tL6q/4beyms8nyGr+nMrMbwV2lIeVhJtNBaJ/ZUqVyrg0XATbZV0OFlKyKyveE6hlZG3iw0Y6ix3VNyEncZsOPbGESeOPCS5J0KuDC2hylUdTlvdb3tuOunOF7DRYYeHa6YsY1MLIsot/kOVsFCWy2vqBrY310tVXPfwfIvGF+9cx0cW032iNoS4GVpc6uVEMiIcqBAtypsMoHTTT77PkWdLdxXNFrw0G0tpGLPgJI+Lz2HKYcoJf/LW3iX599Q6iyfIhU/Ncz2HgTCyYGBXUqwDXDAgjltvB1q1L9iK1f3ss9m/Ix/cT9orQzJNAFAFAFAFAFAFAFAFAFAFAFAFAFAFAFAFAFAFAFAFAR9ofJSfcf9poDuu6gFoAoAoAoAoAoAoAoAoAoAoAoD//2Q=="/>
          <p:cNvSpPr>
            <a:spLocks noChangeAspect="1" noChangeArrowheads="1"/>
          </p:cNvSpPr>
          <p:nvPr/>
        </p:nvSpPr>
        <p:spPr bwMode="auto">
          <a:xfrm>
            <a:off x="155575" y="-1355725"/>
            <a:ext cx="45529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AutoShape 8" descr="data:image/jpeg;base64,/9j/4AAQSkZJRgABAQAAAQABAAD/2wCEAAkGBxMTEhUTEhIWFhUXGBUYGBgWFx4dGBgeHxgXFxcYGBgdHSggGxslHRgaITEhJSkrLi4uGB8zODMtNygtLisBCgoKDg0OGxAQGy0lICYwLS0tLS0yKy0tLS0tLS0tLS0tLS0tLS0tLS0tLS0tLS0vLS0tLS0tLS0tLS0tLS0tLf/AABEIALEBHQMBEQACEQEDEQH/xAAcAAABBQEBAQAAAAAAAAAAAAAAAQIEBQYDBwj/xABLEAACAQIDAggHDgQGAgIDAAABAgMAEQQSIQUxBhMiQVFTYdIWMnGBkZLRBxQXIzNCUlRicpOhsbIVosHTJEOC4eLwRMLD8TSElP/EABoBAQADAQEBAAAAAAAAAAAAAAABAgMEBQb/xAA6EQACAQICBwYFBAICAgMBAAAAAQIDEQRREhMUITGRoRVBUmHR8CJTcYGxBTLB4SMzQvFDkjRicgb/2gAMAwEAAhEDEQA/AN9t7ZWAw4HxAzEX1drKOdm5Y0GvPzHnsDaWInFXcmdEcRXnNU6avJ8EkvQzkE+DEpikhUPmUKjcctxl1szWNy1wLjdzE6VzUv1NVf2TuehPA/qMKOvtGUf/AK6Lsu/gvxc2WC4NYCVA6waH7b3HYeVXXrqniZ5qxdRq6a5L0O/gfguo/nfvU11TxMttNTy5L0DwPwXUfzv3qa6p4mNpqeXJegeB+C6j+d+9TXVPExtNTy5L0DwPwXUfzv3qa6p4mNpqeXJegeB+C6j+d+9TXVPExtNTy5L0DwPwXUfzv3qa6p4mNpqeXJegeB+C6j+d+9TXVPExtNTy5L0DwPwXUfzv3qa6p4mNpqeXJegeB+C6j+d+9TXVPExtNTy5L0DwPwXUfzv3qa6p4mNpqeXJegeB+C6j+d+9TXVPExtNTy5L0DwPwXUfzv3qa6p4mNpqeXJegeB+C6j+d+9TXVPExtNTy5L0OOL4F4RlISPI3MczH0gtuqs6tVxaU2nmQ8TVtxXJehjsVsZY2KOlmHafSNd1eHVx+NpS0ZTfT0OaWMrp2bXKPodI9hIVDWUA33uw57VaONxrSlrPx6DbK+a5R9B/8ARSpZQQWUaM2uov+tW2zGxa0qm6698BtlfNco+g2HYCvcqotcjVmqI4zHT3qp75BYyu+9co+gPwfUC9ltp85ue1v1FHjMclfWe+Q2yvxuuUfQf4PorLmVSCwUgM3SLj8/zqdsxsZLSqd6XvcNsr34rlH0OcOwkcXAXn3s3NVY43GyV1U/HoFjK771yj6CpwfU3sF0t85vJcVKxmOd/8nvkNsr5rlH0EbY0QBGUXzqt8zW1Bvrfdfn7Kjb8XZrWO90u7z8httfNco+g/wdWxNl0+03b7DVni8alfWe+Q2yv4lyj6DYtiRvlAUA5M2pbU5iOnyVEcfi5WSqPhfq/ILGV33rlH0HeDotfKvrN0Zv0qXi8da+s98htlfNco+hzXY0bZAqgErzs2/OwHP2CqrH4yVrVHw8s35Dba+a5R9B/g8vQvrN0E/wBDVtrx3zPfLyG2V/EuUfQBweW5FluLHxm5zYU2vHXa1nvkNsr5rlH0E/gkanlKDdZLWZvmqx6emq7fjIvfU7nl3J+Q2yuu9co+gRcH1YAhRrY+M3PoKmOLxzSaqcfeQWMrvvXKPoL4PLcCy6i45TeT+tTteOvbWe+Q2yvmuUfQVuDqADxe0XfT/t6h4zGpf7ffIna6/iXJehJ90+JzDIVBurxu2twY8oB5PQJApNx+hrrxibhY+h//AJlU1jHKfFppfV2/KUil4UYiDEwf4fimlVYr5Y7yauiKiMLWsTut0W56+QwNKtSqpTvZt237uD7j2v06nXw1b/NpKLcuL3cG22v55no3BmIrGw+15r2BYjU6fpusLV9xDgfEVYRhUko8L8r932LirlAoAoAoAoAoAoAoAoAoAoAoAoAoCv2vslZ115LDc1t3YekVhiMPCtG0vsysoKSKbwTa1uOFt/yf/Lsrz+zJWtp9P7MtT5jouCrAg8dexBtkPNb7XZUx/TZJp6fT+wqPmNPBJrn44a/Y/wCVQ/0t3/f0/sjU+YHgm3Xj1D3qP9Mk/wDn0/sanzHQ8FWVgeOGhBtk32N/pVMf02UZJ6fffh/ZKo2fEYeCJ64ep/yqvZb8fT+yNR5i+CTdePUPeqey5ePp/Y1HmOHBU5SvHDUg+J0Aj6XbU9mvR0dLvy/snU7uIzwRbrh6n/Kq9ly8fT+yNR5j5OCrEL8cNBbxN+pP0u38qtL9Mbt8fDy/snU+YzwSbrx6h71R2XLx9P7I1PmPfgqxCjjhoLeJv5Rb6Xb+VS/0yTS+Pp53zJ1PmN8E26/+Q96o7Ml4+n9kajzE8Em64ep/yqOy5ePp/Y1HmPi4KEG/HDcw8TpUr9Ltq0f0xp308+7NWzJVHzGeCLdcPU/5VXsuXj6f2RqPMDwSbrh6n/KnZcvH0/sajzFPBNuv/kPeqezJePp/Y1PmVOL90TBuNI8QDYi+RCCDvDLxmo/7evfeEm8jPbYJ3V0/fmZ/Zm3sFDIJESRWF9Vw8N9bi45XJNjzdHRpWcf0/Rd1Y6qv63iasNCpVk1lu3/U00Puj4NQFWKew+ynlJJ4zUk6k89612WfkcqxlNdz9/c6fCXhOrn9VP7lNlnmidtp5P39xfhKwnVz+qn9ymyzzRG208n7+4o90nC9XP6qf3KbLPNDbaeT9/cX4SML1c/qp36bLPNDbaeT9/cX4R8L1c/qp36bLPNDbaeT9/cPhGwvVz+qnfpss80Nup5P39xfhEwvVz+qnfpss80Nup5P39xfhEwvVzeqnfpss80Rt1PJ9PUX4QsN1c3qr36bLPNDb6eT6eofCFhurm9VO/TZZ5obfTyfT1D4QcN1c3qr36bLPNDb6eT6eo4cPsNYni5rC3zU5/8AX2U2WeaG308n09RPhAw3Vzeqvfpss80Rt9PJ9PUPhAw3Vzeqvfpss80Nvp5Pp6h8IGG6ub1V79Nlnmht9PJ9PUPhAw3Vzeqvfpss80Nvp5Pp6h8IOG6ub1V79Nlnmht9PJ9PUT4QcN1c3qr36bLPNDb6eT6eofCDhurm9Ve/TZZ5onb6eT6eonwh4bq5vVTv02WeaG308n09RPhEwvVz+qnfpss80Nup5P39xPhGwvVz+qnfpss80Tt1PJ+/uJ8I+F6uf1U79Nlnmht1PJ+/uHwkYXq5/VTv02WeaG208n7+4nwk4Xq5/VT+5TZZ5obbTyfv7ifCVhOrn9VP7lNlnmhttPJ+/uJ8JeE6uf1U/uU2WeaJ22nk/f3E+E3CdXP6qf3KbLPNDbaeT9/cT4TsJ1U/qp/cpss80Ntp5P39w+E/CdViPVT+5TZZ5obbDJ+/uJ8KGE6rEeqn9ymyzzQ2yGTD4UMJ1WI9VP7lNlnmhtkMmHwoYTqsR6qf3KbLPyJ2uGTPJq7zyxRQDxQDhQDhQgstgYOKaZY5pOLDaA9J5lLG+W/SQapUk4q6RelGMpWbsXXDDDxYYrhookU2Du4Yu53hVLMBbdcgabqzoty+Js1xCUPgSX5Zma3OYcKEDxQCihA4UIHUAoFSQOoAoQLagFyG19LXI3i+lju32131FybbrjakgS1ALloBQl9woBlqEpnNhQlHMioLDDQkaaAkbO2bLOxWFC2XxmJARB0u50Xyb+gGobUd7LwhKfAsP4Phk+WxmY864aPMB5JXIVvRUpTfCPN26EOpQjxlf/8AK/ngIdn4FtFxGKQ9MkUbL6EYGp0KmS+zf8lVXw775L6pfwRcZwelVTJCyYmMalob51HS8J5a+a9U0t9nufn/AA+BqoKS0oO68uP3XEpVcEXFWKC0A00JENQSJQk6CpKDhQFrs/g/iZo2ljiJRd7XA9Fzc+as5VIxdmzSNKcldIgMpBIIsQSCOgjQ1czAVJA4ChB2lmZzmdix0FybnQADU9gA81QklwJbbd2d9m4kRyxyEAhXUsCLgrflC3aL1E1eLRNOWjJM9V2jwei8ZcNFMu8rYLIB9iQWzeRtftc1cMKl9zdvx792PTqUrb1FSWXf9n68zP7Q2fskRl80sTA24sE8ZfoyPf07u2tk66duP4Od7LKLfDy335GLly5jkzZb6ZiC1u0gAX8grpV7bzhla/w8BBUlRwqSBaAcKEBQC0AlAKoF9TYc9hf8qglABUlSx2XsaWd1VEIDXszAhNN/Kt+lZzqRirs0p0Z1Gkl9+49P4PbHXDRBLDPvdh84+XfborzqtRzlc9vD0VShbv7yj4UcDzPKJIMiXBzg3AJ5iLA6nn8lbUcRoq0jmxODc5aULLM89x2EeJ2R1sykg/7HnrujJSV0ebKLi7MhNUgk4fZM8icYkTcX9NysaHtDSMoYeS9VbSdm9/P8XNVTlbStuze78jsHsrNIFlkjjjALO4ljc2GpCKrElzuAt262sZd0tyv9n18iIunf4pK31T5eZJ2ltPOoiiXisOviRD90h+e53km/9TrTpKO973n6eRyV8Q6vwrdHuXrmyurU5goDph52jYOjFWG5lNiKhxUlZloycXpRdmdNs4RcRG+JhULPGM08aiyyrzzovMw+co0O/pvzSi4O3d3ej/jkepSqqun3SXHz81/Jn45ARehDVgzg7iKBBUEiUJR0FSUHCgPXOCm1IxAsTTgnilAVbEJoB4wAANz4pLbhrXn1YvSvY9SjNaNr9xnOG+wcPHGs+HYEXCsFOYEm/KZsxINwdefprajUk3oyObEUoJaUTGCuo4x4oQPAoQPAoDe+HPF4SJIxmnyBWLDkpbk5j9Jja9t2uvQePZrzbfA9B4xRpq292MTNM7szyOzszFiWNzuAsOzTQc1daSSsjgnNyd3xLfZnB6SbDtMh1D5FU6ZtAdDzG5AHSTas5VVGWizWFBzhpLOxUlCDaxBvaxGt72tbfe+lq1uYWadhzKRoRYjmIsfPQho64eMHMWvYAHT7wHP5ahvIRSfESVLMR0Ej0G1St6Ias7DakgsMPsyTi2meMiJRe7ckMTYKAd51PN0Vm6ivop7zaNGWi5tbjiixtyQCrE6Em/8ApNgLDtsal3W8qlF7kR4oyxAUXJ/76O2rN2M0m9yJMOGsCz6BWAI+lyrMAeyocu5FlHvfd7Z7BgsVE6rxTKVtplI3eTmtXlSi0959BCcZL4WSTVS5xxeKSJS8jBVG8nd0VMU5OyKykoq8uBgOGfCeGeMwxqWIYHORppzrz67q7aFGUXpM8zFYmFSOjHmVGycDHDAMbiFD5jbDxN4rEf5jjnUWuBu0vqStt23Oerj93/Hv1Mlo0aetnvb/AGr+So2ltCSd88zljzX3L2KNwHkrrhCMFaKPMqVJ1pXlvfvgiANmbQOqwSMNLEQSEEXF9y7/APvZWLqNP90eaOtYVtX0JDJIp0usnIchcodCpv8AOuDYnzVpFyktzTMKlNQfxRaXuxHHvmw8W9jcab9bC/R/3yR/kH+EfiVm0ykWtuAFwbDeSdRfo5qmWn3FYOn3gyz3NmX0flv39u7sp/kF6RpsA3F4aLEQoGmikb3y5ZropvkHFjkmJ0JUtzEHtIyleU3Cb3Nbv+80zvpqMcOqtKN5J781/VvUo8NAsZuihTckW1trewvewro0Vax57r1G73LWLal+TiIY505w6AOPuSqAynz1nKiv+Ls/fca08ZNP4/iXn/DIPCjYCwImKwzGTCSG3K8eFvoP2cwPm5wTzqTu4y3NdfNHoOEZRU4cH08mUSmrGZ1FSUOkSFiFUEkkAAbySbADtvQcTWbP2rlwU+EMIUqH4wnRs3KIuLbwVUWPRXPKPxqVzpjP/HKFji+wWfCJOZ41CxkiNiQxsx3Dcb3/AEHPpKqWno2IdJuClfu4GeFbnKPUUB1VakqdFWhFzo0ZG8W8tCGJaguWuC2xiRFxETAILk8ld18xJcjTy3FtLc1ZOnDS0nxN41p6GguHvvO+IkeWXNJIomyAEnKgOZLKcy6Egsov0HsqqSity3F5OU5b38XLii223sk4bBqpC3dkRpGN2tq4VQoNkBXpJPZzZ056c7m1Wk6dKz59/TuMxdVUgNmZtNLgAAqecAk6V072zh3JHd8LxjZkK8vXLm5S38a4sNxv5tajSsrMtoaTuu8m7GlWKRZBE0sZurck51ItdlK7jqCB5R21SonJWvZmlFqElK111XIsOGm0I2YRxO5GUFruzKSWBsQ7HKyheYfOINUoRla7/Bri5wvoxb5t/lmYhkysGtexvauhq6scUXZ3LJNlvkLrFLqni5C/jDQ5kB0I11A/KstYr8ToVCSTaT4fX8ELHYgkqHBVgtjm0J7bEA7rVeKXcY1L7tJW+o7ZuPeGQSRmzD0Ec4PZUzipKzK05unLSiXe1eGc00ZjCqgYWYre5HONdwrGGGjF3OqrjZzjo2sUGJx0jgK8jsBuDMSB5Aa3UUt6RzOcpKzZDKFrKDYsQoPQSco/WpuTGN2kab3QXAnjhUWSGJFUcwv/ALBR5qrg18Dk+LZP6nL/ACqPcl+faM9guN4xTAHMikMuRC7CxGuUA3HTza9tdM9HRtLgcuH1mmpU1dovdqxTzYjDvxmJiGLIVkMsqmF1ZUmCqSLLY510115q5KbhGEk0no9+7fkexWVWVSm4tpS4rLvfQ7YThLJPjFjkkUYRnaMRuqMpQBlTM7gsWchdS29/TDw6hS0kvi4+/oRHGOeJ1W7R3o7bQ2KmIZ0gwwgljGDzcWcyq0xtLFKq8ktEvxhZTqCt7DU1hWlDfKV078fLg19eBtXwVKqrJWeaG4nZBjdY8PhMPiEMhiaWSQyPmC5mMmSy4cAAnS/NpcgEqrkm5Sa77LdyzI2WFO0YU082+P4OG0EwsMJxODRZlkm4kGdDJHEArsxS9s4awAYk6HQ81Wg6lSWhUdt1925szqRo4eDq043328l3CDGph4YsZBh1WbEF4ijE8QgQsJCiAgkMVXkE2FjbdypcJVJulKW5b/MrrqdGltEY2ct1u7vHzYfDvgzio8AM4Lh0E7ooVRZ5oVW90VmUEWFrHo1jSqRqatz6X+zLKFGpR1yp/b82MqgNhc3NtTXceCargbEMRFi8G+qSxFgOhhZcw7blD/pFceL+FxqZOx6f6ZK+nTzV/fQ8w2dLddd4qeG42ku81XBvg8+MZliljDKLkNnvbTW4QqBrzm/ZVKlRQ4oilSdR2TNPhfc5xSZiJMOSVIUkvdDcEOhCizC2hrB4mLzOhYOa70WDcBsQxxLGSK8vi2L2Gpve4J3Htquvju8i+zS+J3W8jTe55iCtuNivlVfncyxD6P2G9IqViY5e95V4OTXFe7CH3PcUUSMzxZULkDlaFrXtyefKKnaYXvYh4ObSV0cx7nGJ62H0t3attUcmU2GeaHr7neI6yH0t3abXDJldgqZo0/BXgquGBaXK8pOhGoUfZuN/bWFavp7lwOrDYVU98t7LvaOz450KSKGB9I7QeY1jGTi7o6alONRWkjCngFiBmCyxWPTmuQDcX5Oldu1QyZ5mwVFuTRz+D/EdbF6W7tNqhkxsFTNdRvwe4jrIfS3dptUMmNgqZo7HgRjMgjM8fFg5gpZ8oNiLgZdN53dNV2ine9t5bY62jo6Ssc/g/wAR1kXpbu1baoZMrsFTNDouAeJUhlliBG43bu0eKg+5hYGondNDfg/xHWQ+lu7Ta45Mjs+eaF8AMR1kXpbu02qOTHZ9TNHLEcBMSqkq0bn6IYgnyZgB+dSsVBkSwFRLdZmo4MYQvhUjmVkkiLIDqrrrdSrdGUqOcG3PXNUlabceDO6jDSpJTVmt3mPxuOlww/xKCaDQcYoGYX0HGJuPlFvJVowhU/ZueXoUlVqUP9i0o5rj916GK4Sbbw0t1w+GjUc8uQBz90C1vKbnsFdFKlOP7n9jkr4inLdCK+thmxOCs2Jj4xGRVuVGYm5tvIsDpfTzGpqV4wdmUo4SdWOkiefc+xPWQ+lu7VNrjkzXYJ5o5TcAsUg4wPExSzgAtclTmAHJ57VKxUG7byywU4u91uGe6DGGmjnXWOaJSp6bf8WWt8G/gcHxTOP9Tj/lU+5r8FLsjHrGJUcyqkyoC8DWlQo2ZSuoup1DC+oNa1qblZq113PgUwWIjS0oy3J967i52ZwrRZsPDlaWGNtZcSbz52awkQ3OREBI11Kk9GvNPDScZS4PJcPoejTxkHOMI3ks/aIeO4Pi7YVAqYqIFchPJxKalJYy2nG28ZTvKnorSnXa+J74vo8voUxWEhUdobprfbNevnz7iw2ZtKSOKdXwfvbBwwMeKXPGTICpT4+yuZHbTQc+t+fKpTi2mpXk35Pd9PI3pV5tvShoxS7yo2xwknxCyR5Uhikcu6R3LPcKCryaXBtc2AvuOl79FLDRg03vaPPr/qUppxgrFmxH8EO7SUDtze+UK/yH0Vi//le8johbYPs/yP2mkJwuy45pDHG2dmZRu5IzE9AzOAWsbXuaiDmqtRxV2aShSlh6Uajst34EwuGxA2gjyQmKCAMq7zAmHCtmPGeK+cconeTa/i6G4al77yfO5KVbaUkrQXK1v+txkMP4ote1tL77c1+21d68zwqttOWjwuzYcCzxEWKxjeKkZRftMbHKO2+Qf6q4sW7uMPv9vdz0f0yDWlU+y98jKcGvc/xE0ZZZIhrz5v6LWLxCW9o73hm+DEw3DDEmymbEBBpaJCttNLWTycxrZ0IrL7v+yyw2K731RstkcO4VUJKmMYLuY8a7nUk5rRoOjprlnR704816nTClJbpfn/ot290nDc0GMPkw7f1rLVLxx/8AZG2j5rmMPulQfVMcf/1/+VRq4/Mh/wCyGivEuYnwlwfU8d//AD/86auHzIf+yGgvEuZ1j90rB/5qYmEdMuHcDzlQassPKX7Gn9GmNW3w3mm2XtWDEJnw8qSr0owNuw23HsNZShKDtJWKtNcSi4UYaaWeNIJCGEUjZDKY0PxkQLMVViWtcC409IO9GUYxbku/K+ZlNNvcVK7fxCclpgEz8WrMqBi3vqODLEx0chFkvdbgnW4tWupg+7z78r7+hXSfv6lxsHbRYytPIyRpDDL8eY1KBmmDMxVVygcXYhtxVqyqUuCit92t1/IvGWZejHxM3FrKmc5wFDKWuuXPYdK5lv0ZhffWGhJK9txa5hIOEGMsAZvjQvLVo4wI78YA8yggwgWQ72sSNCG07XRp5bvvv+mfQy0pFlhdvSPImWVzG0+XN8VxRUySKgU5MxByhbhibnz1nKkknu32878CVIibV4QYlDI/vgIinGKbrGFRo2kEKZmBJdgIzkOrCQsCBpV4UYOytv3Z9/H+SHNrffM5bQ4TYmPkmYBs7AKVRZWUNCi5k5VixZyCN+hAtpUxoQe+35t3hzaLXY+15JJo142Ro2WblHisshUJlZMqA2ZWLjeCLeSsqlNRi3bfuz9+RZSbZQbO2pMkfxWJkYMqlAxEhLZWPEhSsjg2F72uQrcnQ1vOnFvfFfj79y98SibS4lzwX23iJcQYpmclQxZcqDJcsYxKvFq63TIRfKSTu3gZVqUYw0l/P3tvtxLQk27GqmJV7hS2ZbdgINxc8w5R1+zznSuTuNCFtjg/Hio8uIuxDBlZTbi2G4p6Te973sdLAWhUcHeJWdNTi4yJWN2XBILywxtYbyoJHntekZyXBkSpQl+5I5bPIiAhsFVQpWwsADzHyG4v5L77lK7+IQtH4MiyqhoNcjcTv0HbQGJ2zhEAbC4g5ImYvh5juickko/QpJNjusSullrspVGnpx496zXr/wB5nFiaEakNCX2eT9PeRhts7Kmw5KyJlOuVt6N0FW3Hyb+yvTp1YVN8WfP1qM6LtNen2Zez7SVSOI2lDhsKFTLFGAcQOSM+ePIWaQtfUm242Ot+NQv++Dcs+4951FucJxjDr/RD2lwpeeQl4IZIgQESeMGQBfn8YpBSQkX0vbzXrSGF0Y7m0/LgclT9T+PdG66nGYwYmwOIngYarHipnmw9/sysSUOvjOOwVKU6Tvop+aST5Fp1aeLWipuLyfD39/sQcfgpIXySrlawYaghlN7MrDQg2NbwqRmrxPMr4edF2mRiOa5tfNluct7WzZb2zW0va9qvZXuZqpJR0L7siZh8DeN5pGYRoCkdyTmkblCONSbC55TW3AXNY1Ksab8+/wCnvcjqoUamIjZvcuH1y9fIixBnURZ3yc0TzFY+kZY2cIenQVMZ038S/G8vOni4rQ32+paYfZCjXEzxQpzgOrykfYjQkk/91qs8QkvhV+i5srSwE5P49y5vkibi8U2LMeGw0Zjw0Z5KnxnPWSek2Hbc62C+dKV7tu7fF/wvf9+3TpqKUUrJcF/L9/16TsLZohiVPTXPJ3Z0JFf4IQ88kp/1L3a8bsWh3yl09DLURFHBGDpk9Yd2pX6NhvP39hqIjvBPD/b9ardj4bJ8ydTEd4K4b6LesansjC5PmxqYi+CuG+i3rmp7JwuT5samJxl4Iw/MeRD5QR+l/wA6zl+j0eMG4v39+pDoruMdtzgpNhn98Yd+KlG6aIWDfZmTcyntvza81XhjMXgvhr/5KfVffivu2vNFlUnT3S3o1PAvheuLBimURYuMfGR8zDrIr70PpG48xPrNQlBVaTvB8H/D8zZpW0o8C82psqHEBVmTOFYMBcgXG46EX89IVJQ/aUaT4jMVtbDxhg8qDIBmBa7brjTeTY0VOUuCM5Vqcb3fAq/DXBfTb8NvZWuzVDHbqOfRh4cYP6bfht7KjZqg22jn0Ynhzg/pt+G3sps1QbbSz6MPDjB/Tb8NvZTZqg22jn0Yvhxg/pt+G3sps1QbbRz6MPDfB/Tb8NvZTZqg22jn0YDhtg/pt+G3sqdmqDbaOfRjTwqwLMrG5db5WMRzLcWNja40NNRVSt/JG20c+jJ8nCOFVzHjAOni29lUVGTdjR4qCV3fkyIeGmE+m3qN7Kts1Qz26jn0Zzl4Z4MgjjHF+iNvZU7NUyG3Uc+jIM/CrCmaOT3w4VFkBXitWzZbC+XxdCSOchejWyozUWrcfMpLE0nJSu91+7P3+Cy2bwqw0jCOJpHY3IHFtoPRoB/t0VnKhNK7N4YmnJ2V+TOe3dvnC5JZIGKs+W+YBhyWIypzLpqSQb206JhSU9ye8rUruFm47uvL/ox/Cjho2JXi4oxGp3s1i57BzKPSfJXRTw6jvZy1cY5boqxkcNtXHQLlgxLhPoMA6DsCuCAOwVtKCbu17+xnGu0rEaba+Of/ADVTtjijjPrIgP50s/d3+WwpQX/SX4SL6HbUOJsMYRh8Tu48L8TL2yqPEf7Q0/IVaEpU/wBu9ZZfT0KVaMK++9pZ9z+vqSJeDuJAzJHxqHc8JEinyZdfyrVYim9zdvruOKeDrR/43Wa3nDD8HsQTycLLfdrGQOc7yABvPpqzrU1/yRXU157tGW7O/wDI+fCwYfXFyjMP/HgIeUnoZhyYx2kk9FZTxG74eb/hcWdNLAO/+R/Zcfu+CEjxvvhkaVTFCgsiKhyRrvIHSx3ljqx8wHHJSk/e/wCv8LuPVjKFNW4fx76mgxe1NllMtpCQBqIzr077f9NVVGoNqpeZVJitmg/59ugRjvVLoz8iFiqfmX2zeGezYBZEl8uQd6quhUZZYqn5k/4TMF0TeoO9VdmmW2un5l7O2NzvkWEprkzZs2/S+tt1ZrV233OrccIzjwuohYgL062L5iLW5RXJ0C99w1qXq/Mn4bgz7QIay4cXHJN2uNG1I3XHJ01Gh330m1LzG46PJjVXRY2Yymx6IyWtfUagW16BuJ3xamxuF/xuRr8SGvGVy33Z/jA2b7A5udjutcv8d+8biXsoT2f3xkuX5ATxQuRBbUXvmDHXp8wrPR3aJDt3Ex0BBBAIOhB3Gs2k1ZkHn/CrgZyhLDnBQ5keM2liP2T85ezX+teXGNf9Pm50FpQfGD99eOdzJaVJ3jvWRCh4XbSiQqUgxRAsr34mTyup5BPYpFd1H9T/AE+txk4PvTV1zRfW05Lc7Pz3mUxOKxLszvhpCzEknMhuT25q9SP6hgkt1WPM86WA0nd1F1GM+INv8LJpoOUmnP8ASqe0MH82PMjYF8xdRn+I+qyesneqO0MH86PMnYF8yPULYj6rJ6yd6naGD+dHmNgXzI9Rfj/qsnrJ3qdoYP50eY2FfMj1D4/6rJ6yd6naGD+dHmNgXzI9QvP9Vk9ZO9TtDB/OjzI2BfMj1Hq8/wBUk9ZO9TtHB/OjzI7PXzI9S62VtJY7F8DiGIPM0Vvzesp47DPcq0OZvSwVKO+U0zRYjh3nUo2zZ7EW8aLv1zqvhU7qvDmdslTkrOSMhjsSzEmPBzAfaaP+j11x/UMKlvrR5nmzwEG/hmiHxmIBuMLICNQcyadHzqt2hg/mx5kLAW/8kepyf3wTc4WS5+0nep2hg/mx5k7CvmLqEZxKkMuHlUjcQ6AjyENcUePwT41Y8yywVt6qLqWG0ttY+eJYpoHcI2YMSmbcRYkNYix6L9tZxxeBi7qrHmazoSnFRlUj1KrisR9Vf1k71adoYP50eZjsS+YuohhxH1V/WTvU7Qwfzo8ydiXzF1E4jEfVX9ZO9TtDB/OjzGxL5i6jJcFO2/Cv6yd6naGD+dHmSsGl/wCRdSNFsvFIbxRTRnpSRV/R6jb8H86PM0WHt/zXUfNhtoOLSHFOOhprj0F6jbsH3Vo9CzoJ8ai6ltwewqQay4Gdz2NFb83rKeMwre6tHmaQpQjxkjYHhWmTINmTgW+lF36yWIw176+HM0lGm1bSRjscsjMSmElAPS0ferrj+oYRca0eZwywUW900QGwmI+rP6yd6p7Qwfzo8yNiXzF1OZwOJ+rP6yd6naGD+dHmTsa+YuonvDE/Vn9ZO9TtDB/OjzJ2OPzEfR9cR3hQBQCWoBaAKAKAKAi4rZsMmrxqx6SNfTvrCphqNTfOKf2KuKfFEQ8HML1Q9ZvbWHZuG8HV+pXVQyDwcwvVD1m9tOzcN4Or9RqoZB4OYXqh6ze2nZuG8HV+o1UMg8HML1Q9ZvbTs3DeDq/UaqGQeDmF6oes3tp2bhvB1fqNVDIPBzC9UPWb207Nw3g6v1GqhkHg5heqHrN7adm4bwdX6jVQyDwcwvVD1m9tOzcN4Or9RqoZB4OYXqh6ze2nZuG8HV+o1UMg8HML1Q9ZvbTs3DeDq/UaqGQeDmF6oes3tp2bhvB1fqNVDIPBzC9UPWb207Nw3g6v1GqhkHg5heqHrN7adm4bwdX6jVQyDwcwvVD1m9tOzcN4Or9RqoZB4OYXqh6ze2nZuG8HV+o1UMg8HML1Q9ZvbTs3DeDq/UaqGRXcRs3pj5/ntzGx5+Y6U7Nwvg6v1GqhkRBPs3jTHksAAeMLHizdS+hz33A625u0Xdm4bwdX6jVQyJsmE2coUsYwGBK3kIuB4xHK3Cx9FOzcL4Or9RqoZCHD7N6Y99vHbfe1t++9OzcN4Or9RqoZELGz7NjKDJnDX5SMSFAAa7csfNN9L384u7Nw3g6v1GqhkT58Js5GyuY1bXQyEHQAn53MCL9F6dm4bwdX6jVQyCTB7OWxPFgHNY52scujm+bcOc81OzcN4Or9RqoZEXDHZrZrqFsfnOdRuuLOSBqNDY6jTUU7Nwvg6v1GqhkSocFs9mVVyFmuFAdrmwuQNddNadm4bwdX6jVQyJ3g5heqHrN7adm4bwdX6jVQyDwcwvVD1m9tOzcN4Or9RqoZEmFpXAcMiq2oBQk2O65zDW2u7TdrvruNB/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+Y8iwl2FCwjDAlY1ZQGs1wwysGZgWII366896AF2DByeRfIyslySVIbOCCdd/6UBGPBaAFcl0Vc3JGt8yGM8prm1tfL5TctwJ52ZGb3BPKZh2ZgQwBGtiSTa+8+SwHE7BhyqmVgEEoXlG4EgYPvOvjaXvbSgCTYOHbx4wxKlSW1JGYPY9gKggeXpNAPh2PGsiyC+ZfF13aMDfpFm593NvNAWFAFARtm/Ix/cT9ooBNpzukTui5mVSQtrk25gLjXz0BS4ja2MUFhh8y2UrZSHIOW5KFuTYMdCb8k6UYOsO1MVnGaAFLSXZQdSpkAUXN7nIDci3LG+j7wMTauKLkCJcloyr2azZyBuzX3G/mN8ulwJuysbJxebEKVdmfkqhIUKcoF1v0XvfW+nQALWgCgCgCgCgCgCgCgCgCgCgCgCgCgCgCgI+0PkpPuP+00B3XdQC0BnHXZhIPG4fR89hMAM1gL5Q1vmjS2+55zVdKK7ydF5EzCTYKMlo5YVvfdIoXXLewvYeKvo7TTTjwuNF5Ev+KwdfF+IvtppxzGixP4th+vi/EX20045jReQn8Zw31iH8RfbTSjmLMT+NYb6zD+IvtppLMaLyD+N4b6zD+KvtppLMaLyD+NYb6zD+IvtppLMaLyFO2MP9Yi/EX20045jReQw7ewv1qD8VPbTSWYsybh50dQ6MrqdzKQQebQjQ1Yg5bN+Rj+4n7RQGdn4dQK7IY5LqSNwtobdNCbCjh1B1cnoHtoLB4cw9XJ6B7ai4sNPDyDq5PQPbS4sIeH0HVyege2lxY7YThmkt+Kw87235VBA6Lm9hVkmyHu4k6PbMh/8OYeVox/71OiyukibDi2O+PL5WB/S9NEaaKnhFwuiwZQSo5LhiMtjuIGt7dNQ1YlO5XYX3RsNIyKI5buyqLgbybC+tQSbOgKGHhKHkljiglkaJsr5coA1IHjMOg1gq95OKTdvobOjZJtpX+osvCIr42HkHleIf8AyVDxCXFdV6kqg3wfR+g3D8Jc+iYeRj2NGf8A3pHEKXBfj1EqDjxf59CT/Fpfqc3pj79X1kvC+nqU0I+JdfQQ7Yl+pz+mPv01kvC+nqNCPiXX0OWJ2+0alnwsqqN5ZowB5y9Q6zSu4vp6kqmm7J/n0K7BcPYJXyIjF7Xylo1PmzOL1WGIU/2pl5Ydx4tE8cJR1J5x8rDzaH/Mq+sfhfT1KateJdfQ7x7ZkbxcLKfI8R/+Smsl4X09Rq14l19CPj+EvEhTNhpUDMFBJQ6nW3JY9Bqsq+jbST6epaNHS/a11LfaHyUn3H/aa3MDuu6gFoDw1IBfcPRXlHedsXIsaF2UELYkdNje35VCV3YvFXdi2wmUAckHQcwrJl7HTFsgRiES9j80VBJQmTkqSdWVDZUXeyhrDTtraNK6vcwlUs7WGIwJK5iCCLgqtx6BVtT5lNZ5E7Z1inKAJBYXsOZiP6Vi7o3SR2lRbeKPRUbxZFNgMQsyFgoHLkBHaHYfpY+etHFx3GUZKSuhsmGUnxR6KsgeucBltgYABbR/3tXo0f2I5Kn7mWuzfkY/uJ+0VoUPKdpwWnkB+m/7jUF0RZsbBGyxySojtbKrMATrYaeWjBkJuHpBIGFGhI1k830KWIuQ5OHLH/xl/Fbu00RpEeThm5/8dPXY00SNI9E9y3bsskEzKsaESKttbWyX5z21ZXS3FWrs3eDxk7sLstucBV100GutSrlXFEbDPjHYKZWGgJuoW3T80bqtosWRkPdBWQSRrIxZgH1PQSLfpVWi0Ss4MQBsRCCNzBvQdKr3F0e8UKnmuHxPFvtPlhCXUDWxPKkuB2150XaVT3menGOlq9xa7Bx0KwTYmSItkYAEgFjfKAqk6eMbdFbYdpQcmu/mZYmEpVVBPu4ZZmXj29iMdiwMJhkDJZhmNkGUkAuyi51Jt066VDi51NJdxraFGnoyvvL3E8Kto4Nl9+4WN42Ng8LWP5n9QPLWsqkqavKxjGjSq/sbT8zrtDh4WZUw6iMMQONnuFHaFH6k+asJYu7tHd5srDDrfd3t3I844ey7QVg+IYvGx+LlQ542HOARyUPYLeerKin8U3f8FtZbdBW/Jh5pGAJI3+Y9N9b+mtrIzbZzeQG91Qnfyhf9fN6aWIbEilIsVY35itxbm3jUc40POamyF2azgnt2eUrh3maSJWV1DahTcLySdwsx0GnPXNiVuX1N6Frv6H0XtD5KT7j/ALTXccB3XdQC0B5TitnhWrw1O56rhYzvDJsuHt9N0X87n8ga6aG+aLUo/Gi12PPngibnKLfy2sfzrOatJkT3SaO2NbkN5D+lUsUM4cTHdFkI8SIa7rmJQLjn311wj8KOSb+JkWLHwcZZGXNoDbQHU62q7TKqSNBs88lvvyfvauNnYmdsVLljZj81WPoBNIq7sRKVotmS9z2TMk6k6iTN6y2/VTXTiUk0cmDd4tM2eF2eGOtcrdjsUT03g9hxHh40G4A/uJr0sM70kzirK02iRs35GP7iftFbmR55wihtiZO1gfSAf61CLo874acGJcRjLx86RgKRvblDKPKLa7teyqOaUrF1TbVyql4H4hZXWSJkRTcliBdcxAym/KvY7r6Vq02vh4lElf4uBU7V2Q8eZshEeYgG99Pmg8+61XdOUVvM9KLe4qGFVsD1/wBw3H4aODEjESxITKhUSsoJ5FiRmqxV37j1OPbmBG7E4f8AET20IszsNuYM7sTD5pV9tRvIszBe6NiYpZkZJEZViF2VgQOU28incXiUvBvGQLPEBKhYkKAHBJJZABYGqyskaR3nuNQVPIsVsiXEYjGcULlZDcc5uW3Gxtu5+mvOjBynNI9WFaFOEdLIkbc25iFw4wsmGjiFk0vY8khlst77wDV6tWUVotL35EUYUdLTUm/eZV8HsTNAHaNkjZwAXIuQLk8kHS9ydTXNGtKN9HdczxOIpSavvt3d3M6lQzFnk4yQ72flN5NSfyqj43ZwzxE5bk7LJDpnBGt/OD+Y3VN9+8xWlxREmwwKmNXAVt6XupOuuXp7R20jJx/a7HTDFS4VFf8APMyW1eDTA3jtYc1wR62u+3Pu/KuiGJXCRutCp+x/Z8Sh2hseaJQzx6WuGUjKd43jQG43EA9ldcZJ70UcWuJX37Sf+7u3/arFDQ8Bj/iNehdLfbWubFcF9Tow/F/Q+n9ofJSfcf8Aaa7ThO67qAWgPOsYwLV4CPZZhPdCk+QTpdm9At/7V24fjcml+4seCt/esYO8Zh/MSPyIqlVpy3EVv3FniRdG8h/SqIyPM9ucHcZNNxkcEjxlICpFraQxg216Qa76Moqmt551eEnNtESDgnjuMRjhZLZ1JJt0gk760c45mUaUr8D0rA/Jk9LyfvavNfE9M4bdP+Fl7VK+nk/1qabtJMOlKqnCPFmZ9zlcs+IXpVD6GYf+1bYiSlFWKwwk8O2pHpeCNjXHI3ib/ZDXhQ9h/U16mF/1I8/Ef7GP2b8jH9xP2iugxPCtq7TnGOMADcmRyCSLWFyM2h0BAsQRvAtpVoL4i74I32ExMUmSdb6Lzg6dIPQRyh5zUtNbiyae8wHugY2bFJ8VmHxugBtyBGwtfy/mTVnBpJIzbvxLzY3BWKXBRjEIXkEYbOSSUYrm01swBsLEEEDWoZKSseZ7P2LLJhXnlUIhZLSshstjy/FGgObUWPi7qpvvYJKzuegbN2Jg0giWWOBpeKjZiVUNyhdSwIuCws2vMa08iLHRcLhogxiSJL2vlCi9jpe3lqLix2bijvKekVKBQ7e2cMTG0MVr3Vmyi+guRoCL6i/mqVHS77FW0u4yuycHJh9oQWjtfERRnML5eWoNha4IsdeY9FYPc2mzVr/kkfVtSZnksuJmXE4tYZTHmkIbKOUbM1gG+bvOoNeTKcozlZ23nfUlGNOF1d91yIcGUYnUm5Jcm5O7fY35/PWaicNWVSfF7slwH++GuL5SOgoDfd2gg+QGr2ZRKSFnxSgX4kNqLXIQHyHd01VOzCqNdx2GJhsCTk5ua3k3mpumW1kbbxkUsRuRKRzksLjyLrRorpwa3bhIrMLoyygWvYi/6GoaLJrM4jCSqSy/F30IUeMNdGUmzDsI81F8P7XvNo12laTuvP1IG09kYeZQZ8NxTHQTYYZNbjV4NFbyrlreOJkt0l916Gq0JcHbyf8ADIGzuCwwsizR4pJ43ZUFgVkBuGGeM6roCKtXnGcYuL7zWjGUW013Hve0PkpPuP8AtNegeed13UAtAeXSSa14aR69zH8LiTiY7KGZY2yg7rsTv9X+lbwWlaOZaDsy14PoyiRWYtZwRfoZFIHorNSTW5WFVpvcW5S9DEijZkYFgCOwM3tqbIgr0mw5kdOUMmhcscpI3qOVe47RboJrTVlNJFiIAqgKNOb9aoWKfhVJlwxHSyD87/0qVxO3A/7UzN8BXti2HTG/7lP9KvU/aaYs9Hje1c7RxI9B4Om+Hj8h/ca9TDf6kefX/eyTs35GP7iftFbmR874/GHEbSWOxAOLIJG6yswt06hfzrSPcW77HsmCUacwyg9nNzVdF2YcbPjbHzrICQigqnzdW0a3Pvt0VbzM7Gw2Ti1Y5TYHdbmOm8eyqF7mO91XEvh4ooMMkccWYyMBybmxFgoHZe9VkmlpIqmr2M5snEGaSaR7OXEbFjrryla99b8kflWUb8X3mkmrWXcd8ThL3FrDsGvpqxmImHX5wsfJUklQ+1ve+KURAixGY3FiOUp0PQCalvdYixotnbGE74adJCX41JH+0TIGcMTzjcPJ56qoJL4kXlJ77M94qDI8Y2sxGLxFt/GtYXIvqbbj/Q15MlepL6nViI6VOC99wsUzA3kkVf8AUcvN9K1943Aiq8VuOKKSXEYdtkMAInPNfKCPLcnT+tTZre2S5TSJi4pG1ZASv2QButa7aC2tTvyDrR4ofE0MwBuNDY3Yp0HRctj6emoaXFl1KE97HzYEE2zSC3MF5Nr38Ybx2XqbEulEjybNltZM5tvylRr/AE/3qGn3FHRyOC7KkXlZgSb3BuT5ARbp3/nQmVDJgmCmUZs0rHoBH/sLf/VAqT0dxEldjImZQCGW5ykNvFgx3Gqu25nVhJTu1Jvge07Q+Sk+4/7TXsnKd13UAtAeTlq8U9W5heEuN/xiuvKCqoNj2tfXdzmumluLxV0a3Ys8ZACXOYFyTvtcKAQejcPPWVSCU3JPj3FZJriWwqhQi4/FqisMwD5HZRvY2G8KNTbsq8YshmC2Gz8TkZ+nNyL631u1+fprWW+VxTTtZmo4P49XgiQsC4Ura/KIXQG3ktWclvElYq+HctkiXpZm9At/7Uid+AXxNmc4Jy5cbH2519Kt/UVpLfEviVdM9MzVznnnovBg/wCFj8jfuavTw/8ArRwVv3sl7N+Rj+4n7RWxkeK8HcBFPj8dOYxmiktGRcDMXcEhd2aw39tbtR0bomF77z0sSqG3W0FvPbQ9oq3eXK3bxQAOVAfxQTvAOrL5DYafZq0I3ZSpKyMdPtJoXzsyZUu2XlEtvAuMtrDfa4ta/NWc3GDsxFOaujL8OMZiJPe8k7IQTiFRrAFQ2VlRxcgkBRY+npNKie4mLRnODOMaPjCptmI3jouRr/qrNIlsvf4o5+dUkHCXaL9NTcFBtfE2JNzmZRz7rE+jmqrZJpfc0x8sToCyESTJdWLh11C3AyZdRb51X3JNSKq73o+mqoQeR4iNjisUFsPjDe4B+c3T2Xrymr1JfU7aqvTgPn2KzGyNlJ1Ykc/mOpsBuo4HG6SbKrEYOdORdzzfNA3npHPfmFEt28jQle5xmwNxYyKhFwAST5bAW1v0WNQmk7ldXGTvfec4cOBZs7yMLb+UdOjMRbynTto56XcRouO+xKbFyAcmNr3PjEajsC+jTWqvRIdSR2/islizaILAAEk67idbb76CnfuZGnO5JwO1LnNlYW3XGptvNiLrzasba1bSa4otr3HdJEyLaMRADZgb/PF7+S2lTp5ossRAg7Tx0UnFiNgSJFNgQbb77u39apJ3a+p2YWpGTaWR6ztD5KT7j/tNewch3XdQC0B5E2oPbevIPTMJt3B8VIGFyoRbeY2N7c+qn1uitoO6sbUyfwXxwbFIq6KUkGXmvoxPnyiolT0Y3L1I/Dc3aisjnMGMYwxZnduQyuLFQdAbBelbXO627n1rpio2aKNSTT7mV2ytkNPIY4w5Z1tYEgHeDfmCjTU8w591RJ2NHFcWbDaXBb3pFC3HWRZCZpMl2BKqAV6IhlYW33ZfJSnJSujCbd0Yzh9jyZYAN4izEc3KYgj0pV6EE4u5nUxVTD1E48is4K53xkRUaKczdgsRcnz1M4xjBkvHVK80rWXej1UmuI6D0bgr/wDixeRv3NXpUP8AWjhrfvZN2b8jH9xP2itjIp8NwRwkJkdAY+MbjJCG3tqcxJ3c9SpNE3FxIwqDM2IO+3JYMSegBVJPP+dTpsXZV7Sg2ZMAss7MQQQoZg4uGIORQGtYNra1NJ5kEZ+C+yC2QsSWAPyjkWN7Zm3L4p0JFVl8Tuyyk4qyJWJ4F7LmVY3yuFN1XjdxIC6WPYBUuTluZVbt5Hj4A7HXQKg7ON/3qANfglsYOEJQM3igy2zbzYG9ibAmw1trQDI+CGxmXMF0DhGJZhlYi6h7+Je4sWsDmW28XC5yxPAfYYdQyKWO6zs1tQLkrcKLnebflQFxhfc92crpKkXKXKysGNtDdTpofLUttveE7cDW1AKDE8D8K7s7K2ZiWNmO861k6FNu7Rqq00rXIEnB/Z6uELkNr/mHS1rgncDruNRqKeQ19TP8D04MYAmwe56BLc/rTZ6eQ19TP8DDwX2bvzr+KPbTZ6eQ19TP8D34J4AAEmyncTJofIeemz08hr6mf4I2I2HsxSqs9y17WctpcAk5QbC5Gp0ps9LIa6ef4HQcHNmMoZXWx3fGjUcxHZz02elkNfPP8HXwW2dvzD8Udnb2j002enkNdPP8HHwe2YZFjzXdvF5Zsd/JVtxawJy3vYXtTZ6eQ108/wAE+PgPg1IIQ6WPjdFNnp5DX1My82h8lJ9x/wBprYyO67qAWgPCJdv/AB5w8cEkklyAEtdrLnOUbzoDp2V50aLkrndKqouxncZwpRsySREAEqysQGG8EEbwbEirrDyXAoq9nc4QythZ4ZThcQkYJGaVGUyXU7rgKNDuF9BvNaunJx3nTLGRlG1i/wAXw6Xi3yQuGynKTawNtCfPWSw7vxMFXWRkJtqnkEOwykHlgG2jC4uTpyjWqp2ua1MTGWj8O5Gg2DwhODmMkcOJc2ZG4xLcyySDINFIADanRdd1UnQk1uZttFCVK0ou/wBUS9pcOGx0U+GaB+KsJboLvGkTCQl9bEckAtpzbyamFBx3o56s6ThHRvfv4WMdt2VpHAaJ1mBCkc7X1UBd9zmFhbnHZWtOOjuOPE2qrSXEtuCWN4k8R73cztIQV0VybaKQ1iLa7+k1nVpOT4k0Gqcd6NVtfbUmFCHE4SWMPcoWKHMBbNazHdmHprLZpZm+vR6/wScHCREbiG/c1dVD/Wjnq/vZO2b8jH9xP2itTM7SpmUrci4IuN+umnbQFHBwVjRUQOxVQRyvHIIVbZxYggLvFPf59R7/AB6C+C8YJCuyoSbINy3jlRit72a8pOa19ADe1AMXgqgQoJXtybE79JJZBdgQSQZRY3Buim51BAkQbAVZDJmNyyNY66rflXOoYjKDzckWA1u7/fn6j3+PQ5ScFYWMxLSfGsGPKta1tL7yLjS+69hawtFt1ib7xU4NLc3dshBBVeTmBDizEHXWRz5k+jrJB0i4PhYuKWRgAwK/ZUJxeVRfTk3I6GOa3NQEZ+CqGNozIxDBwx5xmINxe4Oqg5WuCSb9FPf59QaCNLADoAFGB1AFAZ+TgrGxUs7XWKSIW05LaAm9+UF38zHUjmqAScBsMRsGzlrSPJa3JBYPnygklQS5Nr20HPcmQR14LRqCFY5TfQk3AIgBsRuFofFtl5VrZdKixNx0nBwFFjEjALFDGDu+Tzi5AtcMH1Gnir5pe9kLcrDTwXQghpHIIAJBs5sMMLl99z73Fz9s0A1OCkanMHbOIo4wWsRyBYErpcGwJS4W4J0JJoB8nBLDb0jCNy+Vq3jq4bxiedyfT01DQ9/yLiODaXdo3ZDIpVgCbEkSDNqebjCbdKrYjW8gvaAj7Q+Sk+4/7TQHdd1ALQHznDsvH4XGjGRYOWQozMqmN9bxtHqAt9M19N9q5qUrRSafI6Kkbt2a5lTtjZ21cViPfM+HxBlupBGHcBcpugC5LWHbftvW2mjPVvy5o1W3Np7cxkQimwllzBjkgkBJANr5ibDXmtVdbv4PkydX5rmUPg5tL6q/4beyms8nyGr+nMrMbwV2lIeVhJtNBaJ/ZUqVyrg0XATbZV0OFlKyKyveE6hlZG3iw0Y6ix3VNyEncZsOPbGESeOPCS5J0KuDC2hylUdTlvdb3tuOunOF7DRYYeHa6YsY1MLIsot/kOVsFCWy2vqBrY310tVXPfwfIvGF+9cx0cW032iNoS4GVpc6uVEMiIcqBAtypsMoHTTT77PkWdLdxXNFrw0G0tpGLPgJI+Lz2HKYcoJf/LW3iX599Q6iyfIhU/Ncz2HgTCyYGBXUqwDXDAgjltvB1q1L9iK1f3ss9m/Ix/cT9orQzJNAFAFAFAFAFAFAFAFAFAFAFAFAFAFAFAFAFAFAFAFAR9ofJSfcf9poDuu6gFoAoAoAoAoAoAoAoAoAoAoAoD//2Q=="/>
          <p:cNvSpPr>
            <a:spLocks noChangeAspect="1" noChangeArrowheads="1"/>
          </p:cNvSpPr>
          <p:nvPr/>
        </p:nvSpPr>
        <p:spPr bwMode="auto">
          <a:xfrm>
            <a:off x="155575" y="-1355725"/>
            <a:ext cx="45529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71601" y="4648201"/>
            <a:ext cx="7066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বাংলাদেশেও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বিশ্বমানের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115" name="Picture 11" descr="মুক্তপাঠ এটুআইয়ের ই-লার্নিং সেব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694" y="1751847"/>
            <a:ext cx="3870325" cy="24107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ইলেক্ট্রনিক লার্নিং কথাটির সংক্ষিপ্ত রুপ কোনটি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ই-লার্নিং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ই-লার্নিং সনাতন পদ্ধতির কি হিসাবে ব্যবহৃত হয়?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ই- কমার্স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ই-সার্ভিস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ই-গভর্ন্যান্স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আধুনিক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সবগুলো 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পরিপূরক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বিকল্প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414099" y="2064223"/>
            <a:ext cx="399757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351965" y="4686300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শিক্ষক কিসের সাহায্য সুন্দরভাবে বিষয়টির দৃশ্যমান উপ্সথাপন করতে পারেন,  </a:t>
            </a:r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 </a:t>
            </a:r>
            <a:endParaRPr lang="en-US" sz="32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মাল্টিমিডিয়ার</a:t>
            </a:r>
            <a:endParaRPr lang="en-US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ই-লার্নিংকে সফল করতে হলে কাদের বেশি উদ্যোগী হবে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ই- কমার্স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ই-সার্ভিস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ই-গভর্ন্যান্স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ডাক্তারদের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সবগুলো 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শিক্ষার্থীদের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শিক্ষকদের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414099" y="2064223"/>
            <a:ext cx="399757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351965" y="4686300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2025363"/>
            <a:ext cx="4197927" cy="58169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BD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 (শিল্পী) 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      </a:t>
            </a:r>
            <a:r>
              <a:rPr lang="bn-BD" sz="2400" dirty="0" smtClean="0">
                <a:solidFill>
                  <a:srgbClr val="FFFF00"/>
                </a:solidFill>
              </a:rPr>
              <a:t>  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আইসিটি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bn-BD" sz="2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লখপুর  আলহাজ্ব আম্বিয়া ইছহাক কলেজিয়েট গালর্স  স্কুল । 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MOBILE : 01719769522</a:t>
            </a:r>
          </a:p>
          <a:p>
            <a:r>
              <a:rPr lang="en-US" sz="2400" dirty="0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</a:rPr>
              <a:t>       E-mail: shilpifarida1977@gmail.com</a:t>
            </a:r>
          </a:p>
          <a:p>
            <a:endParaRPr lang="en-US" dirty="0" smtClean="0">
              <a:solidFill>
                <a:srgbClr val="6585CF">
                  <a:lumMod val="60000"/>
                  <a:lumOff val="40000"/>
                </a:srgbClr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0" y="2"/>
            <a:ext cx="9144000" cy="1797268"/>
          </a:xfrm>
          <a:prstGeom prst="flowChartTerminator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" y="2175641"/>
            <a:ext cx="2772442" cy="2822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3435" y="2286000"/>
            <a:ext cx="4130566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8" y="2025363"/>
            <a:ext cx="5086350" cy="58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8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559015"/>
            <a:ext cx="250249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79646">
                    <a:lumMod val="50000"/>
                  </a:srgbClr>
                </a:solidFill>
                <a:latin typeface="Nikosh" pitchFamily="2" charset="0"/>
                <a:ea typeface="Calibri"/>
                <a:cs typeface="Nikosh" pitchFamily="2" charset="0"/>
              </a:rPr>
              <a:t>বাড়ির কাজ </a:t>
            </a:r>
            <a:r>
              <a:rPr lang="bn-BD" sz="4800" dirty="0">
                <a:solidFill>
                  <a:srgbClr val="F79646">
                    <a:lumMod val="50000"/>
                  </a:srgbClr>
                </a:solidFill>
                <a:ea typeface="Calibri"/>
                <a:cs typeface="NikoshBAN"/>
              </a:rPr>
              <a:t> </a:t>
            </a:r>
            <a:endParaRPr lang="en-US" sz="4800" dirty="0">
              <a:solidFill>
                <a:srgbClr val="F79646">
                  <a:lumMod val="50000"/>
                </a:srgbClr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634805"/>
            <a:ext cx="7717222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" pitchFamily="2" charset="0"/>
                <a:ea typeface="Calibri"/>
                <a:cs typeface="Nikosh" pitchFamily="2" charset="0"/>
              </a:rPr>
              <a:t>বাংলাদেশে ই- লার্নিং এর ভূমিকা কতটুকু বুঝিয়ে লেখ</a:t>
            </a:r>
            <a:r>
              <a:rPr lang="bn-IN" sz="4000" dirty="0" smtClean="0">
                <a:solidFill>
                  <a:srgbClr val="C00000"/>
                </a:solidFill>
                <a:latin typeface="Nikosh" pitchFamily="2" charset="0"/>
                <a:ea typeface="Calibri"/>
                <a:cs typeface="Nikosh" pitchFamily="2" charset="0"/>
              </a:rPr>
              <a:t>?</a:t>
            </a:r>
            <a:endParaRPr lang="en-US" sz="4400" dirty="0">
              <a:solidFill>
                <a:srgbClr val="C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pic>
        <p:nvPicPr>
          <p:cNvPr id="5" name="Picture 4" descr="b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75" y="685801"/>
            <a:ext cx="2769125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10" y="2133600"/>
            <a:ext cx="3697889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3601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9531" y="1060177"/>
            <a:ext cx="5705061" cy="405516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/>
            <a:r>
              <a:rPr lang="bn-IN" sz="7200" b="1" spc="38" dirty="0" smtClean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7200" b="1" spc="38" dirty="0" smtClean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bn-IN" sz="7200" b="1" spc="38" dirty="0" smtClean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38" dirty="0">
              <a:ln w="11430"/>
              <a:solidFill>
                <a:srgbClr val="E6B91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1" y="-97181"/>
            <a:ext cx="4430460" cy="6976359"/>
          </a:xfrm>
          <a:prstGeom prst="rect">
            <a:avLst/>
          </a:prstGeom>
        </p:spPr>
      </p:pic>
      <p:pic>
        <p:nvPicPr>
          <p:cNvPr id="10" name="Picture 9" descr="Mar_2014_desh1395131430.jpg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1330" y="-97181"/>
            <a:ext cx="4713540" cy="6976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0667" y="1540126"/>
            <a:ext cx="5193926" cy="4615704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defTabSz="457200"/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90C22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01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94"/>
            <a:ext cx="4876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6800" y="0"/>
            <a:ext cx="426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</a:p>
          <a:p>
            <a:pPr algn="ctr"/>
            <a:endParaRPr lang="bn-BD" sz="32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শ্রেণিঃ নবম ও দশম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অধ্যায়ঃ ১ম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পাঠঃ 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সময়ঃ ৫০ মিনিট</a:t>
            </a:r>
          </a:p>
          <a:p>
            <a:pPr algn="ctr"/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96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 ছবিতে কি দেখতে পাচ্ছ 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5638800"/>
            <a:ext cx="70866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তাহলে,  তোমরা কি বলতে পার </a:t>
            </a:r>
            <a:r>
              <a:rPr lang="bn-BD" sz="24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উপরের ছবি থেকে কি সম্পর্কে ধারণা পাচ্ছি 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  </a:t>
            </a:r>
            <a:endParaRPr lang="en-US" sz="2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697845"/>
            <a:ext cx="2952340" cy="3414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ইন্টারনেটে পড়াশুনা করছে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04850"/>
            <a:ext cx="3733800" cy="18859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21406" y="2757985"/>
            <a:ext cx="2705100" cy="3414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শিক্ষকের ক্লাশ করছে  </a:t>
            </a:r>
            <a:endParaRPr lang="en-US" sz="2800" b="1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3" y="3215184"/>
            <a:ext cx="3700975" cy="1737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0" y="663107"/>
            <a:ext cx="3494111" cy="1885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38" y="3215185"/>
            <a:ext cx="3589361" cy="17378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50673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ভিডিও ক্লাশ দেখছে</a:t>
            </a:r>
            <a:endParaRPr lang="en-US" sz="24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200" y="5067300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জুম এ ক্লাশ করছে। </a:t>
            </a:r>
            <a:endParaRPr lang="en-US" sz="24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27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6" grpId="0" animBg="1"/>
      <p:bldP spid="10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647" y="189185"/>
            <a:ext cx="86205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তাহলে আমাদের </a:t>
            </a:r>
            <a:r>
              <a:rPr lang="bn-IN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 হলো  </a:t>
            </a:r>
            <a:r>
              <a:rPr lang="en-US" sz="5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…………....…………. ?</a:t>
            </a:r>
            <a:endParaRPr lang="en-US" sz="7200" b="1" dirty="0">
              <a:ln w="12700" cmpd="sng">
                <a:solidFill>
                  <a:srgbClr val="6585C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6095" y="3967936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286001"/>
            <a:ext cx="7239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766137"/>
            <a:ext cx="327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b="1" spc="50" dirty="0" smtClean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spc="50" dirty="0" smtClean="0">
                <a:ln w="12700" cmpd="sng">
                  <a:solidFill>
                    <a:srgbClr val="7B886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7B8864">
                      <a:satMod val="180000"/>
                      <a:alpha val="3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5867400"/>
            <a:ext cx="4800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ই- লার্নিং ও বাংলাদেশ</a:t>
            </a:r>
            <a:endParaRPr lang="en-US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1"/>
            <a:ext cx="708660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918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828802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107" y="2413577"/>
            <a:ext cx="8229600" cy="28623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 তা বলতে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লার্নিংএর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লার্নিংএর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লার্নিংএ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অবদান কতটুকু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439003"/>
            <a:ext cx="2667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ই - লার্নিং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189061"/>
            <a:ext cx="3314700" cy="1849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189062"/>
            <a:ext cx="3694705" cy="1849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0400"/>
            <a:ext cx="4876800" cy="16859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19200" y="5410200"/>
            <a:ext cx="7009405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 – লার্নিং শব্দটি ইলেকট্রনিক লার্নিং কথাটির সংক্ষিপ্ত রুপ। যে প্রকিয়ায় ইলেক্ট্রনিক যন্ত্র ব্যবহার করে শিক্ষা গ্রহন করা হয় । তাকে ই – লার্নিং বলা হয় । </a:t>
            </a:r>
            <a:endParaRPr lang="en-US" sz="2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93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25" y="697884"/>
            <a:ext cx="2705100" cy="1685925"/>
          </a:xfrm>
          <a:prstGeom prst="cloudCallou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685800"/>
            <a:ext cx="32004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797B7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একক </a:t>
            </a:r>
            <a:r>
              <a:rPr lang="bn-BD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 </a:t>
            </a: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কাজ</a:t>
            </a:r>
            <a:r>
              <a:rPr lang="bn-IN" sz="2400" kern="0" dirty="0" smtClean="0">
                <a:solidFill>
                  <a:srgbClr val="C00000"/>
                </a:solidFill>
                <a:latin typeface="Franklin Gothic Book"/>
              </a:rPr>
              <a:t> </a:t>
            </a:r>
            <a:endParaRPr lang="en-US" sz="2400" kern="0" dirty="0" smtClean="0">
              <a:solidFill>
                <a:srgbClr val="C00000"/>
              </a:solidFill>
              <a:latin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9750" y="5334000"/>
            <a:ext cx="6419850" cy="533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ই-লার্নিং কাকে বলে ? 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78692"/>
            <a:ext cx="5410200" cy="24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62000" y="5562600"/>
            <a:ext cx="784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ই-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এর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মাধ্যম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24600" y="3440668"/>
            <a:ext cx="2590800" cy="2121932"/>
            <a:chOff x="6858000" y="2209800"/>
            <a:chExt cx="2018654" cy="2121932"/>
          </a:xfrm>
        </p:grpSpPr>
        <p:pic>
          <p:nvPicPr>
            <p:cNvPr id="1034" name="Picture 10" descr="http://4.bp.blogspot.com/-_W6tB-_DxEc/UXitlsanWwI/AAAAAAAAAaw/edqqCzD7b2c/w615-h300/all%2Bbd%2Btv%2Blogo-1.png"/>
            <p:cNvPicPr>
              <a:picLocks noChangeAspect="1" noChangeArrowheads="1"/>
            </p:cNvPicPr>
            <p:nvPr/>
          </p:nvPicPr>
          <p:blipFill>
            <a:blip r:embed="rId3"/>
            <a:srcRect r="38508"/>
            <a:stretch>
              <a:fillRect/>
            </a:stretch>
          </p:blipFill>
          <p:spPr bwMode="auto">
            <a:xfrm>
              <a:off x="6858000" y="2209800"/>
              <a:ext cx="2018654" cy="16002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7293925" y="3962400"/>
              <a:ext cx="1345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টিভি</a:t>
              </a:r>
              <a:r>
                <a:rPr lang="en-US" dirty="0" smtClean="0"/>
                <a:t> </a:t>
              </a:r>
              <a:r>
                <a:rPr lang="en-US" dirty="0" err="1" smtClean="0"/>
                <a:t>চ্যানেল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24930" y="523446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ইন্টারনেট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3457" y="264979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সিডিরম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9" y="766761"/>
            <a:ext cx="3240192" cy="189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9" y="687388"/>
            <a:ext cx="3745541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019124"/>
            <a:ext cx="3609974" cy="20217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70707" y="2549184"/>
            <a:ext cx="1968021" cy="3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নেটওয়ার্ক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/>
      <p:bldP spid="12" grpId="0"/>
      <p:bldP spid="13" grpId="0"/>
      <p:bldP spid="9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6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492</Words>
  <Application>Microsoft Office PowerPoint</Application>
  <PresentationFormat>On-screen Show (4:3)</PresentationFormat>
  <Paragraphs>126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1_Facet</vt:lpstr>
      <vt:lpstr>Office Theme</vt:lpstr>
      <vt:lpstr>Organic</vt:lpstr>
      <vt:lpstr>1_Organic</vt:lpstr>
      <vt:lpstr>2_Organic</vt:lpstr>
      <vt:lpstr>3_Organic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User</cp:lastModifiedBy>
  <cp:revision>163</cp:revision>
  <dcterms:created xsi:type="dcterms:W3CDTF">2016-02-06T16:22:56Z</dcterms:created>
  <dcterms:modified xsi:type="dcterms:W3CDTF">2021-08-01T16:40:11Z</dcterms:modified>
</cp:coreProperties>
</file>