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7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DDF22-E6B7-477F-A0B8-B5B210B3C4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07E48F-2A47-4002-98F0-E1AFD9F30368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/>
            <a:t>জন্ম</a:t>
          </a:r>
          <a:r>
            <a:rPr lang="en-US" sz="2000" dirty="0"/>
            <a:t>:</a:t>
          </a:r>
        </a:p>
      </dgm:t>
    </dgm:pt>
    <dgm:pt modelId="{DD27B902-984C-4915-B5D9-6C74F4DDC7AF}" type="parTrans" cxnId="{EAEBA63C-E5FF-4A37-9949-06A461C64739}">
      <dgm:prSet/>
      <dgm:spPr/>
      <dgm:t>
        <a:bodyPr/>
        <a:lstStyle/>
        <a:p>
          <a:endParaRPr lang="en-US"/>
        </a:p>
      </dgm:t>
    </dgm:pt>
    <dgm:pt modelId="{43C296AC-0ACE-4113-BE8E-59043DD443BA}" type="sibTrans" cxnId="{EAEBA63C-E5FF-4A37-9949-06A461C64739}">
      <dgm:prSet/>
      <dgm:spPr/>
      <dgm:t>
        <a:bodyPr/>
        <a:lstStyle/>
        <a:p>
          <a:endParaRPr lang="en-US"/>
        </a:p>
      </dgm:t>
    </dgm:pt>
    <dgm:pt modelId="{3BDE2EA4-86FB-4C1D-B195-7312030CB959}">
      <dgm:prSet phldrT="[Text]" custT="1"/>
      <dgm:spPr/>
      <dgm:t>
        <a:bodyPr/>
        <a:lstStyle/>
        <a:p>
          <a:r>
            <a:rPr lang="en-US" sz="2000" dirty="0" err="1">
              <a:solidFill>
                <a:srgbClr val="7030A0"/>
              </a:solidFill>
            </a:rPr>
            <a:t>হেমচন্দ্র</a:t>
          </a:r>
          <a:r>
            <a:rPr lang="en-US" sz="2000" dirty="0">
              <a:solidFill>
                <a:srgbClr val="7030A0"/>
              </a:solidFill>
            </a:rPr>
            <a:t> </a:t>
          </a:r>
          <a:r>
            <a:rPr lang="en-US" sz="2000" dirty="0" err="1">
              <a:solidFill>
                <a:srgbClr val="7030A0"/>
              </a:solidFill>
            </a:rPr>
            <a:t>বন্দ্যোপাধ্যায়</a:t>
          </a:r>
          <a:r>
            <a:rPr lang="en-US" sz="2000" dirty="0">
              <a:solidFill>
                <a:srgbClr val="7030A0"/>
              </a:solidFill>
            </a:rPr>
            <a:t> ১৮৩৮ </a:t>
          </a:r>
          <a:r>
            <a:rPr lang="en-US" sz="2000" dirty="0" err="1">
              <a:solidFill>
                <a:srgbClr val="7030A0"/>
              </a:solidFill>
            </a:rPr>
            <a:t>সালে</a:t>
          </a:r>
          <a:endParaRPr lang="en-US" sz="2000" dirty="0">
            <a:solidFill>
              <a:srgbClr val="7030A0"/>
            </a:solidFill>
          </a:endParaRPr>
        </a:p>
      </dgm:t>
    </dgm:pt>
    <dgm:pt modelId="{5CEFEF8F-E829-4E95-B20A-C5F9C7625ED9}" type="parTrans" cxnId="{A96057D4-A7A4-4A45-B4A4-FA2F5439456C}">
      <dgm:prSet/>
      <dgm:spPr/>
      <dgm:t>
        <a:bodyPr/>
        <a:lstStyle/>
        <a:p>
          <a:endParaRPr lang="en-US"/>
        </a:p>
      </dgm:t>
    </dgm:pt>
    <dgm:pt modelId="{0DD71D19-C565-4418-8DE2-9BA12EE2431B}" type="sibTrans" cxnId="{A96057D4-A7A4-4A45-B4A4-FA2F5439456C}">
      <dgm:prSet/>
      <dgm:spPr/>
      <dgm:t>
        <a:bodyPr/>
        <a:lstStyle/>
        <a:p>
          <a:endParaRPr lang="en-US"/>
        </a:p>
      </dgm:t>
    </dgm:pt>
    <dgm:pt modelId="{9EC5C7F3-7A66-4721-AD3B-85305F66C6B1}">
      <dgm:prSet phldrT="[Text]" custT="1"/>
      <dgm:spPr/>
      <dgm:t>
        <a:bodyPr/>
        <a:lstStyle/>
        <a:p>
          <a:r>
            <a:rPr lang="en-US" sz="2000" dirty="0">
              <a:solidFill>
                <a:srgbClr val="7030A0"/>
              </a:solidFill>
            </a:rPr>
            <a:t>১৭ই </a:t>
          </a:r>
          <a:r>
            <a:rPr lang="en-US" sz="2000" dirty="0" err="1">
              <a:solidFill>
                <a:srgbClr val="7030A0"/>
              </a:solidFill>
            </a:rPr>
            <a:t>এপ্রিল</a:t>
          </a:r>
          <a:r>
            <a:rPr lang="en-US" sz="2000" dirty="0">
              <a:solidFill>
                <a:srgbClr val="7030A0"/>
              </a:solidFill>
            </a:rPr>
            <a:t> </a:t>
          </a:r>
          <a:r>
            <a:rPr lang="en-US" sz="2000" dirty="0" err="1">
              <a:solidFill>
                <a:srgbClr val="7030A0"/>
              </a:solidFill>
            </a:rPr>
            <a:t>হুগলি</a:t>
          </a:r>
          <a:r>
            <a:rPr lang="en-US" sz="2000" dirty="0">
              <a:solidFill>
                <a:srgbClr val="7030A0"/>
              </a:solidFill>
            </a:rPr>
            <a:t> </a:t>
          </a:r>
          <a:r>
            <a:rPr lang="en-US" sz="2000" dirty="0" err="1">
              <a:solidFill>
                <a:srgbClr val="7030A0"/>
              </a:solidFill>
            </a:rPr>
            <a:t>জেলার</a:t>
          </a:r>
          <a:r>
            <a:rPr lang="en-US" sz="2000" dirty="0">
              <a:solidFill>
                <a:srgbClr val="7030A0"/>
              </a:solidFill>
            </a:rPr>
            <a:t> </a:t>
          </a:r>
          <a:r>
            <a:rPr lang="en-US" sz="2000" dirty="0" err="1">
              <a:solidFill>
                <a:srgbClr val="7030A0"/>
              </a:solidFill>
            </a:rPr>
            <a:t>গুলিটা</a:t>
          </a:r>
          <a:r>
            <a:rPr lang="en-US" sz="2000" dirty="0">
              <a:solidFill>
                <a:srgbClr val="7030A0"/>
              </a:solidFill>
            </a:rPr>
            <a:t> </a:t>
          </a:r>
          <a:r>
            <a:rPr lang="en-US" sz="2000" dirty="0" err="1">
              <a:solidFill>
                <a:srgbClr val="7030A0"/>
              </a:solidFill>
            </a:rPr>
            <a:t>রাজবল্লভহাট</a:t>
          </a:r>
          <a:r>
            <a:rPr lang="en-US" sz="2000" dirty="0">
              <a:solidFill>
                <a:srgbClr val="7030A0"/>
              </a:solidFill>
            </a:rPr>
            <a:t> </a:t>
          </a:r>
          <a:r>
            <a:rPr lang="en-US" sz="2000" dirty="0" err="1">
              <a:solidFill>
                <a:srgbClr val="7030A0"/>
              </a:solidFill>
            </a:rPr>
            <a:t>গ্রামে</a:t>
          </a:r>
          <a:r>
            <a:rPr lang="en-US" sz="2000" dirty="0">
              <a:solidFill>
                <a:srgbClr val="7030A0"/>
              </a:solidFill>
            </a:rPr>
            <a:t> </a:t>
          </a:r>
          <a:r>
            <a:rPr lang="en-US" sz="2000" dirty="0" err="1">
              <a:solidFill>
                <a:srgbClr val="7030A0"/>
              </a:solidFill>
            </a:rPr>
            <a:t>জন্মগ্রহন</a:t>
          </a:r>
          <a:r>
            <a:rPr lang="en-US" sz="2000" dirty="0">
              <a:solidFill>
                <a:srgbClr val="7030A0"/>
              </a:solidFill>
            </a:rPr>
            <a:t> </a:t>
          </a:r>
          <a:r>
            <a:rPr lang="en-US" sz="2000" dirty="0" err="1">
              <a:solidFill>
                <a:srgbClr val="7030A0"/>
              </a:solidFill>
            </a:rPr>
            <a:t>করেন</a:t>
          </a:r>
          <a:r>
            <a:rPr lang="en-US" sz="2000" dirty="0">
              <a:solidFill>
                <a:srgbClr val="7030A0"/>
              </a:solidFill>
            </a:rPr>
            <a:t>। </a:t>
          </a:r>
        </a:p>
      </dgm:t>
    </dgm:pt>
    <dgm:pt modelId="{4C3A5EEF-56E6-4378-9E19-F6D6FC8CF744}" type="parTrans" cxnId="{4C79D444-988F-4A77-8CDC-53DE167D1810}">
      <dgm:prSet/>
      <dgm:spPr/>
      <dgm:t>
        <a:bodyPr/>
        <a:lstStyle/>
        <a:p>
          <a:endParaRPr lang="en-US"/>
        </a:p>
      </dgm:t>
    </dgm:pt>
    <dgm:pt modelId="{9E2C1040-8B83-4532-B0F3-80BC8B01C193}" type="sibTrans" cxnId="{4C79D444-988F-4A77-8CDC-53DE167D1810}">
      <dgm:prSet/>
      <dgm:spPr/>
      <dgm:t>
        <a:bodyPr/>
        <a:lstStyle/>
        <a:p>
          <a:endParaRPr lang="en-US"/>
        </a:p>
      </dgm:t>
    </dgm:pt>
    <dgm:pt modelId="{274C8B9A-C247-4D82-9A13-BC35437EEC47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/>
            <a:t>পড়াশুনা</a:t>
          </a:r>
          <a:r>
            <a:rPr lang="en-US" sz="2000" dirty="0"/>
            <a:t>:</a:t>
          </a:r>
        </a:p>
        <a:p>
          <a:r>
            <a:rPr lang="en-US" sz="2000" dirty="0" err="1"/>
            <a:t>মহাকাব্য</a:t>
          </a:r>
          <a:r>
            <a:rPr lang="en-US" sz="2000" dirty="0"/>
            <a:t>:</a:t>
          </a:r>
        </a:p>
      </dgm:t>
    </dgm:pt>
    <dgm:pt modelId="{7F5AB945-01F7-4658-8CBE-69694BD5AE5D}" type="parTrans" cxnId="{6E7554FC-F812-4908-8B25-880785BF7931}">
      <dgm:prSet/>
      <dgm:spPr/>
      <dgm:t>
        <a:bodyPr/>
        <a:lstStyle/>
        <a:p>
          <a:endParaRPr lang="en-US"/>
        </a:p>
      </dgm:t>
    </dgm:pt>
    <dgm:pt modelId="{E02DB6C9-085C-4CCC-878C-0C139E49C4A2}" type="sibTrans" cxnId="{6E7554FC-F812-4908-8B25-880785BF7931}">
      <dgm:prSet/>
      <dgm:spPr/>
      <dgm:t>
        <a:bodyPr/>
        <a:lstStyle/>
        <a:p>
          <a:endParaRPr lang="en-US"/>
        </a:p>
      </dgm:t>
    </dgm:pt>
    <dgm:pt modelId="{38B9259B-2540-4FD9-A83C-FF50000C9962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১৮৫৯ </a:t>
          </a:r>
          <a:r>
            <a:rPr lang="en-US" dirty="0" err="1">
              <a:solidFill>
                <a:srgbClr val="00B0F0"/>
              </a:solidFill>
            </a:rPr>
            <a:t>সালে</a:t>
          </a:r>
          <a:r>
            <a:rPr lang="en-US" dirty="0">
              <a:solidFill>
                <a:srgbClr val="00B0F0"/>
              </a:solidFill>
            </a:rPr>
            <a:t> </a:t>
          </a:r>
          <a:r>
            <a:rPr lang="en-US" dirty="0" err="1">
              <a:solidFill>
                <a:srgbClr val="00B0F0"/>
              </a:solidFill>
            </a:rPr>
            <a:t>কলকাতা</a:t>
          </a:r>
          <a:r>
            <a:rPr lang="en-US" dirty="0">
              <a:solidFill>
                <a:srgbClr val="00B0F0"/>
              </a:solidFill>
            </a:rPr>
            <a:t> </a:t>
          </a:r>
          <a:r>
            <a:rPr lang="en-US" dirty="0" err="1">
              <a:solidFill>
                <a:srgbClr val="00B0F0"/>
              </a:solidFill>
            </a:rPr>
            <a:t>বিশ্ববিদ্যালয়</a:t>
          </a:r>
          <a:r>
            <a:rPr lang="en-US" dirty="0">
              <a:solidFill>
                <a:srgbClr val="00B0F0"/>
              </a:solidFill>
            </a:rPr>
            <a:t> </a:t>
          </a:r>
          <a:r>
            <a:rPr lang="en-US" dirty="0" err="1">
              <a:solidFill>
                <a:srgbClr val="00B0F0"/>
              </a:solidFill>
            </a:rPr>
            <a:t>থেকে</a:t>
          </a:r>
          <a:r>
            <a:rPr lang="en-US" dirty="0">
              <a:solidFill>
                <a:srgbClr val="00B0F0"/>
              </a:solidFill>
            </a:rPr>
            <a:t> </a:t>
          </a:r>
          <a:r>
            <a:rPr lang="en-US" dirty="0" err="1">
              <a:solidFill>
                <a:srgbClr val="00B0F0"/>
              </a:solidFill>
            </a:rPr>
            <a:t>স্নাতক</a:t>
          </a:r>
          <a:r>
            <a:rPr lang="en-US" dirty="0">
              <a:solidFill>
                <a:srgbClr val="00B0F0"/>
              </a:solidFill>
            </a:rPr>
            <a:t> </a:t>
          </a:r>
          <a:r>
            <a:rPr lang="en-US" dirty="0" err="1">
              <a:solidFill>
                <a:srgbClr val="00B0F0"/>
              </a:solidFill>
            </a:rPr>
            <a:t>ডিগ্রি</a:t>
          </a:r>
          <a:r>
            <a:rPr lang="en-US" dirty="0">
              <a:solidFill>
                <a:srgbClr val="00B0F0"/>
              </a:solidFill>
            </a:rPr>
            <a:t> </a:t>
          </a:r>
          <a:r>
            <a:rPr lang="en-US" dirty="0" err="1">
              <a:solidFill>
                <a:srgbClr val="00B0F0"/>
              </a:solidFill>
            </a:rPr>
            <a:t>লাভ</a:t>
          </a:r>
          <a:r>
            <a:rPr lang="en-US" dirty="0">
              <a:solidFill>
                <a:srgbClr val="00B0F0"/>
              </a:solidFill>
            </a:rPr>
            <a:t> </a:t>
          </a:r>
          <a:r>
            <a:rPr lang="en-US" dirty="0" err="1">
              <a:solidFill>
                <a:srgbClr val="00B0F0"/>
              </a:solidFill>
            </a:rPr>
            <a:t>করেন</a:t>
          </a:r>
          <a:r>
            <a:rPr lang="en-US" dirty="0">
              <a:solidFill>
                <a:srgbClr val="00B0F0"/>
              </a:solidFill>
            </a:rPr>
            <a:t>।</a:t>
          </a:r>
        </a:p>
      </dgm:t>
    </dgm:pt>
    <dgm:pt modelId="{E73F9BBF-93DA-483B-992E-C29B524329BB}" type="parTrans" cxnId="{824041CD-B7C0-41AB-ADED-94F483CB9098}">
      <dgm:prSet/>
      <dgm:spPr/>
      <dgm:t>
        <a:bodyPr/>
        <a:lstStyle/>
        <a:p>
          <a:endParaRPr lang="en-US"/>
        </a:p>
      </dgm:t>
    </dgm:pt>
    <dgm:pt modelId="{EEAD7B75-BA0C-482B-B7B4-AFE89D485DBE}" type="sibTrans" cxnId="{824041CD-B7C0-41AB-ADED-94F483CB9098}">
      <dgm:prSet/>
      <dgm:spPr/>
      <dgm:t>
        <a:bodyPr/>
        <a:lstStyle/>
        <a:p>
          <a:endParaRPr lang="en-US"/>
        </a:p>
      </dgm:t>
    </dgm:pt>
    <dgm:pt modelId="{C19EEE5C-86D0-499A-B646-F73B80414BD1}">
      <dgm:prSet phldrT="[Text]"/>
      <dgm:spPr/>
      <dgm:t>
        <a:bodyPr/>
        <a:lstStyle/>
        <a:p>
          <a:r>
            <a:rPr lang="en-US" dirty="0" err="1">
              <a:solidFill>
                <a:srgbClr val="00B0F0"/>
              </a:solidFill>
            </a:rPr>
            <a:t>বৃত্তসংহার</a:t>
          </a:r>
          <a:r>
            <a:rPr lang="en-US" dirty="0">
              <a:solidFill>
                <a:srgbClr val="00B0F0"/>
              </a:solidFill>
            </a:rPr>
            <a:t>।</a:t>
          </a:r>
        </a:p>
      </dgm:t>
    </dgm:pt>
    <dgm:pt modelId="{C27398C7-2389-4AF7-9165-D0672AD548C8}" type="parTrans" cxnId="{952458E4-8D4E-4FF1-B9A4-8FE4914AA665}">
      <dgm:prSet/>
      <dgm:spPr/>
      <dgm:t>
        <a:bodyPr/>
        <a:lstStyle/>
        <a:p>
          <a:endParaRPr lang="en-US"/>
        </a:p>
      </dgm:t>
    </dgm:pt>
    <dgm:pt modelId="{66666CC8-F3DA-43C1-8E19-D7654394EA10}" type="sibTrans" cxnId="{952458E4-8D4E-4FF1-B9A4-8FE4914AA665}">
      <dgm:prSet/>
      <dgm:spPr/>
      <dgm:t>
        <a:bodyPr/>
        <a:lstStyle/>
        <a:p>
          <a:endParaRPr lang="en-US"/>
        </a:p>
      </dgm:t>
    </dgm:pt>
    <dgm:pt modelId="{643FB3B1-2DC3-43A4-A905-E3D971A7203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/>
            <a:t>উল্লেখযোগ্যকাব্য</a:t>
          </a:r>
          <a:endParaRPr lang="en-US" sz="1600" dirty="0"/>
        </a:p>
        <a:p>
          <a:r>
            <a:rPr lang="en-US" sz="2000" dirty="0" err="1"/>
            <a:t>মৃত্যু</a:t>
          </a:r>
          <a:r>
            <a:rPr lang="en-US" sz="2000" dirty="0"/>
            <a:t>:</a:t>
          </a:r>
        </a:p>
        <a:p>
          <a:r>
            <a:rPr lang="en-US" sz="1000" dirty="0"/>
            <a:t>:</a:t>
          </a:r>
        </a:p>
      </dgm:t>
    </dgm:pt>
    <dgm:pt modelId="{83F958D9-8286-4109-A3D1-FB9187BB7113}" type="parTrans" cxnId="{852AE85F-AD3B-4A5D-8D6E-44819E900E2F}">
      <dgm:prSet/>
      <dgm:spPr/>
      <dgm:t>
        <a:bodyPr/>
        <a:lstStyle/>
        <a:p>
          <a:endParaRPr lang="en-US"/>
        </a:p>
      </dgm:t>
    </dgm:pt>
    <dgm:pt modelId="{DC843369-5A6C-47F0-8B03-E46D15A97C11}" type="sibTrans" cxnId="{852AE85F-AD3B-4A5D-8D6E-44819E900E2F}">
      <dgm:prSet/>
      <dgm:spPr/>
      <dgm:t>
        <a:bodyPr/>
        <a:lstStyle/>
        <a:p>
          <a:endParaRPr lang="en-US"/>
        </a:p>
      </dgm:t>
    </dgm:pt>
    <dgm:pt modelId="{9B561BB5-3720-4C1E-BA2C-F8E74738C5AE}">
      <dgm:prSet phldrT="[Text]"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চিন্তাতরঙ্গিনী,বীরবাহু,আশাকানন,ছায়াময়ী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ইত্যাদি</a:t>
          </a:r>
          <a:r>
            <a:rPr lang="en-US" dirty="0">
              <a:solidFill>
                <a:srgbClr val="002060"/>
              </a:solidFill>
            </a:rPr>
            <a:t>।</a:t>
          </a:r>
        </a:p>
      </dgm:t>
    </dgm:pt>
    <dgm:pt modelId="{35B63AE0-93B0-4296-BC10-2857950FD52C}" type="parTrans" cxnId="{8B6F6528-4E44-4828-9754-42FA0FF1BC93}">
      <dgm:prSet/>
      <dgm:spPr/>
      <dgm:t>
        <a:bodyPr/>
        <a:lstStyle/>
        <a:p>
          <a:endParaRPr lang="en-US"/>
        </a:p>
      </dgm:t>
    </dgm:pt>
    <dgm:pt modelId="{9A8772D5-B4AC-4B20-865C-472A19699DCF}" type="sibTrans" cxnId="{8B6F6528-4E44-4828-9754-42FA0FF1BC93}">
      <dgm:prSet/>
      <dgm:spPr/>
      <dgm:t>
        <a:bodyPr/>
        <a:lstStyle/>
        <a:p>
          <a:endParaRPr lang="en-US"/>
        </a:p>
      </dgm:t>
    </dgm:pt>
    <dgm:pt modelId="{E5EC1B6E-4668-4136-AB15-9901346A4754}">
      <dgm:prSet phldrT="[Text]"/>
      <dgm:spPr/>
      <dgm:t>
        <a:bodyPr/>
        <a:lstStyle/>
        <a:p>
          <a:endParaRPr lang="en-US" dirty="0"/>
        </a:p>
      </dgm:t>
    </dgm:pt>
    <dgm:pt modelId="{D58B2D8D-422C-4221-8015-2AD880EAF59F}" type="parTrans" cxnId="{1DC5E5E0-D619-47FA-81BF-3DCB9C412028}">
      <dgm:prSet/>
      <dgm:spPr/>
      <dgm:t>
        <a:bodyPr/>
        <a:lstStyle/>
        <a:p>
          <a:endParaRPr lang="en-US"/>
        </a:p>
      </dgm:t>
    </dgm:pt>
    <dgm:pt modelId="{48EDC456-3EB5-401F-AB5F-461ACC093FC4}" type="sibTrans" cxnId="{1DC5E5E0-D619-47FA-81BF-3DCB9C412028}">
      <dgm:prSet/>
      <dgm:spPr/>
      <dgm:t>
        <a:bodyPr/>
        <a:lstStyle/>
        <a:p>
          <a:endParaRPr lang="en-US"/>
        </a:p>
      </dgm:t>
    </dgm:pt>
    <dgm:pt modelId="{3C35C121-C894-4591-9A31-9140B7BDA8A1}">
      <dgm:prSet phldrT="[Text]"/>
      <dgm:spPr/>
      <dgm:t>
        <a:bodyPr/>
        <a:lstStyle/>
        <a:p>
          <a:r>
            <a:rPr lang="en-US" dirty="0"/>
            <a:t>।</a:t>
          </a:r>
        </a:p>
      </dgm:t>
    </dgm:pt>
    <dgm:pt modelId="{02B653AF-036C-4C66-A26C-3A61682FED09}" type="parTrans" cxnId="{44A3F0E7-11B7-4A14-911C-49376B1EF656}">
      <dgm:prSet/>
      <dgm:spPr/>
      <dgm:t>
        <a:bodyPr/>
        <a:lstStyle/>
        <a:p>
          <a:endParaRPr lang="en-US"/>
        </a:p>
      </dgm:t>
    </dgm:pt>
    <dgm:pt modelId="{B5441439-A459-454A-8317-7C4A98ADB856}" type="sibTrans" cxnId="{44A3F0E7-11B7-4A14-911C-49376B1EF656}">
      <dgm:prSet/>
      <dgm:spPr/>
      <dgm:t>
        <a:bodyPr/>
        <a:lstStyle/>
        <a:p>
          <a:endParaRPr lang="en-US"/>
        </a:p>
      </dgm:t>
    </dgm:pt>
    <dgm:pt modelId="{20C6FFBF-7136-4A9F-8BDE-5064CDF1BE1A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মৃত্যু:২৪শে </a:t>
          </a:r>
          <a:r>
            <a:rPr lang="en-US" dirty="0" err="1">
              <a:solidFill>
                <a:srgbClr val="002060"/>
              </a:solidFill>
            </a:rPr>
            <a:t>মে</a:t>
          </a:r>
          <a:r>
            <a:rPr lang="en-US" dirty="0">
              <a:solidFill>
                <a:srgbClr val="002060"/>
              </a:solidFill>
            </a:rPr>
            <a:t> ১৯০৩ </a:t>
          </a:r>
          <a:r>
            <a:rPr lang="en-US" dirty="0" err="1">
              <a:solidFill>
                <a:srgbClr val="002060"/>
              </a:solidFill>
            </a:rPr>
            <a:t>সালে</a:t>
          </a:r>
          <a:r>
            <a:rPr lang="en-US" dirty="0">
              <a:solidFill>
                <a:srgbClr val="002060"/>
              </a:solidFill>
            </a:rPr>
            <a:t> ।</a:t>
          </a:r>
        </a:p>
      </dgm:t>
    </dgm:pt>
    <dgm:pt modelId="{E4ECBAA8-0E92-4B88-8395-63F5A834A0E1}" type="parTrans" cxnId="{6904B975-AFE1-40A6-A6D9-87AEF0D92550}">
      <dgm:prSet/>
      <dgm:spPr/>
      <dgm:t>
        <a:bodyPr/>
        <a:lstStyle/>
        <a:p>
          <a:endParaRPr lang="en-US"/>
        </a:p>
      </dgm:t>
    </dgm:pt>
    <dgm:pt modelId="{98283D4F-1E8F-4309-BCC5-F65CCD97C3AF}" type="sibTrans" cxnId="{6904B975-AFE1-40A6-A6D9-87AEF0D92550}">
      <dgm:prSet/>
      <dgm:spPr/>
      <dgm:t>
        <a:bodyPr/>
        <a:lstStyle/>
        <a:p>
          <a:endParaRPr lang="en-US"/>
        </a:p>
      </dgm:t>
    </dgm:pt>
    <dgm:pt modelId="{1E8BB8C7-CF1A-4A63-8D1E-7FAEA996CA99}" type="pres">
      <dgm:prSet presAssocID="{F89DDF22-E6B7-477F-A0B8-B5B210B3C48F}" presName="linearFlow" presStyleCnt="0">
        <dgm:presLayoutVars>
          <dgm:dir/>
          <dgm:animLvl val="lvl"/>
          <dgm:resizeHandles val="exact"/>
        </dgm:presLayoutVars>
      </dgm:prSet>
      <dgm:spPr/>
    </dgm:pt>
    <dgm:pt modelId="{2DBE66A1-77D1-4654-B7F9-304C0F505DD3}" type="pres">
      <dgm:prSet presAssocID="{9307E48F-2A47-4002-98F0-E1AFD9F30368}" presName="composite" presStyleCnt="0"/>
      <dgm:spPr/>
    </dgm:pt>
    <dgm:pt modelId="{1B73E087-8692-4EEA-AFFC-9514C286779D}" type="pres">
      <dgm:prSet presAssocID="{9307E48F-2A47-4002-98F0-E1AFD9F30368}" presName="parentText" presStyleLbl="alignNode1" presStyleIdx="0" presStyleCnt="3" custLinFactNeighborY="1046">
        <dgm:presLayoutVars>
          <dgm:chMax val="1"/>
          <dgm:bulletEnabled val="1"/>
        </dgm:presLayoutVars>
      </dgm:prSet>
      <dgm:spPr/>
    </dgm:pt>
    <dgm:pt modelId="{06EFE0FF-6361-4A05-97AE-8F152B64C884}" type="pres">
      <dgm:prSet presAssocID="{9307E48F-2A47-4002-98F0-E1AFD9F30368}" presName="descendantText" presStyleLbl="alignAcc1" presStyleIdx="0" presStyleCnt="3" custLinFactNeighborY="1609">
        <dgm:presLayoutVars>
          <dgm:bulletEnabled val="1"/>
        </dgm:presLayoutVars>
      </dgm:prSet>
      <dgm:spPr/>
    </dgm:pt>
    <dgm:pt modelId="{664F0FCD-D47E-495A-9A20-CFD903E0B17A}" type="pres">
      <dgm:prSet presAssocID="{43C296AC-0ACE-4113-BE8E-59043DD443BA}" presName="sp" presStyleCnt="0"/>
      <dgm:spPr/>
    </dgm:pt>
    <dgm:pt modelId="{C7C58E5F-C34F-4A7F-94E7-5ECFE76CB753}" type="pres">
      <dgm:prSet presAssocID="{274C8B9A-C247-4D82-9A13-BC35437EEC47}" presName="composite" presStyleCnt="0"/>
      <dgm:spPr/>
    </dgm:pt>
    <dgm:pt modelId="{9E061DAF-56A0-4D8F-A730-C11DA116093B}" type="pres">
      <dgm:prSet presAssocID="{274C8B9A-C247-4D82-9A13-BC35437EEC47}" presName="parentText" presStyleLbl="alignNode1" presStyleIdx="1" presStyleCnt="3" custScaleX="108873" custLinFactNeighborY="0">
        <dgm:presLayoutVars>
          <dgm:chMax val="1"/>
          <dgm:bulletEnabled val="1"/>
        </dgm:presLayoutVars>
      </dgm:prSet>
      <dgm:spPr/>
    </dgm:pt>
    <dgm:pt modelId="{06B2BD8F-46F7-45B8-8383-25416E59B0C7}" type="pres">
      <dgm:prSet presAssocID="{274C8B9A-C247-4D82-9A13-BC35437EEC47}" presName="descendantText" presStyleLbl="alignAcc1" presStyleIdx="1" presStyleCnt="3">
        <dgm:presLayoutVars>
          <dgm:bulletEnabled val="1"/>
        </dgm:presLayoutVars>
      </dgm:prSet>
      <dgm:spPr/>
    </dgm:pt>
    <dgm:pt modelId="{6C0F33D1-C39F-4526-9B17-D0E028E64D1E}" type="pres">
      <dgm:prSet presAssocID="{E02DB6C9-085C-4CCC-878C-0C139E49C4A2}" presName="sp" presStyleCnt="0"/>
      <dgm:spPr/>
    </dgm:pt>
    <dgm:pt modelId="{84A94E4E-D8B3-44EC-BA29-DEF0D2A5A7B9}" type="pres">
      <dgm:prSet presAssocID="{643FB3B1-2DC3-43A4-A905-E3D971A72033}" presName="composite" presStyleCnt="0"/>
      <dgm:spPr/>
    </dgm:pt>
    <dgm:pt modelId="{CA435CC1-384E-43AC-8E63-FDAC04820A71}" type="pres">
      <dgm:prSet presAssocID="{643FB3B1-2DC3-43A4-A905-E3D971A7203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43BAFC6-B75D-4EFA-8E49-A68DF1D6F692}" type="pres">
      <dgm:prSet presAssocID="{643FB3B1-2DC3-43A4-A905-E3D971A7203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6F47506-281B-43DC-BB93-D233554A4D1E}" type="presOf" srcId="{F89DDF22-E6B7-477F-A0B8-B5B210B3C48F}" destId="{1E8BB8C7-CF1A-4A63-8D1E-7FAEA996CA99}" srcOrd="0" destOrd="0" presId="urn:microsoft.com/office/officeart/2005/8/layout/chevron2"/>
    <dgm:cxn modelId="{3F1F7408-2208-44D0-8877-8D1BDD6A0B13}" type="presOf" srcId="{274C8B9A-C247-4D82-9A13-BC35437EEC47}" destId="{9E061DAF-56A0-4D8F-A730-C11DA116093B}" srcOrd="0" destOrd="0" presId="urn:microsoft.com/office/officeart/2005/8/layout/chevron2"/>
    <dgm:cxn modelId="{2E1EE30F-8E77-4E7B-BE21-4CD5179A2EDA}" type="presOf" srcId="{9307E48F-2A47-4002-98F0-E1AFD9F30368}" destId="{1B73E087-8692-4EEA-AFFC-9514C286779D}" srcOrd="0" destOrd="0" presId="urn:microsoft.com/office/officeart/2005/8/layout/chevron2"/>
    <dgm:cxn modelId="{A4718625-1CDF-46D8-BE0F-CD7C47241F9B}" type="presOf" srcId="{20C6FFBF-7136-4A9F-8BDE-5064CDF1BE1A}" destId="{643BAFC6-B75D-4EFA-8E49-A68DF1D6F692}" srcOrd="0" destOrd="1" presId="urn:microsoft.com/office/officeart/2005/8/layout/chevron2"/>
    <dgm:cxn modelId="{8B6F6528-4E44-4828-9754-42FA0FF1BC93}" srcId="{643FB3B1-2DC3-43A4-A905-E3D971A72033}" destId="{9B561BB5-3720-4C1E-BA2C-F8E74738C5AE}" srcOrd="0" destOrd="0" parTransId="{35B63AE0-93B0-4296-BC10-2857950FD52C}" sibTransId="{9A8772D5-B4AC-4B20-865C-472A19699DCF}"/>
    <dgm:cxn modelId="{F8B2522D-5DDE-484F-9210-E21B097E21FE}" type="presOf" srcId="{38B9259B-2540-4FD9-A83C-FF50000C9962}" destId="{06B2BD8F-46F7-45B8-8383-25416E59B0C7}" srcOrd="0" destOrd="0" presId="urn:microsoft.com/office/officeart/2005/8/layout/chevron2"/>
    <dgm:cxn modelId="{EAEBA63C-E5FF-4A37-9949-06A461C64739}" srcId="{F89DDF22-E6B7-477F-A0B8-B5B210B3C48F}" destId="{9307E48F-2A47-4002-98F0-E1AFD9F30368}" srcOrd="0" destOrd="0" parTransId="{DD27B902-984C-4915-B5D9-6C74F4DDC7AF}" sibTransId="{43C296AC-0ACE-4113-BE8E-59043DD443BA}"/>
    <dgm:cxn modelId="{852AE85F-AD3B-4A5D-8D6E-44819E900E2F}" srcId="{F89DDF22-E6B7-477F-A0B8-B5B210B3C48F}" destId="{643FB3B1-2DC3-43A4-A905-E3D971A72033}" srcOrd="2" destOrd="0" parTransId="{83F958D9-8286-4109-A3D1-FB9187BB7113}" sibTransId="{DC843369-5A6C-47F0-8B03-E46D15A97C11}"/>
    <dgm:cxn modelId="{4C79D444-988F-4A77-8CDC-53DE167D1810}" srcId="{9307E48F-2A47-4002-98F0-E1AFD9F30368}" destId="{9EC5C7F3-7A66-4721-AD3B-85305F66C6B1}" srcOrd="1" destOrd="0" parTransId="{4C3A5EEF-56E6-4378-9E19-F6D6FC8CF744}" sibTransId="{9E2C1040-8B83-4532-B0F3-80BC8B01C193}"/>
    <dgm:cxn modelId="{3F122353-4597-4B60-BED8-9FC3329E619F}" type="presOf" srcId="{E5EC1B6E-4668-4136-AB15-9901346A4754}" destId="{643BAFC6-B75D-4EFA-8E49-A68DF1D6F692}" srcOrd="0" destOrd="3" presId="urn:microsoft.com/office/officeart/2005/8/layout/chevron2"/>
    <dgm:cxn modelId="{6904B975-AFE1-40A6-A6D9-87AEF0D92550}" srcId="{643FB3B1-2DC3-43A4-A905-E3D971A72033}" destId="{20C6FFBF-7136-4A9F-8BDE-5064CDF1BE1A}" srcOrd="1" destOrd="0" parTransId="{E4ECBAA8-0E92-4B88-8395-63F5A834A0E1}" sibTransId="{98283D4F-1E8F-4309-BCC5-F65CCD97C3AF}"/>
    <dgm:cxn modelId="{2D972759-F3B4-40FB-8488-23BC96DF121D}" type="presOf" srcId="{3C35C121-C894-4591-9A31-9140B7BDA8A1}" destId="{643BAFC6-B75D-4EFA-8E49-A68DF1D6F692}" srcOrd="0" destOrd="2" presId="urn:microsoft.com/office/officeart/2005/8/layout/chevron2"/>
    <dgm:cxn modelId="{3B33D783-CFBF-4590-B8C6-77095E36F94D}" type="presOf" srcId="{9B561BB5-3720-4C1E-BA2C-F8E74738C5AE}" destId="{643BAFC6-B75D-4EFA-8E49-A68DF1D6F692}" srcOrd="0" destOrd="0" presId="urn:microsoft.com/office/officeart/2005/8/layout/chevron2"/>
    <dgm:cxn modelId="{1B1795A7-F030-4101-B377-FDC0A1B0F25F}" type="presOf" srcId="{643FB3B1-2DC3-43A4-A905-E3D971A72033}" destId="{CA435CC1-384E-43AC-8E63-FDAC04820A71}" srcOrd="0" destOrd="0" presId="urn:microsoft.com/office/officeart/2005/8/layout/chevron2"/>
    <dgm:cxn modelId="{D3CE55AC-542F-4E82-B4E7-97018E7264DC}" type="presOf" srcId="{C19EEE5C-86D0-499A-B646-F73B80414BD1}" destId="{06B2BD8F-46F7-45B8-8383-25416E59B0C7}" srcOrd="0" destOrd="1" presId="urn:microsoft.com/office/officeart/2005/8/layout/chevron2"/>
    <dgm:cxn modelId="{824041CD-B7C0-41AB-ADED-94F483CB9098}" srcId="{274C8B9A-C247-4D82-9A13-BC35437EEC47}" destId="{38B9259B-2540-4FD9-A83C-FF50000C9962}" srcOrd="0" destOrd="0" parTransId="{E73F9BBF-93DA-483B-992E-C29B524329BB}" sibTransId="{EEAD7B75-BA0C-482B-B7B4-AFE89D485DBE}"/>
    <dgm:cxn modelId="{A96057D4-A7A4-4A45-B4A4-FA2F5439456C}" srcId="{9307E48F-2A47-4002-98F0-E1AFD9F30368}" destId="{3BDE2EA4-86FB-4C1D-B195-7312030CB959}" srcOrd="0" destOrd="0" parTransId="{5CEFEF8F-E829-4E95-B20A-C5F9C7625ED9}" sibTransId="{0DD71D19-C565-4418-8DE2-9BA12EE2431B}"/>
    <dgm:cxn modelId="{1DC5E5E0-D619-47FA-81BF-3DCB9C412028}" srcId="{643FB3B1-2DC3-43A4-A905-E3D971A72033}" destId="{E5EC1B6E-4668-4136-AB15-9901346A4754}" srcOrd="3" destOrd="0" parTransId="{D58B2D8D-422C-4221-8015-2AD880EAF59F}" sibTransId="{48EDC456-3EB5-401F-AB5F-461ACC093FC4}"/>
    <dgm:cxn modelId="{0126A0E2-CEB7-4650-BE08-AC031E511B75}" type="presOf" srcId="{3BDE2EA4-86FB-4C1D-B195-7312030CB959}" destId="{06EFE0FF-6361-4A05-97AE-8F152B64C884}" srcOrd="0" destOrd="0" presId="urn:microsoft.com/office/officeart/2005/8/layout/chevron2"/>
    <dgm:cxn modelId="{952458E4-8D4E-4FF1-B9A4-8FE4914AA665}" srcId="{274C8B9A-C247-4D82-9A13-BC35437EEC47}" destId="{C19EEE5C-86D0-499A-B646-F73B80414BD1}" srcOrd="1" destOrd="0" parTransId="{C27398C7-2389-4AF7-9165-D0672AD548C8}" sibTransId="{66666CC8-F3DA-43C1-8E19-D7654394EA10}"/>
    <dgm:cxn modelId="{904E08E6-9409-4DA7-88F0-F78FCF8D29A7}" type="presOf" srcId="{9EC5C7F3-7A66-4721-AD3B-85305F66C6B1}" destId="{06EFE0FF-6361-4A05-97AE-8F152B64C884}" srcOrd="0" destOrd="1" presId="urn:microsoft.com/office/officeart/2005/8/layout/chevron2"/>
    <dgm:cxn modelId="{44A3F0E7-11B7-4A14-911C-49376B1EF656}" srcId="{643FB3B1-2DC3-43A4-A905-E3D971A72033}" destId="{3C35C121-C894-4591-9A31-9140B7BDA8A1}" srcOrd="2" destOrd="0" parTransId="{02B653AF-036C-4C66-A26C-3A61682FED09}" sibTransId="{B5441439-A459-454A-8317-7C4A98ADB856}"/>
    <dgm:cxn modelId="{6E7554FC-F812-4908-8B25-880785BF7931}" srcId="{F89DDF22-E6B7-477F-A0B8-B5B210B3C48F}" destId="{274C8B9A-C247-4D82-9A13-BC35437EEC47}" srcOrd="1" destOrd="0" parTransId="{7F5AB945-01F7-4658-8CBE-69694BD5AE5D}" sibTransId="{E02DB6C9-085C-4CCC-878C-0C139E49C4A2}"/>
    <dgm:cxn modelId="{72644C1A-B287-42B8-AD9B-6F84B9449830}" type="presParOf" srcId="{1E8BB8C7-CF1A-4A63-8D1E-7FAEA996CA99}" destId="{2DBE66A1-77D1-4654-B7F9-304C0F505DD3}" srcOrd="0" destOrd="0" presId="urn:microsoft.com/office/officeart/2005/8/layout/chevron2"/>
    <dgm:cxn modelId="{34668A76-EFA5-4C55-B820-91AC6275108A}" type="presParOf" srcId="{2DBE66A1-77D1-4654-B7F9-304C0F505DD3}" destId="{1B73E087-8692-4EEA-AFFC-9514C286779D}" srcOrd="0" destOrd="0" presId="urn:microsoft.com/office/officeart/2005/8/layout/chevron2"/>
    <dgm:cxn modelId="{FDD737FB-45DC-4E8C-8544-18C40ACAD85B}" type="presParOf" srcId="{2DBE66A1-77D1-4654-B7F9-304C0F505DD3}" destId="{06EFE0FF-6361-4A05-97AE-8F152B64C884}" srcOrd="1" destOrd="0" presId="urn:microsoft.com/office/officeart/2005/8/layout/chevron2"/>
    <dgm:cxn modelId="{F43F3E81-6B24-4CD0-9F47-A30AF6E05C3F}" type="presParOf" srcId="{1E8BB8C7-CF1A-4A63-8D1E-7FAEA996CA99}" destId="{664F0FCD-D47E-495A-9A20-CFD903E0B17A}" srcOrd="1" destOrd="0" presId="urn:microsoft.com/office/officeart/2005/8/layout/chevron2"/>
    <dgm:cxn modelId="{66076B56-9ADC-4FD4-992A-2E5420B9F5E7}" type="presParOf" srcId="{1E8BB8C7-CF1A-4A63-8D1E-7FAEA996CA99}" destId="{C7C58E5F-C34F-4A7F-94E7-5ECFE76CB753}" srcOrd="2" destOrd="0" presId="urn:microsoft.com/office/officeart/2005/8/layout/chevron2"/>
    <dgm:cxn modelId="{C27486D8-D54C-48D7-ABAE-24939A240C5F}" type="presParOf" srcId="{C7C58E5F-C34F-4A7F-94E7-5ECFE76CB753}" destId="{9E061DAF-56A0-4D8F-A730-C11DA116093B}" srcOrd="0" destOrd="0" presId="urn:microsoft.com/office/officeart/2005/8/layout/chevron2"/>
    <dgm:cxn modelId="{6801FEFD-5759-4F39-98FC-6BEC4965E734}" type="presParOf" srcId="{C7C58E5F-C34F-4A7F-94E7-5ECFE76CB753}" destId="{06B2BD8F-46F7-45B8-8383-25416E59B0C7}" srcOrd="1" destOrd="0" presId="urn:microsoft.com/office/officeart/2005/8/layout/chevron2"/>
    <dgm:cxn modelId="{E500B167-46DD-4913-B296-513F5F3A374C}" type="presParOf" srcId="{1E8BB8C7-CF1A-4A63-8D1E-7FAEA996CA99}" destId="{6C0F33D1-C39F-4526-9B17-D0E028E64D1E}" srcOrd="3" destOrd="0" presId="urn:microsoft.com/office/officeart/2005/8/layout/chevron2"/>
    <dgm:cxn modelId="{881CDE74-EEF8-44E4-ABC4-DF8E099ABCE7}" type="presParOf" srcId="{1E8BB8C7-CF1A-4A63-8D1E-7FAEA996CA99}" destId="{84A94E4E-D8B3-44EC-BA29-DEF0D2A5A7B9}" srcOrd="4" destOrd="0" presId="urn:microsoft.com/office/officeart/2005/8/layout/chevron2"/>
    <dgm:cxn modelId="{790116A3-50AC-4A92-8D32-8BE39E1400E1}" type="presParOf" srcId="{84A94E4E-D8B3-44EC-BA29-DEF0D2A5A7B9}" destId="{CA435CC1-384E-43AC-8E63-FDAC04820A71}" srcOrd="0" destOrd="0" presId="urn:microsoft.com/office/officeart/2005/8/layout/chevron2"/>
    <dgm:cxn modelId="{92F9DD70-5E6B-45CD-B0B7-BAE58E989214}" type="presParOf" srcId="{84A94E4E-D8B3-44EC-BA29-DEF0D2A5A7B9}" destId="{643BAFC6-B75D-4EFA-8E49-A68DF1D6F6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E087-8692-4EEA-AFFC-9514C286779D}">
      <dsp:nvSpPr>
        <dsp:cNvPr id="0" name=""/>
        <dsp:cNvSpPr/>
      </dsp:nvSpPr>
      <dsp:spPr>
        <a:xfrm rot="5400000">
          <a:off x="-319397" y="315348"/>
          <a:ext cx="1929572" cy="1350700"/>
        </a:xfrm>
        <a:prstGeom prst="chevron">
          <a:avLst/>
        </a:prstGeom>
        <a:blipFill>
          <a:blip xmlns:r="http://schemas.openxmlformats.org/officeDocument/2006/relationships" r:embed="rId1">
            <a:duotone>
              <a:schemeClr val="accent2">
                <a:shade val="74000"/>
                <a:satMod val="130000"/>
                <a:lumMod val="90000"/>
              </a:schemeClr>
              <a:schemeClr val="accent2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জন্ম</a:t>
          </a:r>
          <a:r>
            <a:rPr lang="en-US" sz="2000" kern="1200" dirty="0"/>
            <a:t>:</a:t>
          </a:r>
        </a:p>
      </dsp:txBody>
      <dsp:txXfrm rot="-5400000">
        <a:off x="-29961" y="701262"/>
        <a:ext cx="1350700" cy="578872"/>
      </dsp:txXfrm>
    </dsp:sp>
    <dsp:sp modelId="{06EFE0FF-6361-4A05-97AE-8F152B64C884}">
      <dsp:nvSpPr>
        <dsp:cNvPr id="0" name=""/>
        <dsp:cNvSpPr/>
      </dsp:nvSpPr>
      <dsp:spPr>
        <a:xfrm rot="5400000">
          <a:off x="4082277" y="-2735629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7030A0"/>
              </a:solidFill>
            </a:rPr>
            <a:t>হেমচন্দ্র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বন্দ্যোপাধ্যায়</a:t>
          </a:r>
          <a:r>
            <a:rPr lang="en-US" sz="2000" kern="1200" dirty="0">
              <a:solidFill>
                <a:srgbClr val="7030A0"/>
              </a:solidFill>
            </a:rPr>
            <a:t> ১৮৩৮ </a:t>
          </a:r>
          <a:r>
            <a:rPr lang="en-US" sz="2000" kern="1200" dirty="0" err="1">
              <a:solidFill>
                <a:srgbClr val="7030A0"/>
              </a:solidFill>
            </a:rPr>
            <a:t>সালে</a:t>
          </a:r>
          <a:endParaRPr lang="en-US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030A0"/>
              </a:solidFill>
            </a:rPr>
            <a:t>১৭ই </a:t>
          </a:r>
          <a:r>
            <a:rPr lang="en-US" sz="2000" kern="1200" dirty="0" err="1">
              <a:solidFill>
                <a:srgbClr val="7030A0"/>
              </a:solidFill>
            </a:rPr>
            <a:t>এপ্রিল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হুগলি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জেলার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গুলিটা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রাজবল্লভহাট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গ্রামে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জন্মগ্রহন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করেন</a:t>
          </a:r>
          <a:r>
            <a:rPr lang="en-US" sz="2000" kern="1200" dirty="0">
              <a:solidFill>
                <a:srgbClr val="7030A0"/>
              </a:solidFill>
            </a:rPr>
            <a:t>। </a:t>
          </a:r>
        </a:p>
      </dsp:txBody>
      <dsp:txXfrm rot="-5400000">
        <a:off x="1320738" y="87136"/>
        <a:ext cx="6716073" cy="1131769"/>
      </dsp:txXfrm>
    </dsp:sp>
    <dsp:sp modelId="{9E061DAF-56A0-4D8F-A730-C11DA116093B}">
      <dsp:nvSpPr>
        <dsp:cNvPr id="0" name=""/>
        <dsp:cNvSpPr/>
      </dsp:nvSpPr>
      <dsp:spPr>
        <a:xfrm rot="5400000">
          <a:off x="-259473" y="1974059"/>
          <a:ext cx="1929572" cy="1470548"/>
        </a:xfrm>
        <a:prstGeom prst="chevron">
          <a:avLst/>
        </a:prstGeom>
        <a:blipFill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পড়াশুনা</a:t>
          </a:r>
          <a:r>
            <a:rPr lang="en-US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মহাকাব্য</a:t>
          </a:r>
          <a:r>
            <a:rPr lang="en-US" sz="2000" kern="1200" dirty="0"/>
            <a:t>:</a:t>
          </a:r>
        </a:p>
      </dsp:txBody>
      <dsp:txXfrm rot="-5400000">
        <a:off x="-29961" y="2479821"/>
        <a:ext cx="1470548" cy="459024"/>
      </dsp:txXfrm>
    </dsp:sp>
    <dsp:sp modelId="{06B2BD8F-46F7-45B8-8383-25416E59B0C7}">
      <dsp:nvSpPr>
        <dsp:cNvPr id="0" name=""/>
        <dsp:cNvSpPr/>
      </dsp:nvSpPr>
      <dsp:spPr>
        <a:xfrm rot="5400000">
          <a:off x="4141871" y="-1016661"/>
          <a:ext cx="125488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B0F0"/>
              </a:solidFill>
            </a:rPr>
            <a:t>১৮৫৯ </a:t>
          </a:r>
          <a:r>
            <a:rPr lang="en-US" sz="1600" kern="1200" dirty="0" err="1">
              <a:solidFill>
                <a:srgbClr val="00B0F0"/>
              </a:solidFill>
            </a:rPr>
            <a:t>সালে</a:t>
          </a:r>
          <a:r>
            <a:rPr lang="en-US" sz="1600" kern="1200" dirty="0">
              <a:solidFill>
                <a:srgbClr val="00B0F0"/>
              </a:solidFill>
            </a:rPr>
            <a:t> </a:t>
          </a:r>
          <a:r>
            <a:rPr lang="en-US" sz="1600" kern="1200" dirty="0" err="1">
              <a:solidFill>
                <a:srgbClr val="00B0F0"/>
              </a:solidFill>
            </a:rPr>
            <a:t>কলকাতা</a:t>
          </a:r>
          <a:r>
            <a:rPr lang="en-US" sz="1600" kern="1200" dirty="0">
              <a:solidFill>
                <a:srgbClr val="00B0F0"/>
              </a:solidFill>
            </a:rPr>
            <a:t> </a:t>
          </a:r>
          <a:r>
            <a:rPr lang="en-US" sz="1600" kern="1200" dirty="0" err="1">
              <a:solidFill>
                <a:srgbClr val="00B0F0"/>
              </a:solidFill>
            </a:rPr>
            <a:t>বিশ্ববিদ্যালয়</a:t>
          </a:r>
          <a:r>
            <a:rPr lang="en-US" sz="1600" kern="1200" dirty="0">
              <a:solidFill>
                <a:srgbClr val="00B0F0"/>
              </a:solidFill>
            </a:rPr>
            <a:t> </a:t>
          </a:r>
          <a:r>
            <a:rPr lang="en-US" sz="1600" kern="1200" dirty="0" err="1">
              <a:solidFill>
                <a:srgbClr val="00B0F0"/>
              </a:solidFill>
            </a:rPr>
            <a:t>থেকে</a:t>
          </a:r>
          <a:r>
            <a:rPr lang="en-US" sz="1600" kern="1200" dirty="0">
              <a:solidFill>
                <a:srgbClr val="00B0F0"/>
              </a:solidFill>
            </a:rPr>
            <a:t> </a:t>
          </a:r>
          <a:r>
            <a:rPr lang="en-US" sz="1600" kern="1200" dirty="0" err="1">
              <a:solidFill>
                <a:srgbClr val="00B0F0"/>
              </a:solidFill>
            </a:rPr>
            <a:t>স্নাতক</a:t>
          </a:r>
          <a:r>
            <a:rPr lang="en-US" sz="1600" kern="1200" dirty="0">
              <a:solidFill>
                <a:srgbClr val="00B0F0"/>
              </a:solidFill>
            </a:rPr>
            <a:t> </a:t>
          </a:r>
          <a:r>
            <a:rPr lang="en-US" sz="1600" kern="1200" dirty="0" err="1">
              <a:solidFill>
                <a:srgbClr val="00B0F0"/>
              </a:solidFill>
            </a:rPr>
            <a:t>ডিগ্রি</a:t>
          </a:r>
          <a:r>
            <a:rPr lang="en-US" sz="1600" kern="1200" dirty="0">
              <a:solidFill>
                <a:srgbClr val="00B0F0"/>
              </a:solidFill>
            </a:rPr>
            <a:t> </a:t>
          </a:r>
          <a:r>
            <a:rPr lang="en-US" sz="1600" kern="1200" dirty="0" err="1">
              <a:solidFill>
                <a:srgbClr val="00B0F0"/>
              </a:solidFill>
            </a:rPr>
            <a:t>লাভ</a:t>
          </a:r>
          <a:r>
            <a:rPr lang="en-US" sz="1600" kern="1200" dirty="0">
              <a:solidFill>
                <a:srgbClr val="00B0F0"/>
              </a:solidFill>
            </a:rPr>
            <a:t> </a:t>
          </a:r>
          <a:r>
            <a:rPr lang="en-US" sz="1600" kern="1200" dirty="0" err="1">
              <a:solidFill>
                <a:srgbClr val="00B0F0"/>
              </a:solidFill>
            </a:rPr>
            <a:t>করেন</a:t>
          </a:r>
          <a:r>
            <a:rPr lang="en-US" sz="1600" kern="1200" dirty="0">
              <a:solidFill>
                <a:srgbClr val="00B0F0"/>
              </a:solidFill>
            </a:rPr>
            <a:t>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rgbClr val="00B0F0"/>
              </a:solidFill>
            </a:rPr>
            <a:t>বৃত্তসংহার</a:t>
          </a:r>
          <a:r>
            <a:rPr lang="en-US" sz="1600" kern="1200" dirty="0">
              <a:solidFill>
                <a:srgbClr val="00B0F0"/>
              </a:solidFill>
            </a:rPr>
            <a:t>।</a:t>
          </a:r>
        </a:p>
      </dsp:txBody>
      <dsp:txXfrm rot="-5400000">
        <a:off x="1380662" y="1805806"/>
        <a:ext cx="6716041" cy="1132365"/>
      </dsp:txXfrm>
    </dsp:sp>
    <dsp:sp modelId="{CA435CC1-384E-43AC-8E63-FDAC04820A71}">
      <dsp:nvSpPr>
        <dsp:cNvPr id="0" name=""/>
        <dsp:cNvSpPr/>
      </dsp:nvSpPr>
      <dsp:spPr>
        <a:xfrm rot="5400000">
          <a:off x="-319397" y="3772801"/>
          <a:ext cx="1929572" cy="1350700"/>
        </a:xfrm>
        <a:prstGeom prst="chevron">
          <a:avLst/>
        </a:prstGeom>
        <a:gradFill rotWithShape="1">
          <a:gsLst>
            <a:gs pos="0">
              <a:schemeClr val="accent4">
                <a:tint val="60000"/>
                <a:lumMod val="110000"/>
              </a:schemeClr>
            </a:gs>
            <a:gs pos="100000">
              <a:schemeClr val="accent4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উল্লেখযোগ্যকাব্য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মৃত্যু</a:t>
          </a:r>
          <a:r>
            <a:rPr lang="en-US" sz="2000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:</a:t>
          </a:r>
        </a:p>
      </dsp:txBody>
      <dsp:txXfrm rot="-5400000">
        <a:off x="-29961" y="4158715"/>
        <a:ext cx="1350700" cy="578872"/>
      </dsp:txXfrm>
    </dsp:sp>
    <dsp:sp modelId="{643BAFC6-B75D-4EFA-8E49-A68DF1D6F692}">
      <dsp:nvSpPr>
        <dsp:cNvPr id="0" name=""/>
        <dsp:cNvSpPr/>
      </dsp:nvSpPr>
      <dsp:spPr>
        <a:xfrm rot="5400000">
          <a:off x="4082277" y="721826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rgbClr val="002060"/>
              </a:solidFill>
            </a:rPr>
            <a:t>চিন্তাতরঙ্গিনী,বীরবাহু,আশাকানন,ছায়াময়ী</a:t>
          </a:r>
          <a:r>
            <a:rPr lang="en-US" sz="1600" kern="1200" dirty="0">
              <a:solidFill>
                <a:srgbClr val="002060"/>
              </a:solidFill>
            </a:rPr>
            <a:t> </a:t>
          </a:r>
          <a:r>
            <a:rPr lang="en-US" sz="1600" kern="1200" dirty="0" err="1">
              <a:solidFill>
                <a:srgbClr val="002060"/>
              </a:solidFill>
            </a:rPr>
            <a:t>ইত্যাদি</a:t>
          </a:r>
          <a:r>
            <a:rPr lang="en-US" sz="1600" kern="1200" dirty="0">
              <a:solidFill>
                <a:srgbClr val="002060"/>
              </a:solidFill>
            </a:rPr>
            <a:t>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</a:rPr>
            <a:t>মৃত্যু:২৪শে </a:t>
          </a:r>
          <a:r>
            <a:rPr lang="en-US" sz="1600" kern="1200" dirty="0" err="1">
              <a:solidFill>
                <a:srgbClr val="002060"/>
              </a:solidFill>
            </a:rPr>
            <a:t>মে</a:t>
          </a:r>
          <a:r>
            <a:rPr lang="en-US" sz="1600" kern="1200" dirty="0">
              <a:solidFill>
                <a:srgbClr val="002060"/>
              </a:solidFill>
            </a:rPr>
            <a:t> ১৯০৩ </a:t>
          </a:r>
          <a:r>
            <a:rPr lang="en-US" sz="1600" kern="1200" dirty="0" err="1">
              <a:solidFill>
                <a:srgbClr val="002060"/>
              </a:solidFill>
            </a:rPr>
            <a:t>সালে</a:t>
          </a:r>
          <a:r>
            <a:rPr lang="en-US" sz="1600" kern="1200" dirty="0">
              <a:solidFill>
                <a:srgbClr val="002060"/>
              </a:solidFill>
            </a:rPr>
            <a:t> 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-5400000">
        <a:off x="1320738" y="3544591"/>
        <a:ext cx="6716073" cy="113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6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9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6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9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0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43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59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2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3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8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D4516E-79EA-452F-876A-D042737A8E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2C1475-0D38-463D-81C5-E23DEF1D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062662F1-794B-465A-9A5A-ED967A65B3E2}"/>
              </a:ext>
            </a:extLst>
          </p:cNvPr>
          <p:cNvSpPr/>
          <p:nvPr/>
        </p:nvSpPr>
        <p:spPr>
          <a:xfrm>
            <a:off x="4849090" y="724395"/>
            <a:ext cx="2493819" cy="807522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সবাইকে</a:t>
            </a:r>
            <a:r>
              <a:rPr lang="en-US" sz="2000" dirty="0"/>
              <a:t> </a:t>
            </a:r>
            <a:r>
              <a:rPr lang="en-US" sz="2000" dirty="0" err="1"/>
              <a:t>স্বাগতম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167A6-C874-4D86-8F09-8D28FADCD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13" y="2119129"/>
            <a:ext cx="3934374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0340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E9231D14-2847-4AA8-BB94-CD536EC97E4A}"/>
              </a:ext>
            </a:extLst>
          </p:cNvPr>
          <p:cNvSpPr/>
          <p:nvPr/>
        </p:nvSpPr>
        <p:spPr>
          <a:xfrm>
            <a:off x="5124359" y="883208"/>
            <a:ext cx="2757487" cy="785812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সরব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পাঠ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A6845-5336-4784-B3EC-088D87D6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43" y="2190513"/>
            <a:ext cx="3995920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3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E8364-F86F-44AD-9D20-285948A9BBD0}"/>
              </a:ext>
            </a:extLst>
          </p:cNvPr>
          <p:cNvSpPr txBox="1"/>
          <p:nvPr/>
        </p:nvSpPr>
        <p:spPr>
          <a:xfrm>
            <a:off x="3543299" y="5501759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ধ্বজা,বীর্যবান,মহিমা</a:t>
            </a:r>
            <a:r>
              <a:rPr lang="en-US" sz="1800" dirty="0"/>
              <a:t> </a:t>
            </a:r>
            <a:r>
              <a:rPr lang="en-US" sz="1800" dirty="0" err="1"/>
              <a:t>শব্দ</a:t>
            </a:r>
            <a:r>
              <a:rPr lang="en-US" sz="1800" dirty="0"/>
              <a:t> </a:t>
            </a:r>
            <a:r>
              <a:rPr lang="en-US" sz="1800" dirty="0" err="1"/>
              <a:t>দিয়ে</a:t>
            </a:r>
            <a:r>
              <a:rPr lang="en-US" sz="1800" dirty="0"/>
              <a:t> ২টি </a:t>
            </a:r>
            <a:r>
              <a:rPr lang="en-US" sz="1800" dirty="0" err="1"/>
              <a:t>করে</a:t>
            </a:r>
            <a:r>
              <a:rPr lang="en-US" sz="1800" dirty="0"/>
              <a:t> </a:t>
            </a:r>
            <a:r>
              <a:rPr lang="en-US" sz="1800" dirty="0" err="1"/>
              <a:t>বাক্য</a:t>
            </a:r>
            <a:r>
              <a:rPr lang="en-US" sz="1800" dirty="0"/>
              <a:t> </a:t>
            </a:r>
            <a:r>
              <a:rPr lang="en-US" sz="1800" dirty="0" err="1"/>
              <a:t>লিখ</a:t>
            </a:r>
            <a:r>
              <a:rPr lang="en-US" sz="1800" dirty="0"/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D078D-4C7D-4251-B9E6-09E705746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88" y="2156341"/>
            <a:ext cx="5525271" cy="2972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02037DA5-1C4A-41F0-B6C8-F91ADEE1F3EF}"/>
              </a:ext>
            </a:extLst>
          </p:cNvPr>
          <p:cNvSpPr/>
          <p:nvPr/>
        </p:nvSpPr>
        <p:spPr>
          <a:xfrm>
            <a:off x="4786313" y="600611"/>
            <a:ext cx="2914650" cy="77259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জোড়ায়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কাজ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3CA5F-164A-497F-8F70-069B0AF58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43" y="2510210"/>
            <a:ext cx="6267698" cy="2719455"/>
          </a:xfrm>
          <a:prstGeom prst="rect">
            <a:avLst/>
          </a:prstGeom>
        </p:spPr>
      </p:pic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3F36CBBA-677F-4A43-8233-0DE5C11F732A}"/>
              </a:ext>
            </a:extLst>
          </p:cNvPr>
          <p:cNvSpPr/>
          <p:nvPr/>
        </p:nvSpPr>
        <p:spPr>
          <a:xfrm>
            <a:off x="3910012" y="599856"/>
            <a:ext cx="4371975" cy="885825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পড়ি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95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7EFEFB-35C7-4993-B6F7-52D402104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21" y="1132465"/>
            <a:ext cx="8101011" cy="49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54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B47F74-F8A5-43E4-979F-C2074D0929AC}"/>
              </a:ext>
            </a:extLst>
          </p:cNvPr>
          <p:cNvSpPr txBox="1"/>
          <p:nvPr/>
        </p:nvSpPr>
        <p:spPr>
          <a:xfrm>
            <a:off x="3043237" y="3244334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স্বীয়</a:t>
            </a:r>
            <a:r>
              <a:rPr lang="en-US" sz="1800" dirty="0"/>
              <a:t> </a:t>
            </a:r>
            <a:r>
              <a:rPr lang="en-US" sz="1800" dirty="0" err="1"/>
              <a:t>কীর্তি</a:t>
            </a:r>
            <a:r>
              <a:rPr lang="en-US" sz="1800" dirty="0"/>
              <a:t> </a:t>
            </a:r>
            <a:r>
              <a:rPr lang="en-US" sz="1800" dirty="0" err="1"/>
              <a:t>ধ্বজা</a:t>
            </a:r>
            <a:r>
              <a:rPr lang="en-US" sz="1800" dirty="0"/>
              <a:t> </a:t>
            </a:r>
            <a:r>
              <a:rPr lang="en-US" sz="1800" dirty="0" err="1"/>
              <a:t>ধরে</a:t>
            </a:r>
            <a:r>
              <a:rPr lang="en-US" sz="1800" dirty="0"/>
              <a:t>” </a:t>
            </a:r>
            <a:r>
              <a:rPr lang="en-US" sz="1800" dirty="0" err="1"/>
              <a:t>বলতে</a:t>
            </a:r>
            <a:r>
              <a:rPr lang="en-US" sz="1800" dirty="0"/>
              <a:t>  </a:t>
            </a:r>
            <a:r>
              <a:rPr lang="en-US" sz="1800" dirty="0" err="1"/>
              <a:t>কী</a:t>
            </a:r>
            <a:r>
              <a:rPr lang="en-US" sz="1800" dirty="0"/>
              <a:t> </a:t>
            </a:r>
            <a:r>
              <a:rPr lang="en-US" sz="1800" dirty="0" err="1"/>
              <a:t>বোঝানো</a:t>
            </a:r>
            <a:r>
              <a:rPr lang="en-US" sz="1800" dirty="0"/>
              <a:t> </a:t>
            </a:r>
            <a:r>
              <a:rPr lang="en-US" sz="1800" dirty="0" err="1"/>
              <a:t>হয়েছে</a:t>
            </a:r>
            <a:r>
              <a:rPr lang="en-US" sz="1800" dirty="0"/>
              <a:t>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F140F-78D2-489A-87F4-06A25D7119B8}"/>
              </a:ext>
            </a:extLst>
          </p:cNvPr>
          <p:cNvSpPr txBox="1"/>
          <p:nvPr/>
        </p:nvSpPr>
        <p:spPr>
          <a:xfrm>
            <a:off x="2628900" y="3915846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       </a:t>
            </a:r>
            <a:r>
              <a:rPr lang="en-US" sz="1800" dirty="0" err="1"/>
              <a:t>কবিতার</a:t>
            </a:r>
            <a:r>
              <a:rPr lang="en-US" sz="1800" dirty="0"/>
              <a:t> </a:t>
            </a:r>
            <a:r>
              <a:rPr lang="en-US" sz="1800" dirty="0" err="1"/>
              <a:t>আলোকে</a:t>
            </a:r>
            <a:r>
              <a:rPr lang="en-US" sz="1800" dirty="0"/>
              <a:t> </a:t>
            </a:r>
            <a:r>
              <a:rPr lang="en-US" sz="1800" dirty="0" err="1"/>
              <a:t>কোন</a:t>
            </a:r>
            <a:r>
              <a:rPr lang="en-US" sz="1800" dirty="0"/>
              <a:t> </a:t>
            </a:r>
            <a:r>
              <a:rPr lang="en-US" sz="1800" dirty="0" err="1"/>
              <a:t>জিনিসটি</a:t>
            </a:r>
            <a:r>
              <a:rPr lang="en-US" sz="1800" dirty="0"/>
              <a:t> </a:t>
            </a:r>
            <a:r>
              <a:rPr lang="en-US" sz="1800" dirty="0" err="1"/>
              <a:t>দুর্লভ</a:t>
            </a:r>
            <a:r>
              <a:rPr lang="en-US" sz="1800" dirty="0"/>
              <a:t>, </a:t>
            </a:r>
            <a:r>
              <a:rPr lang="en-US" sz="1800" dirty="0" err="1"/>
              <a:t>কেন</a:t>
            </a:r>
            <a:r>
              <a:rPr lang="en-US" sz="1800" dirty="0"/>
              <a:t>?</a:t>
            </a:r>
            <a:endParaRPr lang="en-US" dirty="0"/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33CDCB81-4B01-4670-A181-ACF3DA8EA9C1}"/>
              </a:ext>
            </a:extLst>
          </p:cNvPr>
          <p:cNvSpPr/>
          <p:nvPr/>
        </p:nvSpPr>
        <p:spPr>
          <a:xfrm>
            <a:off x="4400550" y="670441"/>
            <a:ext cx="3171825" cy="728663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দলীয়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A01190-9826-4CA2-9165-7CB782C45BF4}"/>
              </a:ext>
            </a:extLst>
          </p:cNvPr>
          <p:cNvSpPr/>
          <p:nvPr/>
        </p:nvSpPr>
        <p:spPr>
          <a:xfrm>
            <a:off x="1840707" y="3093244"/>
            <a:ext cx="1157287" cy="5204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১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দল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CD8F16-3C25-4C5F-BBBE-6D8A37741FFF}"/>
              </a:ext>
            </a:extLst>
          </p:cNvPr>
          <p:cNvSpPr/>
          <p:nvPr/>
        </p:nvSpPr>
        <p:spPr>
          <a:xfrm>
            <a:off x="1876426" y="3929061"/>
            <a:ext cx="1085850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২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দল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3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05B15F-90DA-431E-B226-5390085F332C}"/>
              </a:ext>
            </a:extLst>
          </p:cNvPr>
          <p:cNvSpPr txBox="1"/>
          <p:nvPr/>
        </p:nvSpPr>
        <p:spPr>
          <a:xfrm>
            <a:off x="3043237" y="2967335"/>
            <a:ext cx="61150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হেমচন্দ্র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মহাকাব্যটির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প্রাতঃস্মরণীয়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1800" dirty="0">
                <a:latin typeface="NikoshBAN" pitchFamily="2" charset="0"/>
                <a:cs typeface="NikoshBAN" pitchFamily="2" charset="0"/>
              </a:rPr>
              <a:t>৪ ।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পদাঙ্ক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বলতে কবি কী বুঝিয়েছেন </a:t>
            </a:r>
            <a:endParaRPr lang="en-US" sz="2800" dirty="0"/>
          </a:p>
        </p:txBody>
      </p:sp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CB35BDA1-AE0D-45E5-B2C4-1F9BBDADAF36}"/>
              </a:ext>
            </a:extLst>
          </p:cNvPr>
          <p:cNvSpPr/>
          <p:nvPr/>
        </p:nvSpPr>
        <p:spPr>
          <a:xfrm>
            <a:off x="4400550" y="914401"/>
            <a:ext cx="3671888" cy="6858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মূল্যায়ন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3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145760-A6A2-4FEE-AB7A-7D235DB540D3}"/>
              </a:ext>
            </a:extLst>
          </p:cNvPr>
          <p:cNvSpPr txBox="1"/>
          <p:nvPr/>
        </p:nvSpPr>
        <p:spPr>
          <a:xfrm>
            <a:off x="3043236" y="3244334"/>
            <a:ext cx="8215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জীবন</a:t>
            </a:r>
            <a:r>
              <a:rPr lang="en-US" sz="2800" dirty="0"/>
              <a:t> </a:t>
            </a:r>
            <a:r>
              <a:rPr lang="en-US" sz="2800" dirty="0" err="1"/>
              <a:t>সঙ্গীত</a:t>
            </a:r>
            <a:r>
              <a:rPr lang="en-US" sz="2800" dirty="0"/>
              <a:t>” </a:t>
            </a:r>
            <a:r>
              <a:rPr lang="en-US" sz="2800" dirty="0" err="1"/>
              <a:t>কবিতায়</a:t>
            </a:r>
            <a:r>
              <a:rPr lang="en-US" sz="2800" dirty="0"/>
              <a:t> </a:t>
            </a:r>
            <a:r>
              <a:rPr lang="en-US" sz="2800" dirty="0" err="1"/>
              <a:t>কবি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নিষেধ</a:t>
            </a:r>
            <a:r>
              <a:rPr lang="en-US" sz="2800" dirty="0"/>
              <a:t> </a:t>
            </a:r>
            <a:r>
              <a:rPr lang="en-US" sz="2800" dirty="0" err="1"/>
              <a:t>করেছেন</a:t>
            </a:r>
            <a:r>
              <a:rPr lang="en-US" sz="2800" dirty="0"/>
              <a:t> ?</a:t>
            </a:r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35694CDA-7475-4AFA-939D-CE96FF9F0DBF}"/>
              </a:ext>
            </a:extLst>
          </p:cNvPr>
          <p:cNvSpPr/>
          <p:nvPr/>
        </p:nvSpPr>
        <p:spPr>
          <a:xfrm>
            <a:off x="4388644" y="728663"/>
            <a:ext cx="3157537" cy="528638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7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er 3">
            <a:extLst>
              <a:ext uri="{FF2B5EF4-FFF2-40B4-BE49-F238E27FC236}">
                <a16:creationId xmlns:a16="http://schemas.microsoft.com/office/drawing/2014/main" id="{1DA1B81C-CDE5-4F08-9F91-DB2B4B78FD23}"/>
              </a:ext>
            </a:extLst>
          </p:cNvPr>
          <p:cNvSpPr/>
          <p:nvPr/>
        </p:nvSpPr>
        <p:spPr>
          <a:xfrm>
            <a:off x="490537" y="542926"/>
            <a:ext cx="11020424" cy="957263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সবাইকে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ধন্যবাদ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B5BBA-DFFF-496B-A0E9-A7AC6FC9B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1443037"/>
            <a:ext cx="11172825" cy="47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2FA731F-9751-47D5-A345-B723869C0572}"/>
              </a:ext>
            </a:extLst>
          </p:cNvPr>
          <p:cNvSpPr/>
          <p:nvPr/>
        </p:nvSpPr>
        <p:spPr>
          <a:xfrm>
            <a:off x="4114801" y="585787"/>
            <a:ext cx="3486150" cy="1057275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9EC66CF2-C0F6-47F0-AFCA-F6BBD1D23F4F}"/>
              </a:ext>
            </a:extLst>
          </p:cNvPr>
          <p:cNvSpPr/>
          <p:nvPr/>
        </p:nvSpPr>
        <p:spPr>
          <a:xfrm>
            <a:off x="7229475" y="2928938"/>
            <a:ext cx="4271963" cy="2714625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আলেয়া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বেগম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সহকারী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প্রধান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শিক্ষক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মানব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কল্যান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উচ্চ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বিদ্যালয়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বাহুবল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হবিগঞ্জ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।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894E24A-478A-4E66-AEC5-00472FE12712}"/>
              </a:ext>
            </a:extLst>
          </p:cNvPr>
          <p:cNvSpPr/>
          <p:nvPr/>
        </p:nvSpPr>
        <p:spPr>
          <a:xfrm>
            <a:off x="690562" y="3014663"/>
            <a:ext cx="4386262" cy="254317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শ্রেণীঃনবম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দশম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বিষয়ঃবাংলা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সাহিত্য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পাঠঃজীবন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সঙ্গীত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((২য়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অংশ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সময়ঃ৪৫মি:</a:t>
            </a: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তারিখঃ01/8/2021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00C3F-BB13-4104-8A4F-119204BC9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35" y="1114424"/>
            <a:ext cx="1616352" cy="2038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2850C-7DAB-43ED-8463-3EFF5F238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15" y="1040761"/>
            <a:ext cx="1237768" cy="18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88BC866-50AB-4C78-B1AF-0F998F43B99B}"/>
              </a:ext>
            </a:extLst>
          </p:cNvPr>
          <p:cNvSpPr/>
          <p:nvPr/>
        </p:nvSpPr>
        <p:spPr>
          <a:xfrm>
            <a:off x="4586287" y="757238"/>
            <a:ext cx="4643438" cy="642938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নিচের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প্রশ্নোগুলোর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উত্তর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দেওয়ার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চেষ্টা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করি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D782A-C788-488F-BAE7-D2B450DE3A8D}"/>
              </a:ext>
            </a:extLst>
          </p:cNvPr>
          <p:cNvSpPr txBox="1"/>
          <p:nvPr/>
        </p:nvSpPr>
        <p:spPr>
          <a:xfrm>
            <a:off x="3586162" y="2428875"/>
            <a:ext cx="762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জীবনে</a:t>
            </a:r>
            <a:r>
              <a:rPr lang="en-US" dirty="0"/>
              <a:t> </a:t>
            </a:r>
            <a:r>
              <a:rPr lang="en-US" dirty="0" err="1"/>
              <a:t>অভিষ্ট</a:t>
            </a:r>
            <a:r>
              <a:rPr lang="en-US" dirty="0"/>
              <a:t> </a:t>
            </a:r>
            <a:r>
              <a:rPr lang="en-US" dirty="0" err="1"/>
              <a:t>লক্ষ্যে</a:t>
            </a:r>
            <a:r>
              <a:rPr lang="en-US" dirty="0"/>
              <a:t> </a:t>
            </a:r>
            <a:r>
              <a:rPr lang="en-US" dirty="0" err="1"/>
              <a:t>পৌছতে</a:t>
            </a:r>
            <a:r>
              <a:rPr lang="en-US" dirty="0"/>
              <a:t> </a:t>
            </a:r>
            <a:r>
              <a:rPr lang="en-US" dirty="0" err="1"/>
              <a:t>হলে</a:t>
            </a:r>
            <a:r>
              <a:rPr lang="en-US" dirty="0"/>
              <a:t> </a:t>
            </a:r>
            <a:r>
              <a:rPr lang="en-US" dirty="0" err="1"/>
              <a:t>আমাদেরকে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জীবনটা</a:t>
            </a:r>
            <a:r>
              <a:rPr lang="en-US" dirty="0"/>
              <a:t> </a:t>
            </a:r>
            <a:r>
              <a:rPr lang="en-US" dirty="0" err="1"/>
              <a:t>আসলে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70D317-5725-444B-91D4-8537CE6A4834}"/>
              </a:ext>
            </a:extLst>
          </p:cNvPr>
          <p:cNvSpPr txBox="1"/>
          <p:nvPr/>
        </p:nvSpPr>
        <p:spPr>
          <a:xfrm>
            <a:off x="3038475" y="3105834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</a:pPr>
            <a:r>
              <a:rPr lang="en-US" sz="1800" dirty="0"/>
              <a:t>৩.মানব </a:t>
            </a:r>
            <a:r>
              <a:rPr lang="en-US" sz="1800" dirty="0" err="1"/>
              <a:t>জীবনের</a:t>
            </a:r>
            <a:r>
              <a:rPr lang="en-US" sz="1800" dirty="0"/>
              <a:t> </a:t>
            </a:r>
            <a:r>
              <a:rPr lang="en-US" sz="1800" dirty="0" err="1"/>
              <a:t>প্রকৃত</a:t>
            </a:r>
            <a:r>
              <a:rPr lang="en-US" sz="1800" dirty="0"/>
              <a:t> </a:t>
            </a:r>
            <a:r>
              <a:rPr lang="en-US" sz="1800" dirty="0" err="1"/>
              <a:t>অর্থ</a:t>
            </a:r>
            <a:r>
              <a:rPr lang="en-US" sz="1800" dirty="0"/>
              <a:t> ও </a:t>
            </a:r>
            <a:r>
              <a:rPr lang="en-US" sz="1800" dirty="0" err="1"/>
              <a:t>উদ্দেশ্য</a:t>
            </a:r>
            <a:r>
              <a:rPr lang="en-US" sz="1800" dirty="0"/>
              <a:t> </a:t>
            </a:r>
            <a:r>
              <a:rPr lang="en-US" sz="1800" dirty="0" err="1"/>
              <a:t>সম্পর্কে</a:t>
            </a:r>
            <a:r>
              <a:rPr lang="en-US" sz="1800" dirty="0"/>
              <a:t> </a:t>
            </a:r>
            <a:r>
              <a:rPr lang="en-US" sz="1800" dirty="0" err="1"/>
              <a:t>ব্যাখ্যা</a:t>
            </a:r>
            <a:r>
              <a:rPr lang="en-US" sz="1800" dirty="0"/>
              <a:t> </a:t>
            </a:r>
            <a:r>
              <a:rPr lang="en-US" sz="1800" dirty="0" err="1"/>
              <a:t>করতে</a:t>
            </a:r>
            <a:r>
              <a:rPr lang="en-US" sz="1800" dirty="0"/>
              <a:t> </a:t>
            </a:r>
            <a:r>
              <a:rPr lang="en-US" sz="1800" dirty="0" err="1"/>
              <a:t>পারবে</a:t>
            </a:r>
            <a:r>
              <a:rPr lang="en-US" sz="1800" dirty="0"/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04E91-0961-4367-BBF2-1C3957844840}"/>
              </a:ext>
            </a:extLst>
          </p:cNvPr>
          <p:cNvSpPr txBox="1"/>
          <p:nvPr/>
        </p:nvSpPr>
        <p:spPr>
          <a:xfrm>
            <a:off x="3038475" y="2048560"/>
            <a:ext cx="611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800" dirty="0"/>
              <a:t>১.কবিতাটি </a:t>
            </a:r>
            <a:r>
              <a:rPr lang="en-US" sz="1800" dirty="0" err="1"/>
              <a:t>শুদ্ধ</a:t>
            </a:r>
            <a:r>
              <a:rPr lang="en-US" sz="1800" dirty="0"/>
              <a:t> </a:t>
            </a:r>
            <a:r>
              <a:rPr lang="en-US" sz="1800" dirty="0" err="1"/>
              <a:t>উচ্চারণে</a:t>
            </a:r>
            <a:r>
              <a:rPr lang="en-US" sz="1800" dirty="0"/>
              <a:t> </a:t>
            </a:r>
            <a:r>
              <a:rPr lang="en-US" sz="1800" dirty="0" err="1"/>
              <a:t>আবৃতি</a:t>
            </a:r>
            <a:r>
              <a:rPr lang="en-US" sz="1800" dirty="0"/>
              <a:t> </a:t>
            </a:r>
            <a:r>
              <a:rPr lang="en-US" sz="1800" dirty="0" err="1"/>
              <a:t>করতে</a:t>
            </a:r>
            <a:r>
              <a:rPr lang="en-US" sz="1800" dirty="0"/>
              <a:t> </a:t>
            </a:r>
            <a:r>
              <a:rPr lang="en-US" sz="1800" dirty="0" err="1"/>
              <a:t>পারবে</a:t>
            </a:r>
            <a:endParaRPr lang="en-US" sz="1800" dirty="0"/>
          </a:p>
          <a:p>
            <a:pPr>
              <a:buClr>
                <a:srgbClr val="0070C0"/>
              </a:buClr>
            </a:pPr>
            <a:endParaRPr lang="en-US" sz="1800" dirty="0"/>
          </a:p>
          <a:p>
            <a:pPr>
              <a:buClr>
                <a:srgbClr val="0070C0"/>
              </a:buClr>
            </a:pPr>
            <a:r>
              <a:rPr lang="en-US" dirty="0"/>
              <a:t>২.</a:t>
            </a:r>
            <a:r>
              <a:rPr lang="en-US" sz="1800" dirty="0"/>
              <a:t>। </a:t>
            </a:r>
            <a:r>
              <a:rPr lang="en-US" sz="1800" dirty="0" err="1"/>
              <a:t>নতুন</a:t>
            </a:r>
            <a:r>
              <a:rPr lang="en-US" sz="1800" dirty="0"/>
              <a:t> </a:t>
            </a:r>
            <a:r>
              <a:rPr lang="en-US" sz="1800" dirty="0" err="1"/>
              <a:t>শব্দের</a:t>
            </a:r>
            <a:r>
              <a:rPr lang="en-US" sz="1800" dirty="0"/>
              <a:t> </a:t>
            </a:r>
            <a:r>
              <a:rPr lang="en-US" sz="1800" dirty="0" err="1"/>
              <a:t>অর্থ</a:t>
            </a:r>
            <a:r>
              <a:rPr lang="en-US" sz="1800" dirty="0"/>
              <a:t> </a:t>
            </a:r>
            <a:r>
              <a:rPr lang="en-US" sz="1800" dirty="0" err="1"/>
              <a:t>বলতে</a:t>
            </a:r>
            <a:r>
              <a:rPr lang="en-US" sz="1800" dirty="0"/>
              <a:t> ও </a:t>
            </a:r>
            <a:r>
              <a:rPr lang="en-US" sz="1800" dirty="0" err="1"/>
              <a:t>বাক্যে</a:t>
            </a:r>
            <a:r>
              <a:rPr lang="en-US" sz="1800" dirty="0"/>
              <a:t> </a:t>
            </a:r>
            <a:r>
              <a:rPr lang="en-US" sz="1800" dirty="0" err="1"/>
              <a:t>প্রয়োগ</a:t>
            </a:r>
            <a:r>
              <a:rPr lang="en-US" sz="1800" dirty="0"/>
              <a:t> </a:t>
            </a:r>
            <a:r>
              <a:rPr lang="en-US" sz="1800" dirty="0" err="1"/>
              <a:t>করতে</a:t>
            </a:r>
            <a:r>
              <a:rPr lang="en-US" sz="1800" dirty="0"/>
              <a:t> </a:t>
            </a:r>
            <a:r>
              <a:rPr lang="en-US" sz="1800" dirty="0" err="1"/>
              <a:t>পারবে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81ED5-E308-4022-8845-2D05C2FDC2BB}"/>
              </a:ext>
            </a:extLst>
          </p:cNvPr>
          <p:cNvSpPr txBox="1"/>
          <p:nvPr/>
        </p:nvSpPr>
        <p:spPr>
          <a:xfrm>
            <a:off x="2528888" y="1143000"/>
            <a:ext cx="390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শিক্ষার্থীরা</a:t>
            </a:r>
            <a:r>
              <a:rPr lang="en-US" dirty="0"/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31154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A41686ED-ED41-4BDA-A9B3-09F9DBB33888}"/>
              </a:ext>
            </a:extLst>
          </p:cNvPr>
          <p:cNvSpPr/>
          <p:nvPr/>
        </p:nvSpPr>
        <p:spPr>
          <a:xfrm>
            <a:off x="4300538" y="728663"/>
            <a:ext cx="3114675" cy="714375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আজকের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পাঠ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628F6-98E8-4324-A9C0-A46D69094E0A}"/>
              </a:ext>
            </a:extLst>
          </p:cNvPr>
          <p:cNvSpPr txBox="1"/>
          <p:nvPr/>
        </p:nvSpPr>
        <p:spPr>
          <a:xfrm>
            <a:off x="5072063" y="2257425"/>
            <a:ext cx="581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জীবন-সঙ্গীত</a:t>
            </a:r>
            <a:endParaRPr lang="en-US" dirty="0"/>
          </a:p>
          <a:p>
            <a:r>
              <a:rPr lang="en-US" dirty="0"/>
              <a:t>                    </a:t>
            </a:r>
            <a:r>
              <a:rPr lang="en-US" dirty="0" err="1"/>
              <a:t>হেমচন্দ্র</a:t>
            </a:r>
            <a:r>
              <a:rPr lang="en-US" dirty="0"/>
              <a:t> </a:t>
            </a:r>
            <a:r>
              <a:rPr lang="en-US" dirty="0" err="1"/>
              <a:t>বন্দ্যোপাধ্যায়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C24DB4AA-75D7-4D42-966E-12C4D83EF929}"/>
              </a:ext>
            </a:extLst>
          </p:cNvPr>
          <p:cNvSpPr/>
          <p:nvPr/>
        </p:nvSpPr>
        <p:spPr>
          <a:xfrm>
            <a:off x="5057775" y="742950"/>
            <a:ext cx="2871787" cy="528637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লেখক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পরিচিতি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A565693-D2B0-4AD8-AB44-CA70E9918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504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3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DC55A2-3303-4531-A29C-A1F0BD81C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09" y="2341398"/>
            <a:ext cx="2895981" cy="2175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3BBB21-4B04-4F78-A714-D13F78776F61}"/>
              </a:ext>
            </a:extLst>
          </p:cNvPr>
          <p:cNvSpPr txBox="1"/>
          <p:nvPr/>
        </p:nvSpPr>
        <p:spPr>
          <a:xfrm>
            <a:off x="2767011" y="4745202"/>
            <a:ext cx="6657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খ্যাতিমান</a:t>
            </a:r>
            <a:r>
              <a:rPr lang="en-US" sz="1800" dirty="0"/>
              <a:t> </a:t>
            </a:r>
            <a:r>
              <a:rPr lang="en-US" sz="1800" dirty="0" err="1"/>
              <a:t>কবি</a:t>
            </a:r>
            <a:r>
              <a:rPr lang="en-US" sz="1800" dirty="0"/>
              <a:t> </a:t>
            </a:r>
            <a:r>
              <a:rPr lang="en-US" sz="1800" dirty="0" err="1"/>
              <a:t>হেম</a:t>
            </a:r>
            <a:r>
              <a:rPr lang="en-US" sz="1800" dirty="0"/>
              <a:t> </a:t>
            </a:r>
            <a:r>
              <a:rPr lang="en-US" sz="1800" dirty="0" err="1"/>
              <a:t>চন্দ্র</a:t>
            </a:r>
            <a:r>
              <a:rPr lang="en-US" sz="1800" dirty="0"/>
              <a:t> </a:t>
            </a:r>
            <a:r>
              <a:rPr lang="en-US" sz="1800" dirty="0" err="1"/>
              <a:t>বন্দ্যোপাধ্যায়</a:t>
            </a:r>
            <a:r>
              <a:rPr lang="en-US" sz="1800" dirty="0"/>
              <a:t> </a:t>
            </a:r>
            <a:r>
              <a:rPr lang="en-US" sz="1800" dirty="0" err="1"/>
              <a:t>এর</a:t>
            </a:r>
            <a:r>
              <a:rPr lang="en-US" sz="1800" dirty="0"/>
              <a:t> </a:t>
            </a:r>
            <a:r>
              <a:rPr lang="en-US" sz="1800" dirty="0" err="1"/>
              <a:t>জন্ম</a:t>
            </a:r>
            <a:r>
              <a:rPr lang="en-US" sz="1800" dirty="0"/>
              <a:t> </a:t>
            </a:r>
            <a:r>
              <a:rPr lang="en-US" sz="1800" dirty="0" err="1"/>
              <a:t>পরিচয়</a:t>
            </a:r>
            <a:r>
              <a:rPr lang="en-US" sz="1800" dirty="0"/>
              <a:t> </a:t>
            </a:r>
            <a:r>
              <a:rPr lang="en-US" sz="1800" dirty="0" err="1"/>
              <a:t>সম্পর্কে</a:t>
            </a:r>
            <a:r>
              <a:rPr lang="en-US" sz="1800" dirty="0"/>
              <a:t> </a:t>
            </a:r>
            <a:r>
              <a:rPr lang="en-US" sz="1800" dirty="0" err="1"/>
              <a:t>লেখ</a:t>
            </a:r>
            <a:r>
              <a:rPr lang="en-US" sz="1800" dirty="0"/>
              <a:t>।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CDE31C0E-0DF1-433A-9207-7CECBEB19231}"/>
              </a:ext>
            </a:extLst>
          </p:cNvPr>
          <p:cNvSpPr/>
          <p:nvPr/>
        </p:nvSpPr>
        <p:spPr>
          <a:xfrm>
            <a:off x="4648009" y="684050"/>
            <a:ext cx="3562351" cy="1028699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58E64E-AEDE-4F6D-8802-246CAB927415}"/>
              </a:ext>
            </a:extLst>
          </p:cNvPr>
          <p:cNvSpPr/>
          <p:nvPr/>
        </p:nvSpPr>
        <p:spPr>
          <a:xfrm>
            <a:off x="3660733" y="379768"/>
            <a:ext cx="3886200" cy="6232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শব্দার্থ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7FFBE-D0D6-493B-A986-BD7E8638F5E1}"/>
              </a:ext>
            </a:extLst>
          </p:cNvPr>
          <p:cNvSpPr txBox="1"/>
          <p:nvPr/>
        </p:nvSpPr>
        <p:spPr>
          <a:xfrm>
            <a:off x="-942666" y="1686830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বরণীয়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9621C-CEEB-4F84-A5F1-91C08873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05" y="1166892"/>
            <a:ext cx="1823256" cy="1185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255BB-1ADC-447A-8CBE-B2C79BA387C0}"/>
              </a:ext>
            </a:extLst>
          </p:cNvPr>
          <p:cNvSpPr txBox="1"/>
          <p:nvPr/>
        </p:nvSpPr>
        <p:spPr>
          <a:xfrm>
            <a:off x="-1045535" y="2688230"/>
            <a:ext cx="6364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ধ্বজা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70FEB-871F-4F7F-98A8-0FDD6A3B9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06" y="2370869"/>
            <a:ext cx="1823255" cy="1185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7BB87A-563E-4D23-9F9C-868DC1C8671A}"/>
              </a:ext>
            </a:extLst>
          </p:cNvPr>
          <p:cNvSpPr txBox="1"/>
          <p:nvPr/>
        </p:nvSpPr>
        <p:spPr>
          <a:xfrm>
            <a:off x="-1103591" y="4208834"/>
            <a:ext cx="6422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মহিমা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4AF21-E437-4CBF-8ED3-408711D8F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274" y="3831424"/>
            <a:ext cx="1833624" cy="12729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5241DE-B470-46D7-8313-8B41BF4A7C50}"/>
              </a:ext>
            </a:extLst>
          </p:cNvPr>
          <p:cNvSpPr txBox="1"/>
          <p:nvPr/>
        </p:nvSpPr>
        <p:spPr>
          <a:xfrm>
            <a:off x="-1089078" y="5360106"/>
            <a:ext cx="645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বীর্যবান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7872A9-1004-491B-89C7-9AF6F20F3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109" y="5127557"/>
            <a:ext cx="1836563" cy="11887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397E96-BAF7-455F-9D55-70152CD7A539}"/>
              </a:ext>
            </a:extLst>
          </p:cNvPr>
          <p:cNvSpPr txBox="1"/>
          <p:nvPr/>
        </p:nvSpPr>
        <p:spPr>
          <a:xfrm>
            <a:off x="8040914" y="1686830"/>
            <a:ext cx="276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সন্মানের</a:t>
            </a:r>
            <a:r>
              <a:rPr lang="en-US" dirty="0"/>
              <a:t> </a:t>
            </a:r>
            <a:r>
              <a:rPr lang="en-US" dirty="0" err="1"/>
              <a:t>যোগ্য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1CE73C-B4E3-4AB2-AAA9-F752BEC87A18}"/>
              </a:ext>
            </a:extLst>
          </p:cNvPr>
          <p:cNvSpPr txBox="1"/>
          <p:nvPr/>
        </p:nvSpPr>
        <p:spPr>
          <a:xfrm>
            <a:off x="8926285" y="2779132"/>
            <a:ext cx="161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পতাকা</a:t>
            </a: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284081-CE31-40BB-9A71-958599E7B28F}"/>
              </a:ext>
            </a:extLst>
          </p:cNvPr>
          <p:cNvSpPr txBox="1"/>
          <p:nvPr/>
        </p:nvSpPr>
        <p:spPr>
          <a:xfrm>
            <a:off x="9056914" y="4358706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গৌরব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4C8BF6-1454-43B7-83AD-7C3E2F08430F}"/>
              </a:ext>
            </a:extLst>
          </p:cNvPr>
          <p:cNvSpPr txBox="1"/>
          <p:nvPr/>
        </p:nvSpPr>
        <p:spPr>
          <a:xfrm>
            <a:off x="8911770" y="5544772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শক্তিমান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10" grpId="0"/>
      <p:bldP spid="13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76E12-8E89-4F34-963E-5DBFE1FF8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1947713"/>
            <a:ext cx="5148566" cy="2710012"/>
          </a:xfrm>
          <a:prstGeom prst="rect">
            <a:avLst/>
          </a:prstGeom>
        </p:spPr>
      </p:pic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1D8E187A-3EDE-4522-9D49-0F5D96FB98E7}"/>
              </a:ext>
            </a:extLst>
          </p:cNvPr>
          <p:cNvSpPr/>
          <p:nvPr/>
        </p:nvSpPr>
        <p:spPr>
          <a:xfrm>
            <a:off x="3571875" y="685800"/>
            <a:ext cx="4696128" cy="92868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শিক্ষকের</a:t>
            </a:r>
            <a:r>
              <a:rPr lang="en-US" dirty="0"/>
              <a:t> </a:t>
            </a:r>
            <a:r>
              <a:rPr lang="en-US" dirty="0" err="1"/>
              <a:t>আদর্শ</a:t>
            </a:r>
            <a:r>
              <a:rPr lang="en-US" dirty="0"/>
              <a:t> </a:t>
            </a:r>
            <a:r>
              <a:rPr lang="en-US" dirty="0" err="1"/>
              <a:t>পাঠ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942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</TotalTime>
  <Words>265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Aleya Begum</dc:creator>
  <cp:lastModifiedBy>Aleya Begum</cp:lastModifiedBy>
  <cp:revision>1</cp:revision>
  <dcterms:created xsi:type="dcterms:W3CDTF">2021-08-01T01:05:20Z</dcterms:created>
  <dcterms:modified xsi:type="dcterms:W3CDTF">2021-08-01T07:17:23Z</dcterms:modified>
</cp:coreProperties>
</file>