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3" r:id="rId2"/>
    <p:sldId id="274" r:id="rId3"/>
    <p:sldId id="275" r:id="rId4"/>
    <p:sldId id="276" r:id="rId5"/>
    <p:sldId id="277" r:id="rId6"/>
    <p:sldId id="281" r:id="rId7"/>
    <p:sldId id="278" r:id="rId8"/>
    <p:sldId id="263" r:id="rId9"/>
    <p:sldId id="270" r:id="rId10"/>
    <p:sldId id="264" r:id="rId11"/>
    <p:sldId id="283" r:id="rId12"/>
    <p:sldId id="279" r:id="rId13"/>
    <p:sldId id="28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c2gotA3W8DGUzYAcFcs8tA==" hashData="DonHYL+lmD9/bSKvAFR+UJhCSxA4AXIx6FRah6tlgiEYg+AwMRvDT8Io4hLAO3xCvED44jw8PdBb0yJRgIXDaw=="/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1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ABA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49985-803E-4F3D-81AC-AC79836D4DE8}" type="datetimeFigureOut">
              <a:rPr lang="en-US" smtClean="0"/>
              <a:t>31-Jul-21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50384-42C3-40DB-BFC3-11F1B94BF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0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/>
              <a:t>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550384-42C3-40DB-BFC3-11F1B94BF9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5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/>
              <a:t>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550384-42C3-40DB-BFC3-11F1B94BF9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8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550384-42C3-40DB-BFC3-11F1B94BF9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93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447C8-D12A-4FD1-BB90-CCAC21977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299BDA-FB65-4A38-AF89-7C5DB661B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5F627-D014-4F64-82B9-C128E1C2C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31-Jul-21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5CD74-B41E-4554-9529-6508CBB78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5E2FC-4CA4-48E1-B7B6-5BD6BACE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8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515CC-97EB-4FF0-9115-5F6B96579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823E3-BFA9-49FA-8A8E-D4C56C7F8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1121F-1393-4C4A-BEE0-4938ACF54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31-Jul-21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CD230-837A-419C-A916-106CA6BBD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068CF-F35D-44F9-812E-D6A8CC6D2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0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5C50EB-2F86-4804-AC78-D767B6B0A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5FE91B-0C38-404F-9129-1B36F8565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9ADD5-4E5A-43F5-97E5-5A3397B65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31-Jul-21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1F13-D925-4A2B-B656-691A5176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5AB22-E14A-49F5-82E2-8CBE3E7ED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6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5EB3D-0592-4308-9F71-65B772F54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B2767-36B2-4722-8A02-8640394DC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0834E-444C-4492-8FFE-FBAD241A5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31-Jul-21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62CE9-D24F-48A6-935E-9DDCA17A2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D04B9-2FE3-4651-94D9-4FE4CB7D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3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283E4-33BC-47EE-BFEA-562B73357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124C6-C76A-4291-880C-A84F35AB2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244D1-0990-4E39-BDF2-E4C0AE236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31-Jul-21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86ED0-B206-4B48-975A-E4DC75FF6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B66E5-49A4-4DB8-830A-1AFF207C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3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9EAC-4AF2-40F0-A43C-64C92A40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F5F3F-12A3-4A6D-837E-C2DC9ED35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4A8DA9-6CF5-46FA-855C-FB89545FF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FC64D-70B5-4204-8B7B-CDD3BE420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31-Jul-21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CF147-CEB3-47BA-BDC2-57465C238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F5665-63DC-40D9-815B-656EEE55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5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E8C12-9B5A-47B7-9635-7BD0537CB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57CDA-7646-4F70-9967-8DF5DCF7B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72B7B-C205-46A1-BE7C-5F465A0CD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958307-F6CF-4B60-9CC9-FF44D917A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121A6E-4130-45EA-BD88-8508EC1D5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9887FC-ED63-40C5-BF2A-CEFAD3991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31-Jul-21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63508C-21D1-4216-AB4D-FB74D97C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26F8D-B866-4B76-9999-281A0D7B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A9250-0C22-40A7-B4DA-EB86347C6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389428-6E8A-45CB-AD03-00EE883C1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31-Jul-21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C2511-07A9-4EFA-82FD-F8C4AEEB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A9F185-1179-4CF7-9082-87EA8D01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8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479B59-CAF7-41A1-8D67-094B115B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31-Jul-21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04F61F-BB63-4C30-B24B-D92F554B1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1BD37-C365-4F63-B504-62E47D5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0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5E0B3-77F6-4746-9BD0-D8E39CA3B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C7B85-6285-4DB8-8790-05E52FE55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400A3D-0E1E-4B51-A5DA-43E2352E2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86144-B58A-46C4-A503-A2CB16B29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31-Jul-21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908BC-2173-4323-B1E4-F16EF113A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26D6B-098C-4414-8671-CE6509AB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1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F7B74-B25D-4D06-B624-BCCC1FD77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BF244-9D23-4514-B869-6210FD5CEB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3160F-94D4-44E0-A25D-3669E2BE0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84AA0-9581-4801-AAA8-85808BA7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D196A-513E-4346-A84C-A8F0E27E10AB}" type="datetimeFigureOut">
              <a:rPr lang="en-US" smtClean="0"/>
              <a:t>31-Jul-21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82297-EF8D-438F-85AB-B82D3EC2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C0094-7E77-43C7-AF1D-9CBF4683F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5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640A2-3774-4002-B2E1-3D3809C59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1C152-ABC8-4B9A-B933-3541CBBC9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3D85F-093B-457D-964A-BA08B0A695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D196A-513E-4346-A84C-A8F0E27E10AB}" type="datetimeFigureOut">
              <a:rPr lang="en-US" smtClean="0"/>
              <a:t>31-Jul-21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347E0-0C37-4CB2-8FAC-2145B67168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6367B-7A78-4803-BCAF-AE6275687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6B420-93A1-4054-A587-94B181715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5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EE3FFD8-110B-4127-B47C-7F12E9FEAE8D}"/>
              </a:ext>
            </a:extLst>
          </p:cNvPr>
          <p:cNvGrpSpPr/>
          <p:nvPr/>
        </p:nvGrpSpPr>
        <p:grpSpPr>
          <a:xfrm rot="994597">
            <a:off x="7703389" y="828490"/>
            <a:ext cx="4638675" cy="4321402"/>
            <a:chOff x="1481700" y="898092"/>
            <a:chExt cx="4271400" cy="4242460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628B25A2-61DE-4FE8-9C6F-46D73A752A55}"/>
                </a:ext>
              </a:extLst>
            </p:cNvPr>
            <p:cNvSpPr/>
            <p:nvPr/>
          </p:nvSpPr>
          <p:spPr>
            <a:xfrm>
              <a:off x="1503625" y="898092"/>
              <a:ext cx="4249475" cy="4241462"/>
            </a:xfrm>
            <a:prstGeom prst="rtTriangle">
              <a:avLst/>
            </a:prstGeom>
            <a:gradFill flip="none" rotWithShape="1">
              <a:gsLst>
                <a:gs pos="83000">
                  <a:schemeClr val="accent3">
                    <a:lumMod val="45000"/>
                    <a:lumOff val="55000"/>
                  </a:schemeClr>
                </a:gs>
                <a:gs pos="91500">
                  <a:srgbClr val="C0E3E2"/>
                </a:gs>
                <a:gs pos="0">
                  <a:srgbClr val="A9EFED"/>
                </a:gs>
              </a:gsLst>
              <a:path path="rect">
                <a:fillToRect t="100000" r="100000"/>
              </a:path>
              <a:tileRect l="-100000" b="-100000"/>
            </a:gra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E4C3CC84-1968-4207-B79E-F930389C83FB}"/>
                </a:ext>
              </a:extLst>
            </p:cNvPr>
            <p:cNvSpPr/>
            <p:nvPr/>
          </p:nvSpPr>
          <p:spPr>
            <a:xfrm>
              <a:off x="2165905" y="2514586"/>
              <a:ext cx="2063638" cy="2021153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6844F33-5EF6-4BFF-8E55-65F07736AA27}"/>
                </a:ext>
              </a:extLst>
            </p:cNvPr>
            <p:cNvGrpSpPr/>
            <p:nvPr/>
          </p:nvGrpSpPr>
          <p:grpSpPr>
            <a:xfrm>
              <a:off x="1481700" y="1661757"/>
              <a:ext cx="581023" cy="3383153"/>
              <a:chOff x="7557336" y="1194035"/>
              <a:chExt cx="757214" cy="4389549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74850B62-4A97-4D6D-826E-0D2F58A5A329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B6018EAD-F998-48A3-8BFD-C5738E8A9F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7A36CE7F-5F05-4C62-9367-6E0F49A694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C25C5518-2C62-4575-ACDD-63E38356A4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32E6E7CD-9032-494A-A564-8AFADBDBA3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04F7911F-6D34-460A-9F29-C6F90A47A5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C609C862-6CFF-4454-A203-A8CD1E10F4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E3C10374-248C-48C2-A792-8880DE67BD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4CD4AE2B-1B39-4FC3-AF25-E62A0EE23E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9772D44E-64C2-4D67-BC92-266E5FAF6A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9FE74467-B164-4EDD-A77E-89B489F24A31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A1EECC82-A64F-4A7B-BFEB-8874BEE190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>
                  <a:extLst>
                    <a:ext uri="{FF2B5EF4-FFF2-40B4-BE49-F238E27FC236}">
                      <a16:creationId xmlns:a16="http://schemas.microsoft.com/office/drawing/2014/main" id="{6620769C-470C-40C0-9107-0D91EB7003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id="{0BBD5E5F-DDCC-4265-A7D7-EE3EE7CF24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4134665A-CC1A-4DFA-9D45-F6060C28C3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id="{1AD5134F-D239-47F8-8FC5-7FD213B0A4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715A243E-BD64-43C1-BDDD-D7206C7647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E7238834-700C-4504-93D6-180D7ECC07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7426C149-6D18-47E3-8BEA-437DBA6D86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9A07FD1F-53AF-40E1-92F0-32B6B2393E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id="{C78CC1B3-A9AD-47BC-8C73-0265D08ECD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1CB649E4-9B00-416D-9FFC-5E7CB6A9A605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DBA06214-93CF-4959-AEA9-B6C3FD48F2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07A9FD95-1EAC-4870-A765-62224C8BC8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23EC2E33-4084-44AE-B294-381825375B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C493457A-AE29-4A38-8CBA-EA1D036B02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22B078B8-C25E-4C39-9086-B3D96C17B7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98E64CEF-06B7-4DB4-95EC-0CB242E031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4EDB9CDA-3C70-494A-AC1C-DA4D766F55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C1D12150-7FD0-454D-B8F3-9B2D6E3FFF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165E017F-80E6-4500-A528-847A813E2A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86EEC46F-49DA-476D-AB31-8D2661BBF0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7B7AAF73-7297-4DCB-8E0F-D5A350988B24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9C5C0A3D-1FC7-418E-9765-11B8CEF1E3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A1B9172A-F733-4732-B021-AF30CDFC72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4E9DD58F-E814-461B-80C7-BE743CECC3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36FD09AF-05C0-4053-862C-1594F21337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4E1E74C1-271D-48FA-A9BC-EFF1CE3F2D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75D2042B-B738-4572-B342-EC857AD935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5FBCB002-8CCD-4F2F-A549-504C05E313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09E04827-85E8-4B48-8F14-0F5A72956C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EC48086F-72D2-4A4E-AE17-234BE29C5C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5C3DEF7D-6D94-40EA-BF6F-6EA8DE55BD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0F421356-7A83-4F58-9F8C-C5EA2EF75C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7DB2D39-C827-4423-B88E-5C2ECDDB9495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6126D0A1-4A6F-493E-8BF0-E0916D0EB663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528CB75-ED07-405F-9A59-CF19FD646DD0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355D9705-B793-4500-8F9A-122ED40C95E3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D7933EC-D002-4E5B-8B4C-7880FFF23619}"/>
                </a:ext>
              </a:extLst>
            </p:cNvPr>
            <p:cNvGrpSpPr/>
            <p:nvPr/>
          </p:nvGrpSpPr>
          <p:grpSpPr>
            <a:xfrm>
              <a:off x="1739294" y="4537451"/>
              <a:ext cx="3309317" cy="603101"/>
              <a:chOff x="7399268" y="4537451"/>
              <a:chExt cx="3103379" cy="603101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0ACE0E0B-1036-42CA-B5C8-B9B0ECDA3C90}"/>
                  </a:ext>
                </a:extLst>
              </p:cNvPr>
              <p:cNvGrpSpPr/>
              <p:nvPr/>
            </p:nvGrpSpPr>
            <p:grpSpPr>
              <a:xfrm rot="10800000">
                <a:off x="8826460" y="4787176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64F09709-E282-4F1B-BAD1-02211A444A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EB148CAF-A62E-4419-8D88-638421EE1A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288E5ED8-BD7A-495D-85E0-9E3EEB7619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0B0070D0-D184-4152-887D-84539AE2CE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4EA16C9C-59D9-4BDF-B43B-6259A69C8B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5C83A72B-DB1F-4D70-AC18-0455B186B1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8377979B-4667-4F30-B881-12FE63A566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C01936B9-FD47-4164-8F87-1C58392F65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444D7720-F8D6-4F0D-AFBB-A274CD19BA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8F58E757-BE7D-4378-A39C-DEB4A3808E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86B7CC74-53D1-4D43-A3B2-8D7AA62E78A3}"/>
                  </a:ext>
                </a:extLst>
              </p:cNvPr>
              <p:cNvGrpSpPr/>
              <p:nvPr/>
            </p:nvGrpSpPr>
            <p:grpSpPr>
              <a:xfrm rot="10800000">
                <a:off x="8029269" y="4780521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FE610DC3-1030-4145-AE4A-17351A8E77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5F8F5EFF-0926-43E6-8BE2-91E5635488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12EE34B8-741C-406D-A223-86EBA81769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C9D98B03-37D3-4687-BEA7-FE425C1A77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8FE19E56-7126-4D4B-9688-979E3E1380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09978D75-AF82-4905-B1D5-1725744471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00FD82FC-E9C7-4216-A3F5-B4ECA42476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A5748F7B-9CE9-4977-9C3D-14166D5734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81DA3C0C-FF25-4C11-A4AD-D36BE54EB8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EDC3DA15-B308-46C2-90B7-F0978BEA2B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08962DF4-3F72-410C-B874-44C1BB8A407A}"/>
                  </a:ext>
                </a:extLst>
              </p:cNvPr>
              <p:cNvGrpSpPr/>
              <p:nvPr/>
            </p:nvGrpSpPr>
            <p:grpSpPr>
              <a:xfrm>
                <a:off x="7399268" y="4788175"/>
                <a:ext cx="550782" cy="352377"/>
                <a:chOff x="7768267" y="3804858"/>
                <a:chExt cx="765436" cy="457200"/>
              </a:xfrm>
              <a:grpFill/>
            </p:grpSpPr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A2F020BF-EFCC-4BF8-8C2D-C1CD6BBCA5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B37A20B9-C62B-4025-AEEA-DEF29B6C7A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5F2D54AD-D498-4652-AE57-854C96FD97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DFA079DC-AD63-4168-8837-BB3706DC0F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AD52FC7-A0E3-4B4C-8FF1-39FCB9F86E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235D49B2-F82B-4179-B468-3DD7BA810C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A85BF45D-D7AD-4C3D-A0BE-B40D275B1A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883302FD-9D61-4CAC-8919-7518722B89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A428631-C9D7-4184-B28A-80B2C20A3885}"/>
                  </a:ext>
                </a:extLst>
              </p:cNvPr>
              <p:cNvSpPr txBox="1"/>
              <p:nvPr/>
            </p:nvSpPr>
            <p:spPr>
              <a:xfrm>
                <a:off x="9401372" y="4573839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A3FE99-003B-4643-9DDC-62F6D60CBFAB}"/>
                  </a:ext>
                </a:extLst>
              </p:cNvPr>
              <p:cNvSpPr txBox="1"/>
              <p:nvPr/>
            </p:nvSpPr>
            <p:spPr>
              <a:xfrm>
                <a:off x="8616330" y="4565876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AC75F3-FD4A-4E2A-8C9E-CF084965BF78}"/>
                  </a:ext>
                </a:extLst>
              </p:cNvPr>
              <p:cNvSpPr txBox="1"/>
              <p:nvPr/>
            </p:nvSpPr>
            <p:spPr>
              <a:xfrm>
                <a:off x="7828750" y="4537451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BE772272-D0CD-45DC-A77E-E175A4C4D938}"/>
                  </a:ext>
                </a:extLst>
              </p:cNvPr>
              <p:cNvGrpSpPr/>
              <p:nvPr/>
            </p:nvGrpSpPr>
            <p:grpSpPr>
              <a:xfrm rot="10800000">
                <a:off x="9632265" y="4780521"/>
                <a:ext cx="765791" cy="340631"/>
                <a:chOff x="5013862" y="1667039"/>
                <a:chExt cx="982919" cy="457200"/>
              </a:xfrm>
              <a:grpFill/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D609FF03-7BB9-42A7-8F76-746E19F5E1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DE449EB7-8305-484B-949C-D5D3E0AFB2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7D5E05B1-FBC6-4155-8C4D-9152E577AE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C555ABB9-A46E-4998-9007-C30423F4B5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5B24A348-0211-4FC0-A690-0B17BEEA6E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D54FA19F-D122-4E36-B91C-C893A2BC41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0F3F69A6-1F4F-4F70-AF75-253BFC051C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3A32BC05-8DE1-4222-9D87-4CB5C68622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DE8D957F-A1BA-4B18-8262-1300F9E62C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1B702F49-0237-4DE5-80B6-DC42096DC8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CE3AA72-9E88-4749-9243-FAEDD2399C2C}"/>
                  </a:ext>
                </a:extLst>
              </p:cNvPr>
              <p:cNvSpPr txBox="1"/>
              <p:nvPr/>
            </p:nvSpPr>
            <p:spPr>
              <a:xfrm>
                <a:off x="10265202" y="4600253"/>
                <a:ext cx="2374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4</a:t>
                </a:r>
              </a:p>
            </p:txBody>
          </p:sp>
        </p:grp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D4A61ED-90BC-4C40-9535-B500A61309C9}"/>
              </a:ext>
            </a:extLst>
          </p:cNvPr>
          <p:cNvGrpSpPr/>
          <p:nvPr/>
        </p:nvGrpSpPr>
        <p:grpSpPr>
          <a:xfrm rot="21071436">
            <a:off x="859271" y="860143"/>
            <a:ext cx="3495225" cy="5040387"/>
            <a:chOff x="1467297" y="898091"/>
            <a:chExt cx="3495225" cy="5040387"/>
          </a:xfrm>
        </p:grpSpPr>
        <p:sp>
          <p:nvSpPr>
            <p:cNvPr id="104" name="Right Triangle 103">
              <a:extLst>
                <a:ext uri="{FF2B5EF4-FFF2-40B4-BE49-F238E27FC236}">
                  <a16:creationId xmlns:a16="http://schemas.microsoft.com/office/drawing/2014/main" id="{2EBF0351-09A9-4291-9E24-FCCA17A9E4B3}"/>
                </a:ext>
              </a:extLst>
            </p:cNvPr>
            <p:cNvSpPr/>
            <p:nvPr/>
          </p:nvSpPr>
          <p:spPr>
            <a:xfrm>
              <a:off x="1507630" y="898091"/>
              <a:ext cx="3454892" cy="5021459"/>
            </a:xfrm>
            <a:prstGeom prst="rtTriangle">
              <a:avLst/>
            </a:prstGeom>
            <a:gradFill>
              <a:gsLst>
                <a:gs pos="96000">
                  <a:srgbClr val="29C7C7"/>
                </a:gs>
                <a:gs pos="9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ight Triangle 104">
              <a:extLst>
                <a:ext uri="{FF2B5EF4-FFF2-40B4-BE49-F238E27FC236}">
                  <a16:creationId xmlns:a16="http://schemas.microsoft.com/office/drawing/2014/main" id="{7424DC14-31B1-4AB9-9357-DC62EFA7C5DF}"/>
                </a:ext>
              </a:extLst>
            </p:cNvPr>
            <p:cNvSpPr/>
            <p:nvPr/>
          </p:nvSpPr>
          <p:spPr>
            <a:xfrm>
              <a:off x="2152696" y="2789302"/>
              <a:ext cx="1583040" cy="2392839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75A28258-B544-4AF3-9955-16115015FE14}"/>
                </a:ext>
              </a:extLst>
            </p:cNvPr>
            <p:cNvGrpSpPr/>
            <p:nvPr/>
          </p:nvGrpSpPr>
          <p:grpSpPr>
            <a:xfrm>
              <a:off x="1483287" y="1802193"/>
              <a:ext cx="645066" cy="4005308"/>
              <a:chOff x="7557336" y="1194035"/>
              <a:chExt cx="757214" cy="4389549"/>
            </a:xfrm>
            <a:gradFill flip="none" rotWithShape="1"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  <a:tileRect/>
            </a:gradFill>
          </p:grpSpPr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E1015752-4185-4FDD-B403-FBFE89F80169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182" name="Straight Connector 181">
                  <a:extLst>
                    <a:ext uri="{FF2B5EF4-FFF2-40B4-BE49-F238E27FC236}">
                      <a16:creationId xmlns:a16="http://schemas.microsoft.com/office/drawing/2014/main" id="{571D5558-CE1C-4602-8B67-3EF55AD7B4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>
                  <a:extLst>
                    <a:ext uri="{FF2B5EF4-FFF2-40B4-BE49-F238E27FC236}">
                      <a16:creationId xmlns:a16="http://schemas.microsoft.com/office/drawing/2014/main" id="{4EBC6B63-1653-4FA1-B1FE-7F599281CB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>
                  <a:extLst>
                    <a:ext uri="{FF2B5EF4-FFF2-40B4-BE49-F238E27FC236}">
                      <a16:creationId xmlns:a16="http://schemas.microsoft.com/office/drawing/2014/main" id="{155DAED8-1037-46F4-84BB-864DF7FB79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>
                  <a:extLst>
                    <a:ext uri="{FF2B5EF4-FFF2-40B4-BE49-F238E27FC236}">
                      <a16:creationId xmlns:a16="http://schemas.microsoft.com/office/drawing/2014/main" id="{D8F6FA46-A06F-4DE5-9C06-26C3AB78F5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>
                  <a:extLst>
                    <a:ext uri="{FF2B5EF4-FFF2-40B4-BE49-F238E27FC236}">
                      <a16:creationId xmlns:a16="http://schemas.microsoft.com/office/drawing/2014/main" id="{D9A58459-FD87-4D76-90D8-8CE03D0555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>
                  <a:extLst>
                    <a:ext uri="{FF2B5EF4-FFF2-40B4-BE49-F238E27FC236}">
                      <a16:creationId xmlns:a16="http://schemas.microsoft.com/office/drawing/2014/main" id="{8B38D9A6-D461-4EC7-A41B-688535A2C7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1B23D999-AFE5-4280-9790-7E6179EC38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542D0257-ECB9-45E4-81BB-7D64A37ED3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B436DC00-A036-4A0A-B279-B5AC4B87E5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F9B06DC1-588C-4380-9D6B-681A8A08E671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A34B394E-E8B5-43AF-8584-35684D100E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>
                  <a:extLst>
                    <a:ext uri="{FF2B5EF4-FFF2-40B4-BE49-F238E27FC236}">
                      <a16:creationId xmlns:a16="http://schemas.microsoft.com/office/drawing/2014/main" id="{FA776BCB-DB4F-4E1B-B4F2-F51A4A5A88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>
                  <a:extLst>
                    <a:ext uri="{FF2B5EF4-FFF2-40B4-BE49-F238E27FC236}">
                      <a16:creationId xmlns:a16="http://schemas.microsoft.com/office/drawing/2014/main" id="{F33720B3-406B-4F3B-AAD4-7C55BE3A5D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>
                  <a:extLst>
                    <a:ext uri="{FF2B5EF4-FFF2-40B4-BE49-F238E27FC236}">
                      <a16:creationId xmlns:a16="http://schemas.microsoft.com/office/drawing/2014/main" id="{DA89B906-CA02-4FEA-B4D7-2EA34CA999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>
                  <a:extLst>
                    <a:ext uri="{FF2B5EF4-FFF2-40B4-BE49-F238E27FC236}">
                      <a16:creationId xmlns:a16="http://schemas.microsoft.com/office/drawing/2014/main" id="{D593BA13-2987-42CC-ADDF-ABF000D3F8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>
                  <a:extLst>
                    <a:ext uri="{FF2B5EF4-FFF2-40B4-BE49-F238E27FC236}">
                      <a16:creationId xmlns:a16="http://schemas.microsoft.com/office/drawing/2014/main" id="{5485F4E4-51A0-4838-9498-A7ADE5313C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>
                  <a:extLst>
                    <a:ext uri="{FF2B5EF4-FFF2-40B4-BE49-F238E27FC236}">
                      <a16:creationId xmlns:a16="http://schemas.microsoft.com/office/drawing/2014/main" id="{34556867-3B67-4BCF-95B2-6A6CD3E748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>
                  <a:extLst>
                    <a:ext uri="{FF2B5EF4-FFF2-40B4-BE49-F238E27FC236}">
                      <a16:creationId xmlns:a16="http://schemas.microsoft.com/office/drawing/2014/main" id="{A1FB146B-BB34-4C71-ACE9-BFC1A154BF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>
                  <a:extLst>
                    <a:ext uri="{FF2B5EF4-FFF2-40B4-BE49-F238E27FC236}">
                      <a16:creationId xmlns:a16="http://schemas.microsoft.com/office/drawing/2014/main" id="{6BB12C8F-5278-4984-8A1B-66CA11CBF8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2CB27111-2C61-46E2-9EAA-C72CE49BB6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C9B28BC9-3EF3-4712-8496-EA6C30F0F5A1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A8B11B67-1E73-4717-A3A7-9213188107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548AC38F-6D1E-4709-97DD-B7F0941646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BEFE9E78-CDC9-442C-8628-BE23087797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392E8B59-2955-47C3-AAEC-C3C116BF17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1ABC6165-6108-4C10-BA5D-7A1D3E8C41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75F9F46F-8D0F-48D4-B772-E588BB6ADB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4E80DE31-5624-4D98-ADAC-425C38112D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3112BD3C-0CD1-4D11-8AD6-6EC04A913F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99FFF61C-667E-497B-9022-712D33B752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CC5A7574-D6D7-4258-8179-39D4EB4514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2DF9E55D-53BD-4204-A322-F2A3880AD2EB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151" name="Straight Connector 150">
                  <a:extLst>
                    <a:ext uri="{FF2B5EF4-FFF2-40B4-BE49-F238E27FC236}">
                      <a16:creationId xmlns:a16="http://schemas.microsoft.com/office/drawing/2014/main" id="{D3FBF9F4-7C4F-4F57-B2A3-5F53BF4500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>
                  <a:extLst>
                    <a:ext uri="{FF2B5EF4-FFF2-40B4-BE49-F238E27FC236}">
                      <a16:creationId xmlns:a16="http://schemas.microsoft.com/office/drawing/2014/main" id="{5C30BE02-2CDE-4E1D-B0E7-FC0F931BD4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>
                  <a:extLst>
                    <a:ext uri="{FF2B5EF4-FFF2-40B4-BE49-F238E27FC236}">
                      <a16:creationId xmlns:a16="http://schemas.microsoft.com/office/drawing/2014/main" id="{76B1CFDB-C22A-4600-8159-3A04FF3C35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2021A60F-79F5-41C2-8B63-CD00CDE460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>
                  <a:extLst>
                    <a:ext uri="{FF2B5EF4-FFF2-40B4-BE49-F238E27FC236}">
                      <a16:creationId xmlns:a16="http://schemas.microsoft.com/office/drawing/2014/main" id="{9C25D21D-820F-43E7-A2E1-F244E1E113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93D01F54-DC5B-47E3-A0F2-06E7F50086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A0D1467A-7965-440A-B358-D75CA9AD10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27C5F3D2-DCEF-4616-8911-8C70350163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2F4A4E37-6AE6-400F-BA99-2796052412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795E0EFF-4A60-4A39-BDDD-B4D2163EBD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4EC37B37-F010-4FB8-90E0-6B4C70A6BC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53D4DAD0-CDF5-4A18-A3C3-72E7DCB022BF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414B76C2-6A1C-4F5E-876A-7CC5A355D3D2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DC5A73CD-B540-4AC0-9926-65B229BBB7AB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1F0708A1-7387-4125-93C3-DBE3675789EC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2AAF0C75-7C52-4F50-B91E-D918FF9D3013}"/>
                </a:ext>
              </a:extLst>
            </p:cNvPr>
            <p:cNvGrpSpPr/>
            <p:nvPr/>
          </p:nvGrpSpPr>
          <p:grpSpPr>
            <a:xfrm>
              <a:off x="1467297" y="5139061"/>
              <a:ext cx="2883829" cy="799417"/>
              <a:chOff x="6650836" y="4851019"/>
              <a:chExt cx="3385198" cy="876107"/>
            </a:xfrm>
            <a:gradFill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</a:gradFill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7872CDAF-4148-47C5-90EA-2F65963B1615}"/>
                  </a:ext>
                </a:extLst>
              </p:cNvPr>
              <p:cNvGrpSpPr/>
              <p:nvPr/>
            </p:nvGrpSpPr>
            <p:grpSpPr>
              <a:xfrm rot="10800000">
                <a:off x="8988718" y="5249181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8D56CE3B-E015-48EA-962F-BF6E2CAAD7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CEC8FCB6-64C0-49F9-9465-32BB353360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53D66B79-B29D-4DBF-B925-83D1A0AD1A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301AE93A-4D95-4F38-96A8-EFD5B7C69C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41106E9E-75FF-487B-B7C8-2B07C3FBB7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>
                  <a:extLst>
                    <a:ext uri="{FF2B5EF4-FFF2-40B4-BE49-F238E27FC236}">
                      <a16:creationId xmlns:a16="http://schemas.microsoft.com/office/drawing/2014/main" id="{22197DAF-13EA-4D6E-BA06-2DF0E49D20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54C252CA-230A-40B1-B9FD-769F5142DB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>
                  <a:extLst>
                    <a:ext uri="{FF2B5EF4-FFF2-40B4-BE49-F238E27FC236}">
                      <a16:creationId xmlns:a16="http://schemas.microsoft.com/office/drawing/2014/main" id="{20B6DC98-FCE3-483B-ADDB-6772929081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>
                  <a:extLst>
                    <a:ext uri="{FF2B5EF4-FFF2-40B4-BE49-F238E27FC236}">
                      <a16:creationId xmlns:a16="http://schemas.microsoft.com/office/drawing/2014/main" id="{E6806B92-035F-4AD7-A23F-C505648E13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>
                  <a:extLst>
                    <a:ext uri="{FF2B5EF4-FFF2-40B4-BE49-F238E27FC236}">
                      <a16:creationId xmlns:a16="http://schemas.microsoft.com/office/drawing/2014/main" id="{F2B3C3ED-3613-4DFC-A258-BC5B4914EE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AF0C4132-26B0-4739-9399-31622078EC25}"/>
                  </a:ext>
                </a:extLst>
              </p:cNvPr>
              <p:cNvGrpSpPr/>
              <p:nvPr/>
            </p:nvGrpSpPr>
            <p:grpSpPr>
              <a:xfrm rot="10800000">
                <a:off x="7880842" y="5240547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123" name="Straight Connector 122">
                  <a:extLst>
                    <a:ext uri="{FF2B5EF4-FFF2-40B4-BE49-F238E27FC236}">
                      <a16:creationId xmlns:a16="http://schemas.microsoft.com/office/drawing/2014/main" id="{5D3C844F-0FB2-448B-9E14-810501131C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>
                  <a:extLst>
                    <a:ext uri="{FF2B5EF4-FFF2-40B4-BE49-F238E27FC236}">
                      <a16:creationId xmlns:a16="http://schemas.microsoft.com/office/drawing/2014/main" id="{36D84157-45BD-4749-BFE9-4F8D173848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>
                  <a:extLst>
                    <a:ext uri="{FF2B5EF4-FFF2-40B4-BE49-F238E27FC236}">
                      <a16:creationId xmlns:a16="http://schemas.microsoft.com/office/drawing/2014/main" id="{4E97029D-E2DF-419F-B8E5-8B534646AE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2A2BC1AF-E568-412C-9EB9-A883470A9A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>
                  <a:extLst>
                    <a:ext uri="{FF2B5EF4-FFF2-40B4-BE49-F238E27FC236}">
                      <a16:creationId xmlns:a16="http://schemas.microsoft.com/office/drawing/2014/main" id="{767DC212-7D2D-481C-A708-0E51559A6F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7912CD91-F504-44BC-B3AC-7A9EF18323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0A4AFD80-AA40-4CD8-A569-631F4AEBF7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2C4E8893-9B8E-4591-BDD0-C95162CA97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F8B7B061-EA16-4F3D-945F-78D8EA5720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693D3720-418A-459E-B0BF-F16B799DF6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92C5A3D9-1E9A-499F-9BCC-EC70DC9F8177}"/>
                  </a:ext>
                </a:extLst>
              </p:cNvPr>
              <p:cNvGrpSpPr/>
              <p:nvPr/>
            </p:nvGrpSpPr>
            <p:grpSpPr>
              <a:xfrm>
                <a:off x="7005313" y="5250477"/>
                <a:ext cx="765436" cy="457200"/>
                <a:chOff x="7768267" y="3804858"/>
                <a:chExt cx="765436" cy="457200"/>
              </a:xfrm>
              <a:grpFill/>
            </p:grpSpPr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2FD26F11-AB94-47B5-A1AA-DCB626EEBD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A21D6B38-12C9-474D-9ACA-2BEE271B82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0A00A6A7-2F64-4D9B-8923-E2B73AA183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08ED318D-605F-445D-8FEC-0F672DF11B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68376C93-CB8A-4C72-9912-F9B1C5C757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3A9CA452-AE32-414B-8F17-B091D2EE9F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>
                  <a:extLst>
                    <a:ext uri="{FF2B5EF4-FFF2-40B4-BE49-F238E27FC236}">
                      <a16:creationId xmlns:a16="http://schemas.microsoft.com/office/drawing/2014/main" id="{6452E08D-9663-438E-87E6-29C335D512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080E20E4-99A1-456C-A557-BD51BDADF5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022E81B9-939E-410E-B18B-8C042873A123}"/>
                  </a:ext>
                </a:extLst>
              </p:cNvPr>
              <p:cNvSpPr txBox="1"/>
              <p:nvPr/>
            </p:nvSpPr>
            <p:spPr>
              <a:xfrm>
                <a:off x="9812514" y="4898232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66C53A9F-DDB6-48E8-BF4C-8C94A1F12A3C}"/>
                  </a:ext>
                </a:extLst>
              </p:cNvPr>
              <p:cNvSpPr txBox="1"/>
              <p:nvPr/>
            </p:nvSpPr>
            <p:spPr>
              <a:xfrm>
                <a:off x="8721521" y="4887900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B7EFC9D6-2033-4BF4-820A-DF27832A903C}"/>
                  </a:ext>
                </a:extLst>
              </p:cNvPr>
              <p:cNvSpPr txBox="1"/>
              <p:nvPr/>
            </p:nvSpPr>
            <p:spPr>
              <a:xfrm>
                <a:off x="7627001" y="4851019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DCD21A3E-F739-4AE2-8BA3-444C7FD48C27}"/>
                  </a:ext>
                </a:extLst>
              </p:cNvPr>
              <p:cNvSpPr txBox="1"/>
              <p:nvPr/>
            </p:nvSpPr>
            <p:spPr>
              <a:xfrm>
                <a:off x="6650836" y="5357794"/>
                <a:ext cx="218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466" name="Group 465">
            <a:extLst>
              <a:ext uri="{FF2B5EF4-FFF2-40B4-BE49-F238E27FC236}">
                <a16:creationId xmlns:a16="http://schemas.microsoft.com/office/drawing/2014/main" id="{F95D2159-E83F-4A56-AD03-9464AFECEF90}"/>
              </a:ext>
            </a:extLst>
          </p:cNvPr>
          <p:cNvGrpSpPr/>
          <p:nvPr/>
        </p:nvGrpSpPr>
        <p:grpSpPr>
          <a:xfrm>
            <a:off x="872412" y="-4577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467" name="Straight Connector 466">
              <a:extLst>
                <a:ext uri="{FF2B5EF4-FFF2-40B4-BE49-F238E27FC236}">
                  <a16:creationId xmlns:a16="http://schemas.microsoft.com/office/drawing/2014/main" id="{231EC086-3B8F-484F-8D3C-6CA2B6D3DAE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Connector 467">
              <a:extLst>
                <a:ext uri="{FF2B5EF4-FFF2-40B4-BE49-F238E27FC236}">
                  <a16:creationId xmlns:a16="http://schemas.microsoft.com/office/drawing/2014/main" id="{E3FBA2F8-23BD-49C5-A72C-8829723DBF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9" name="Arc 468">
              <a:extLst>
                <a:ext uri="{FF2B5EF4-FFF2-40B4-BE49-F238E27FC236}">
                  <a16:creationId xmlns:a16="http://schemas.microsoft.com/office/drawing/2014/main" id="{8B314CD8-FB35-4A70-853F-52BF1737857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0" name="Group 469">
            <a:extLst>
              <a:ext uri="{FF2B5EF4-FFF2-40B4-BE49-F238E27FC236}">
                <a16:creationId xmlns:a16="http://schemas.microsoft.com/office/drawing/2014/main" id="{5AA86173-D15D-429F-A183-A9059BFE8506}"/>
              </a:ext>
            </a:extLst>
          </p:cNvPr>
          <p:cNvGrpSpPr/>
          <p:nvPr/>
        </p:nvGrpSpPr>
        <p:grpSpPr>
          <a:xfrm>
            <a:off x="1413587" y="9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471" name="Straight Connector 470">
              <a:extLst>
                <a:ext uri="{FF2B5EF4-FFF2-40B4-BE49-F238E27FC236}">
                  <a16:creationId xmlns:a16="http://schemas.microsoft.com/office/drawing/2014/main" id="{F9203201-1ECA-496E-AA07-B25C1704002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Connector 471">
              <a:extLst>
                <a:ext uri="{FF2B5EF4-FFF2-40B4-BE49-F238E27FC236}">
                  <a16:creationId xmlns:a16="http://schemas.microsoft.com/office/drawing/2014/main" id="{EEA4DB39-147F-402B-914A-B9933ED364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3" name="Arc 472">
              <a:extLst>
                <a:ext uri="{FF2B5EF4-FFF2-40B4-BE49-F238E27FC236}">
                  <a16:creationId xmlns:a16="http://schemas.microsoft.com/office/drawing/2014/main" id="{EECE7FF2-0DF5-46B6-A23F-928F5DB78D4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4" name="Group 473">
            <a:extLst>
              <a:ext uri="{FF2B5EF4-FFF2-40B4-BE49-F238E27FC236}">
                <a16:creationId xmlns:a16="http://schemas.microsoft.com/office/drawing/2014/main" id="{DE33DA03-3962-4B53-9A23-23706A586350}"/>
              </a:ext>
            </a:extLst>
          </p:cNvPr>
          <p:cNvGrpSpPr/>
          <p:nvPr/>
        </p:nvGrpSpPr>
        <p:grpSpPr>
          <a:xfrm rot="3164560">
            <a:off x="-140157" y="-72117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475" name="Straight Connector 474">
              <a:extLst>
                <a:ext uri="{FF2B5EF4-FFF2-40B4-BE49-F238E27FC236}">
                  <a16:creationId xmlns:a16="http://schemas.microsoft.com/office/drawing/2014/main" id="{397829F5-E845-4460-9E79-5EBEEA315D5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Connector 475">
              <a:extLst>
                <a:ext uri="{FF2B5EF4-FFF2-40B4-BE49-F238E27FC236}">
                  <a16:creationId xmlns:a16="http://schemas.microsoft.com/office/drawing/2014/main" id="{F006AFD5-3E96-4E83-A533-F9DA6DA74A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7" name="Arc 476">
              <a:extLst>
                <a:ext uri="{FF2B5EF4-FFF2-40B4-BE49-F238E27FC236}">
                  <a16:creationId xmlns:a16="http://schemas.microsoft.com/office/drawing/2014/main" id="{97B1C6E9-6226-4025-904D-329AD05B5E7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8" name="Group 477">
            <a:extLst>
              <a:ext uri="{FF2B5EF4-FFF2-40B4-BE49-F238E27FC236}">
                <a16:creationId xmlns:a16="http://schemas.microsoft.com/office/drawing/2014/main" id="{96DFC85A-5B02-48A6-B458-869AEE8FC2B9}"/>
              </a:ext>
            </a:extLst>
          </p:cNvPr>
          <p:cNvGrpSpPr/>
          <p:nvPr/>
        </p:nvGrpSpPr>
        <p:grpSpPr>
          <a:xfrm>
            <a:off x="293913" y="3265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479" name="Straight Connector 478">
              <a:extLst>
                <a:ext uri="{FF2B5EF4-FFF2-40B4-BE49-F238E27FC236}">
                  <a16:creationId xmlns:a16="http://schemas.microsoft.com/office/drawing/2014/main" id="{ECE51D32-366F-4542-B2DA-D9A3CBD3158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Straight Connector 479">
              <a:extLst>
                <a:ext uri="{FF2B5EF4-FFF2-40B4-BE49-F238E27FC236}">
                  <a16:creationId xmlns:a16="http://schemas.microsoft.com/office/drawing/2014/main" id="{553E15AA-7225-459B-871D-8D6DCFA0E1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1" name="Arc 480">
              <a:extLst>
                <a:ext uri="{FF2B5EF4-FFF2-40B4-BE49-F238E27FC236}">
                  <a16:creationId xmlns:a16="http://schemas.microsoft.com/office/drawing/2014/main" id="{C7AFEE25-24BD-4012-BE1F-1E90CE2146B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2" name="Group 481">
            <a:extLst>
              <a:ext uri="{FF2B5EF4-FFF2-40B4-BE49-F238E27FC236}">
                <a16:creationId xmlns:a16="http://schemas.microsoft.com/office/drawing/2014/main" id="{06157727-0517-459A-BF2F-33B0C26909BA}"/>
              </a:ext>
            </a:extLst>
          </p:cNvPr>
          <p:cNvGrpSpPr/>
          <p:nvPr/>
        </p:nvGrpSpPr>
        <p:grpSpPr>
          <a:xfrm>
            <a:off x="3136640" y="630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483" name="Straight Connector 482">
              <a:extLst>
                <a:ext uri="{FF2B5EF4-FFF2-40B4-BE49-F238E27FC236}">
                  <a16:creationId xmlns:a16="http://schemas.microsoft.com/office/drawing/2014/main" id="{82F40A19-8E1E-4AA0-8985-057810F41A7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Straight Connector 483">
              <a:extLst>
                <a:ext uri="{FF2B5EF4-FFF2-40B4-BE49-F238E27FC236}">
                  <a16:creationId xmlns:a16="http://schemas.microsoft.com/office/drawing/2014/main" id="{40664F34-B280-48DE-8778-BAD6243D4E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5" name="Arc 484">
              <a:extLst>
                <a:ext uri="{FF2B5EF4-FFF2-40B4-BE49-F238E27FC236}">
                  <a16:creationId xmlns:a16="http://schemas.microsoft.com/office/drawing/2014/main" id="{EDC2296A-057F-43F4-AC4A-94671A5937A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240D5C2F-BA6E-4856-A156-E02CC248A43D}"/>
              </a:ext>
            </a:extLst>
          </p:cNvPr>
          <p:cNvGrpSpPr/>
          <p:nvPr/>
        </p:nvGrpSpPr>
        <p:grpSpPr>
          <a:xfrm>
            <a:off x="3677815" y="1097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487" name="Straight Connector 486">
              <a:extLst>
                <a:ext uri="{FF2B5EF4-FFF2-40B4-BE49-F238E27FC236}">
                  <a16:creationId xmlns:a16="http://schemas.microsoft.com/office/drawing/2014/main" id="{A15717FD-2188-4F7A-A7CB-FCA2A9EF6F3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>
              <a:extLst>
                <a:ext uri="{FF2B5EF4-FFF2-40B4-BE49-F238E27FC236}">
                  <a16:creationId xmlns:a16="http://schemas.microsoft.com/office/drawing/2014/main" id="{9D39BC1C-B4BC-482C-91E7-FCC4A8DEC3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9" name="Arc 488">
              <a:extLst>
                <a:ext uri="{FF2B5EF4-FFF2-40B4-BE49-F238E27FC236}">
                  <a16:creationId xmlns:a16="http://schemas.microsoft.com/office/drawing/2014/main" id="{21D37D64-71E5-4A8F-8AAC-EE2915BD60B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0" name="Group 489">
            <a:extLst>
              <a:ext uri="{FF2B5EF4-FFF2-40B4-BE49-F238E27FC236}">
                <a16:creationId xmlns:a16="http://schemas.microsoft.com/office/drawing/2014/main" id="{96B43778-28CE-4133-9CD1-1B4ECE2D6DA7}"/>
              </a:ext>
            </a:extLst>
          </p:cNvPr>
          <p:cNvGrpSpPr/>
          <p:nvPr/>
        </p:nvGrpSpPr>
        <p:grpSpPr>
          <a:xfrm>
            <a:off x="1981196" y="1088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491" name="Straight Connector 490">
              <a:extLst>
                <a:ext uri="{FF2B5EF4-FFF2-40B4-BE49-F238E27FC236}">
                  <a16:creationId xmlns:a16="http://schemas.microsoft.com/office/drawing/2014/main" id="{F38165DD-B14C-4EE4-9F39-5C301329E47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>
              <a:extLst>
                <a:ext uri="{FF2B5EF4-FFF2-40B4-BE49-F238E27FC236}">
                  <a16:creationId xmlns:a16="http://schemas.microsoft.com/office/drawing/2014/main" id="{DECEE8E3-6AD9-43AE-B3CA-FA957CA3BD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3" name="Arc 492">
              <a:extLst>
                <a:ext uri="{FF2B5EF4-FFF2-40B4-BE49-F238E27FC236}">
                  <a16:creationId xmlns:a16="http://schemas.microsoft.com/office/drawing/2014/main" id="{36D69CE8-C578-45DB-821D-4FE74BD9BA1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4" name="Group 493">
            <a:extLst>
              <a:ext uri="{FF2B5EF4-FFF2-40B4-BE49-F238E27FC236}">
                <a16:creationId xmlns:a16="http://schemas.microsoft.com/office/drawing/2014/main" id="{7A6C2A45-1F91-4EBD-BE2A-5DB9B95EDE64}"/>
              </a:ext>
            </a:extLst>
          </p:cNvPr>
          <p:cNvGrpSpPr/>
          <p:nvPr/>
        </p:nvGrpSpPr>
        <p:grpSpPr>
          <a:xfrm>
            <a:off x="2558141" y="1088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495" name="Straight Connector 494">
              <a:extLst>
                <a:ext uri="{FF2B5EF4-FFF2-40B4-BE49-F238E27FC236}">
                  <a16:creationId xmlns:a16="http://schemas.microsoft.com/office/drawing/2014/main" id="{3A283CD7-80B1-4E30-B543-5E9BDE37A1A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>
              <a:extLst>
                <a:ext uri="{FF2B5EF4-FFF2-40B4-BE49-F238E27FC236}">
                  <a16:creationId xmlns:a16="http://schemas.microsoft.com/office/drawing/2014/main" id="{37C08BE7-AABB-4E2E-8F27-53036928BB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7" name="Arc 496">
              <a:extLst>
                <a:ext uri="{FF2B5EF4-FFF2-40B4-BE49-F238E27FC236}">
                  <a16:creationId xmlns:a16="http://schemas.microsoft.com/office/drawing/2014/main" id="{52A35AE6-3400-4AF6-B109-146BF0E0A60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8" name="Group 497">
            <a:extLst>
              <a:ext uri="{FF2B5EF4-FFF2-40B4-BE49-F238E27FC236}">
                <a16:creationId xmlns:a16="http://schemas.microsoft.com/office/drawing/2014/main" id="{864CB8AF-2A21-46B3-AF79-7A839808D2F2}"/>
              </a:ext>
            </a:extLst>
          </p:cNvPr>
          <p:cNvGrpSpPr/>
          <p:nvPr/>
        </p:nvGrpSpPr>
        <p:grpSpPr>
          <a:xfrm>
            <a:off x="5400868" y="1719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499" name="Straight Connector 498">
              <a:extLst>
                <a:ext uri="{FF2B5EF4-FFF2-40B4-BE49-F238E27FC236}">
                  <a16:creationId xmlns:a16="http://schemas.microsoft.com/office/drawing/2014/main" id="{C3115052-24E3-4499-A367-A7ECF3AE2FB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Connector 499">
              <a:extLst>
                <a:ext uri="{FF2B5EF4-FFF2-40B4-BE49-F238E27FC236}">
                  <a16:creationId xmlns:a16="http://schemas.microsoft.com/office/drawing/2014/main" id="{9E0F753E-159F-4A43-90B8-2622E9A8F4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1" name="Arc 500">
              <a:extLst>
                <a:ext uri="{FF2B5EF4-FFF2-40B4-BE49-F238E27FC236}">
                  <a16:creationId xmlns:a16="http://schemas.microsoft.com/office/drawing/2014/main" id="{250D9333-C6D9-4E32-B824-0BC208E7E37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6D95C1CD-C797-4011-8831-4B473BB0CA25}"/>
              </a:ext>
            </a:extLst>
          </p:cNvPr>
          <p:cNvGrpSpPr/>
          <p:nvPr/>
        </p:nvGrpSpPr>
        <p:grpSpPr>
          <a:xfrm>
            <a:off x="5942043" y="10974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503" name="Straight Connector 502">
              <a:extLst>
                <a:ext uri="{FF2B5EF4-FFF2-40B4-BE49-F238E27FC236}">
                  <a16:creationId xmlns:a16="http://schemas.microsoft.com/office/drawing/2014/main" id="{59C643E0-A108-41CE-99B4-3BFA2F9C312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>
              <a:extLst>
                <a:ext uri="{FF2B5EF4-FFF2-40B4-BE49-F238E27FC236}">
                  <a16:creationId xmlns:a16="http://schemas.microsoft.com/office/drawing/2014/main" id="{D1D37A6D-E54C-4C61-95F6-223FFF3003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5" name="Arc 504">
              <a:extLst>
                <a:ext uri="{FF2B5EF4-FFF2-40B4-BE49-F238E27FC236}">
                  <a16:creationId xmlns:a16="http://schemas.microsoft.com/office/drawing/2014/main" id="{FC510D71-FE5B-4637-9410-4F66E5EB170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1C6150DE-A041-43A4-BA24-9F214A3507EF}"/>
              </a:ext>
            </a:extLst>
          </p:cNvPr>
          <p:cNvGrpSpPr/>
          <p:nvPr/>
        </p:nvGrpSpPr>
        <p:grpSpPr>
          <a:xfrm>
            <a:off x="4245424" y="-1088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07" name="Straight Connector 506">
              <a:extLst>
                <a:ext uri="{FF2B5EF4-FFF2-40B4-BE49-F238E27FC236}">
                  <a16:creationId xmlns:a16="http://schemas.microsoft.com/office/drawing/2014/main" id="{9E2C556C-4ECA-4EC0-8ADE-043038875BD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>
              <a:extLst>
                <a:ext uri="{FF2B5EF4-FFF2-40B4-BE49-F238E27FC236}">
                  <a16:creationId xmlns:a16="http://schemas.microsoft.com/office/drawing/2014/main" id="{B36713D6-BE2F-4749-9215-9BAF10DE2F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9" name="Arc 508">
              <a:extLst>
                <a:ext uri="{FF2B5EF4-FFF2-40B4-BE49-F238E27FC236}">
                  <a16:creationId xmlns:a16="http://schemas.microsoft.com/office/drawing/2014/main" id="{776AAB4B-4D83-4F6A-856D-318D5300F57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0" name="Group 509">
            <a:extLst>
              <a:ext uri="{FF2B5EF4-FFF2-40B4-BE49-F238E27FC236}">
                <a16:creationId xmlns:a16="http://schemas.microsoft.com/office/drawing/2014/main" id="{DC0B94B7-D174-47C8-99FD-20AF654D3E03}"/>
              </a:ext>
            </a:extLst>
          </p:cNvPr>
          <p:cNvGrpSpPr/>
          <p:nvPr/>
        </p:nvGrpSpPr>
        <p:grpSpPr>
          <a:xfrm>
            <a:off x="4822369" y="21770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11" name="Straight Connector 510">
              <a:extLst>
                <a:ext uri="{FF2B5EF4-FFF2-40B4-BE49-F238E27FC236}">
                  <a16:creationId xmlns:a16="http://schemas.microsoft.com/office/drawing/2014/main" id="{0D9EC389-5568-49E3-AFFF-FA334238D21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Connector 511">
              <a:extLst>
                <a:ext uri="{FF2B5EF4-FFF2-40B4-BE49-F238E27FC236}">
                  <a16:creationId xmlns:a16="http://schemas.microsoft.com/office/drawing/2014/main" id="{585F5E3B-8FF6-4410-B49E-2024E244A0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" name="Arc 512">
              <a:extLst>
                <a:ext uri="{FF2B5EF4-FFF2-40B4-BE49-F238E27FC236}">
                  <a16:creationId xmlns:a16="http://schemas.microsoft.com/office/drawing/2014/main" id="{8535C9AD-FAC9-47B4-B8C7-CA4317ACA00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4" name="Group 513">
            <a:extLst>
              <a:ext uri="{FF2B5EF4-FFF2-40B4-BE49-F238E27FC236}">
                <a16:creationId xmlns:a16="http://schemas.microsoft.com/office/drawing/2014/main" id="{DEC35B5B-7EF2-47D5-BA68-ACC58EB35B28}"/>
              </a:ext>
            </a:extLst>
          </p:cNvPr>
          <p:cNvGrpSpPr/>
          <p:nvPr/>
        </p:nvGrpSpPr>
        <p:grpSpPr>
          <a:xfrm>
            <a:off x="7665096" y="2807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515" name="Straight Connector 514">
              <a:extLst>
                <a:ext uri="{FF2B5EF4-FFF2-40B4-BE49-F238E27FC236}">
                  <a16:creationId xmlns:a16="http://schemas.microsoft.com/office/drawing/2014/main" id="{E5A7A8F0-FB0F-4B53-9B4C-822D4C09F05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Straight Connector 515">
              <a:extLst>
                <a:ext uri="{FF2B5EF4-FFF2-40B4-BE49-F238E27FC236}">
                  <a16:creationId xmlns:a16="http://schemas.microsoft.com/office/drawing/2014/main" id="{81434143-F4FE-46EC-9F51-0320D7CC4D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7" name="Arc 516">
              <a:extLst>
                <a:ext uri="{FF2B5EF4-FFF2-40B4-BE49-F238E27FC236}">
                  <a16:creationId xmlns:a16="http://schemas.microsoft.com/office/drawing/2014/main" id="{BEA9CF43-AA87-4DE5-832D-FB275643E24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198C4A5C-3384-4A0F-AC32-AA5916DEDCFB}"/>
              </a:ext>
            </a:extLst>
          </p:cNvPr>
          <p:cNvGrpSpPr/>
          <p:nvPr/>
        </p:nvGrpSpPr>
        <p:grpSpPr>
          <a:xfrm>
            <a:off x="8206271" y="3274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519" name="Straight Connector 518">
              <a:extLst>
                <a:ext uri="{FF2B5EF4-FFF2-40B4-BE49-F238E27FC236}">
                  <a16:creationId xmlns:a16="http://schemas.microsoft.com/office/drawing/2014/main" id="{468AFC02-4F29-42E0-BBD1-BE28721B398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Straight Connector 519">
              <a:extLst>
                <a:ext uri="{FF2B5EF4-FFF2-40B4-BE49-F238E27FC236}">
                  <a16:creationId xmlns:a16="http://schemas.microsoft.com/office/drawing/2014/main" id="{F75BDCFA-30A3-47E4-903A-5D02023B0C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1" name="Arc 520">
              <a:extLst>
                <a:ext uri="{FF2B5EF4-FFF2-40B4-BE49-F238E27FC236}">
                  <a16:creationId xmlns:a16="http://schemas.microsoft.com/office/drawing/2014/main" id="{5EBAD95C-554E-46C3-9CE8-7BEC21DCAA5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2" name="Group 521">
            <a:extLst>
              <a:ext uri="{FF2B5EF4-FFF2-40B4-BE49-F238E27FC236}">
                <a16:creationId xmlns:a16="http://schemas.microsoft.com/office/drawing/2014/main" id="{8AF37DFB-7720-490C-80F5-48ACA718D88C}"/>
              </a:ext>
            </a:extLst>
          </p:cNvPr>
          <p:cNvGrpSpPr/>
          <p:nvPr/>
        </p:nvGrpSpPr>
        <p:grpSpPr>
          <a:xfrm>
            <a:off x="6509652" y="10883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23" name="Straight Connector 522">
              <a:extLst>
                <a:ext uri="{FF2B5EF4-FFF2-40B4-BE49-F238E27FC236}">
                  <a16:creationId xmlns:a16="http://schemas.microsoft.com/office/drawing/2014/main" id="{8AAEDF3F-F030-4A32-A9B2-EDD4CEA3F80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4" name="Straight Connector 523">
              <a:extLst>
                <a:ext uri="{FF2B5EF4-FFF2-40B4-BE49-F238E27FC236}">
                  <a16:creationId xmlns:a16="http://schemas.microsoft.com/office/drawing/2014/main" id="{337A417D-5A12-4D66-BE57-3C07FE3683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5" name="Arc 524">
              <a:extLst>
                <a:ext uri="{FF2B5EF4-FFF2-40B4-BE49-F238E27FC236}">
                  <a16:creationId xmlns:a16="http://schemas.microsoft.com/office/drawing/2014/main" id="{C592594F-E675-4CA3-91FB-DFC4AD15F57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6" name="Group 525">
            <a:extLst>
              <a:ext uri="{FF2B5EF4-FFF2-40B4-BE49-F238E27FC236}">
                <a16:creationId xmlns:a16="http://schemas.microsoft.com/office/drawing/2014/main" id="{3A6FA66D-BBBB-4401-B0D9-2F8E3FA7739D}"/>
              </a:ext>
            </a:extLst>
          </p:cNvPr>
          <p:cNvGrpSpPr/>
          <p:nvPr/>
        </p:nvGrpSpPr>
        <p:grpSpPr>
          <a:xfrm>
            <a:off x="7086597" y="10883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27" name="Straight Connector 526">
              <a:extLst>
                <a:ext uri="{FF2B5EF4-FFF2-40B4-BE49-F238E27FC236}">
                  <a16:creationId xmlns:a16="http://schemas.microsoft.com/office/drawing/2014/main" id="{97A9A08F-954F-462F-8299-00659D50009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>
              <a:extLst>
                <a:ext uri="{FF2B5EF4-FFF2-40B4-BE49-F238E27FC236}">
                  <a16:creationId xmlns:a16="http://schemas.microsoft.com/office/drawing/2014/main" id="{737B1FED-D184-4C80-BAB6-1A84AA81D4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9" name="Arc 528">
              <a:extLst>
                <a:ext uri="{FF2B5EF4-FFF2-40B4-BE49-F238E27FC236}">
                  <a16:creationId xmlns:a16="http://schemas.microsoft.com/office/drawing/2014/main" id="{73352342-6210-40F4-9453-5A02619C328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0" name="Group 529">
            <a:extLst>
              <a:ext uri="{FF2B5EF4-FFF2-40B4-BE49-F238E27FC236}">
                <a16:creationId xmlns:a16="http://schemas.microsoft.com/office/drawing/2014/main" id="{240B56AA-C17E-43FB-807B-8E6180FB018E}"/>
              </a:ext>
            </a:extLst>
          </p:cNvPr>
          <p:cNvGrpSpPr/>
          <p:nvPr/>
        </p:nvGrpSpPr>
        <p:grpSpPr>
          <a:xfrm>
            <a:off x="9929324" y="1719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531" name="Straight Connector 530">
              <a:extLst>
                <a:ext uri="{FF2B5EF4-FFF2-40B4-BE49-F238E27FC236}">
                  <a16:creationId xmlns:a16="http://schemas.microsoft.com/office/drawing/2014/main" id="{9F86C1B2-7BAD-441B-899D-BE46BD4C977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>
              <a:extLst>
                <a:ext uri="{FF2B5EF4-FFF2-40B4-BE49-F238E27FC236}">
                  <a16:creationId xmlns:a16="http://schemas.microsoft.com/office/drawing/2014/main" id="{BAC020C1-346B-467C-93C3-75B492DE86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3" name="Arc 532">
              <a:extLst>
                <a:ext uri="{FF2B5EF4-FFF2-40B4-BE49-F238E27FC236}">
                  <a16:creationId xmlns:a16="http://schemas.microsoft.com/office/drawing/2014/main" id="{34E7C7F5-C06E-4749-B03B-97236987E50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4" name="Group 533">
            <a:extLst>
              <a:ext uri="{FF2B5EF4-FFF2-40B4-BE49-F238E27FC236}">
                <a16:creationId xmlns:a16="http://schemas.microsoft.com/office/drawing/2014/main" id="{B4E4F9B5-847C-4A31-AFDA-5A5EA053491B}"/>
              </a:ext>
            </a:extLst>
          </p:cNvPr>
          <p:cNvGrpSpPr/>
          <p:nvPr/>
        </p:nvGrpSpPr>
        <p:grpSpPr>
          <a:xfrm>
            <a:off x="10470499" y="21858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535" name="Straight Connector 534">
              <a:extLst>
                <a:ext uri="{FF2B5EF4-FFF2-40B4-BE49-F238E27FC236}">
                  <a16:creationId xmlns:a16="http://schemas.microsoft.com/office/drawing/2014/main" id="{B01529BE-7866-4B30-A93E-8CF5F2B8BB1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>
              <a:extLst>
                <a:ext uri="{FF2B5EF4-FFF2-40B4-BE49-F238E27FC236}">
                  <a16:creationId xmlns:a16="http://schemas.microsoft.com/office/drawing/2014/main" id="{F68E9C30-B77F-4974-8781-A4D54A2A8D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7" name="Arc 536">
              <a:extLst>
                <a:ext uri="{FF2B5EF4-FFF2-40B4-BE49-F238E27FC236}">
                  <a16:creationId xmlns:a16="http://schemas.microsoft.com/office/drawing/2014/main" id="{924F4DBA-BD4E-4A9C-8B66-8D6F44B3A64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69DB945D-8934-4600-B242-214047809024}"/>
              </a:ext>
            </a:extLst>
          </p:cNvPr>
          <p:cNvGrpSpPr/>
          <p:nvPr/>
        </p:nvGrpSpPr>
        <p:grpSpPr>
          <a:xfrm>
            <a:off x="8773880" y="2176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39" name="Straight Connector 538">
              <a:extLst>
                <a:ext uri="{FF2B5EF4-FFF2-40B4-BE49-F238E27FC236}">
                  <a16:creationId xmlns:a16="http://schemas.microsoft.com/office/drawing/2014/main" id="{FD190FD9-1C21-424F-A10B-8CB4919EF36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>
              <a:extLst>
                <a:ext uri="{FF2B5EF4-FFF2-40B4-BE49-F238E27FC236}">
                  <a16:creationId xmlns:a16="http://schemas.microsoft.com/office/drawing/2014/main" id="{D113F03E-C4BB-4972-978B-4166F47E86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1" name="Arc 540">
              <a:extLst>
                <a:ext uri="{FF2B5EF4-FFF2-40B4-BE49-F238E27FC236}">
                  <a16:creationId xmlns:a16="http://schemas.microsoft.com/office/drawing/2014/main" id="{A02F95F4-CAD6-45EE-9E8B-071C35E41D3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2" name="Group 541">
            <a:extLst>
              <a:ext uri="{FF2B5EF4-FFF2-40B4-BE49-F238E27FC236}">
                <a16:creationId xmlns:a16="http://schemas.microsoft.com/office/drawing/2014/main" id="{C3B9C3D0-CEA9-4FFB-81CA-D916DAEEA621}"/>
              </a:ext>
            </a:extLst>
          </p:cNvPr>
          <p:cNvGrpSpPr/>
          <p:nvPr/>
        </p:nvGrpSpPr>
        <p:grpSpPr>
          <a:xfrm>
            <a:off x="9350825" y="2176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43" name="Straight Connector 542">
              <a:extLst>
                <a:ext uri="{FF2B5EF4-FFF2-40B4-BE49-F238E27FC236}">
                  <a16:creationId xmlns:a16="http://schemas.microsoft.com/office/drawing/2014/main" id="{8E4356B6-687B-4073-A96D-27890D608A9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>
              <a:extLst>
                <a:ext uri="{FF2B5EF4-FFF2-40B4-BE49-F238E27FC236}">
                  <a16:creationId xmlns:a16="http://schemas.microsoft.com/office/drawing/2014/main" id="{79E53D26-C3A9-4647-A462-1077A52B4C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5" name="Arc 544">
              <a:extLst>
                <a:ext uri="{FF2B5EF4-FFF2-40B4-BE49-F238E27FC236}">
                  <a16:creationId xmlns:a16="http://schemas.microsoft.com/office/drawing/2014/main" id="{0F41026A-2759-469D-9C65-7C46007779E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6" name="Group 545">
            <a:extLst>
              <a:ext uri="{FF2B5EF4-FFF2-40B4-BE49-F238E27FC236}">
                <a16:creationId xmlns:a16="http://schemas.microsoft.com/office/drawing/2014/main" id="{9E63F901-DE5D-473E-9605-250CCE1B961C}"/>
              </a:ext>
            </a:extLst>
          </p:cNvPr>
          <p:cNvGrpSpPr/>
          <p:nvPr/>
        </p:nvGrpSpPr>
        <p:grpSpPr>
          <a:xfrm>
            <a:off x="11038108" y="10881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47" name="Straight Connector 546">
              <a:extLst>
                <a:ext uri="{FF2B5EF4-FFF2-40B4-BE49-F238E27FC236}">
                  <a16:creationId xmlns:a16="http://schemas.microsoft.com/office/drawing/2014/main" id="{40B6EBAE-BD18-44FF-B933-92522A424ED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>
              <a:extLst>
                <a:ext uri="{FF2B5EF4-FFF2-40B4-BE49-F238E27FC236}">
                  <a16:creationId xmlns:a16="http://schemas.microsoft.com/office/drawing/2014/main" id="{E98834E1-2E7B-4F06-82AE-E634CC0054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9" name="Arc 548">
              <a:extLst>
                <a:ext uri="{FF2B5EF4-FFF2-40B4-BE49-F238E27FC236}">
                  <a16:creationId xmlns:a16="http://schemas.microsoft.com/office/drawing/2014/main" id="{7C92FF4A-6729-4C38-8C52-EFEFC77947A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0" name="Group 549">
            <a:extLst>
              <a:ext uri="{FF2B5EF4-FFF2-40B4-BE49-F238E27FC236}">
                <a16:creationId xmlns:a16="http://schemas.microsoft.com/office/drawing/2014/main" id="{F2BFC8F6-DE79-4132-9980-F7336E6F12D0}"/>
              </a:ext>
            </a:extLst>
          </p:cNvPr>
          <p:cNvGrpSpPr/>
          <p:nvPr/>
        </p:nvGrpSpPr>
        <p:grpSpPr>
          <a:xfrm>
            <a:off x="950157" y="6596013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551" name="Straight Connector 550">
              <a:extLst>
                <a:ext uri="{FF2B5EF4-FFF2-40B4-BE49-F238E27FC236}">
                  <a16:creationId xmlns:a16="http://schemas.microsoft.com/office/drawing/2014/main" id="{CCB37FA5-383A-445F-9CCE-AF5B23ED95F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>
              <a:extLst>
                <a:ext uri="{FF2B5EF4-FFF2-40B4-BE49-F238E27FC236}">
                  <a16:creationId xmlns:a16="http://schemas.microsoft.com/office/drawing/2014/main" id="{B03F937C-9E4C-45FA-8B87-8305CFF186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3" name="Arc 552">
              <a:extLst>
                <a:ext uri="{FF2B5EF4-FFF2-40B4-BE49-F238E27FC236}">
                  <a16:creationId xmlns:a16="http://schemas.microsoft.com/office/drawing/2014/main" id="{6009B1A9-0E6C-4FF3-A32E-FFD1780FA68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4" name="Group 553">
            <a:extLst>
              <a:ext uri="{FF2B5EF4-FFF2-40B4-BE49-F238E27FC236}">
                <a16:creationId xmlns:a16="http://schemas.microsoft.com/office/drawing/2014/main" id="{EB6AFC96-A68D-4CFB-955C-EC046B1F9F9E}"/>
              </a:ext>
            </a:extLst>
          </p:cNvPr>
          <p:cNvGrpSpPr/>
          <p:nvPr/>
        </p:nvGrpSpPr>
        <p:grpSpPr>
          <a:xfrm>
            <a:off x="1491332" y="6600680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555" name="Straight Connector 554">
              <a:extLst>
                <a:ext uri="{FF2B5EF4-FFF2-40B4-BE49-F238E27FC236}">
                  <a16:creationId xmlns:a16="http://schemas.microsoft.com/office/drawing/2014/main" id="{D609A474-A864-477B-8E0E-C7102F4D8FE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Straight Connector 555">
              <a:extLst>
                <a:ext uri="{FF2B5EF4-FFF2-40B4-BE49-F238E27FC236}">
                  <a16:creationId xmlns:a16="http://schemas.microsoft.com/office/drawing/2014/main" id="{140A6D01-3789-4AA7-9AD6-8891BA42EF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7" name="Arc 556">
              <a:extLst>
                <a:ext uri="{FF2B5EF4-FFF2-40B4-BE49-F238E27FC236}">
                  <a16:creationId xmlns:a16="http://schemas.microsoft.com/office/drawing/2014/main" id="{FB7AC4A4-8B5F-4C0D-9B75-882B13A6833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8" name="Group 557">
            <a:extLst>
              <a:ext uri="{FF2B5EF4-FFF2-40B4-BE49-F238E27FC236}">
                <a16:creationId xmlns:a16="http://schemas.microsoft.com/office/drawing/2014/main" id="{E69056B9-A96A-4422-927D-D612AE3A63CA}"/>
              </a:ext>
            </a:extLst>
          </p:cNvPr>
          <p:cNvGrpSpPr/>
          <p:nvPr/>
        </p:nvGrpSpPr>
        <p:grpSpPr>
          <a:xfrm rot="20450765">
            <a:off x="-93897" y="646883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59" name="Straight Connector 558">
              <a:extLst>
                <a:ext uri="{FF2B5EF4-FFF2-40B4-BE49-F238E27FC236}">
                  <a16:creationId xmlns:a16="http://schemas.microsoft.com/office/drawing/2014/main" id="{787FC66B-17A6-442D-8B2A-79050EE2842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Straight Connector 559">
              <a:extLst>
                <a:ext uri="{FF2B5EF4-FFF2-40B4-BE49-F238E27FC236}">
                  <a16:creationId xmlns:a16="http://schemas.microsoft.com/office/drawing/2014/main" id="{9F1BFB94-7515-444F-8B96-EC00353C7D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1" name="Arc 560">
              <a:extLst>
                <a:ext uri="{FF2B5EF4-FFF2-40B4-BE49-F238E27FC236}">
                  <a16:creationId xmlns:a16="http://schemas.microsoft.com/office/drawing/2014/main" id="{0FFFAB9D-76C3-41FB-B9DD-0A7BC1A1459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2" name="Group 561">
            <a:extLst>
              <a:ext uri="{FF2B5EF4-FFF2-40B4-BE49-F238E27FC236}">
                <a16:creationId xmlns:a16="http://schemas.microsoft.com/office/drawing/2014/main" id="{131DFD69-FEF1-4D70-9A13-92177F85E273}"/>
              </a:ext>
            </a:extLst>
          </p:cNvPr>
          <p:cNvGrpSpPr/>
          <p:nvPr/>
        </p:nvGrpSpPr>
        <p:grpSpPr>
          <a:xfrm>
            <a:off x="371658" y="6600590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63" name="Straight Connector 562">
              <a:extLst>
                <a:ext uri="{FF2B5EF4-FFF2-40B4-BE49-F238E27FC236}">
                  <a16:creationId xmlns:a16="http://schemas.microsoft.com/office/drawing/2014/main" id="{4FC59B8A-4EFE-46E0-819E-0C3FD8BB936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4" name="Straight Connector 563">
              <a:extLst>
                <a:ext uri="{FF2B5EF4-FFF2-40B4-BE49-F238E27FC236}">
                  <a16:creationId xmlns:a16="http://schemas.microsoft.com/office/drawing/2014/main" id="{A780287F-4A94-467B-BEC4-001C3F9AEB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5" name="Arc 564">
              <a:extLst>
                <a:ext uri="{FF2B5EF4-FFF2-40B4-BE49-F238E27FC236}">
                  <a16:creationId xmlns:a16="http://schemas.microsoft.com/office/drawing/2014/main" id="{7D83C98F-92DE-4F77-A16C-644E28FD627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6" name="Group 565">
            <a:extLst>
              <a:ext uri="{FF2B5EF4-FFF2-40B4-BE49-F238E27FC236}">
                <a16:creationId xmlns:a16="http://schemas.microsoft.com/office/drawing/2014/main" id="{418F8F79-02CF-4A6F-90F1-C3674C00A3BC}"/>
              </a:ext>
            </a:extLst>
          </p:cNvPr>
          <p:cNvGrpSpPr/>
          <p:nvPr/>
        </p:nvGrpSpPr>
        <p:grpSpPr>
          <a:xfrm>
            <a:off x="3214385" y="6606898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567" name="Straight Connector 566">
              <a:extLst>
                <a:ext uri="{FF2B5EF4-FFF2-40B4-BE49-F238E27FC236}">
                  <a16:creationId xmlns:a16="http://schemas.microsoft.com/office/drawing/2014/main" id="{D5DF842C-B97A-4B68-A101-773CFECA2DC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Straight Connector 567">
              <a:extLst>
                <a:ext uri="{FF2B5EF4-FFF2-40B4-BE49-F238E27FC236}">
                  <a16:creationId xmlns:a16="http://schemas.microsoft.com/office/drawing/2014/main" id="{27C5B42E-891A-402F-B9BF-F201F0ACF0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9" name="Arc 568">
              <a:extLst>
                <a:ext uri="{FF2B5EF4-FFF2-40B4-BE49-F238E27FC236}">
                  <a16:creationId xmlns:a16="http://schemas.microsoft.com/office/drawing/2014/main" id="{CB66AC1F-209F-46F8-907F-8146DE63450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0" name="Group 569">
            <a:extLst>
              <a:ext uri="{FF2B5EF4-FFF2-40B4-BE49-F238E27FC236}">
                <a16:creationId xmlns:a16="http://schemas.microsoft.com/office/drawing/2014/main" id="{ED6745E7-2A09-4348-AAEC-DB9716946B1F}"/>
              </a:ext>
            </a:extLst>
          </p:cNvPr>
          <p:cNvGrpSpPr/>
          <p:nvPr/>
        </p:nvGrpSpPr>
        <p:grpSpPr>
          <a:xfrm>
            <a:off x="3755560" y="6611565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571" name="Straight Connector 570">
              <a:extLst>
                <a:ext uri="{FF2B5EF4-FFF2-40B4-BE49-F238E27FC236}">
                  <a16:creationId xmlns:a16="http://schemas.microsoft.com/office/drawing/2014/main" id="{53AE11A4-4E48-41EF-B533-A05AF6FCBD9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Straight Connector 571">
              <a:extLst>
                <a:ext uri="{FF2B5EF4-FFF2-40B4-BE49-F238E27FC236}">
                  <a16:creationId xmlns:a16="http://schemas.microsoft.com/office/drawing/2014/main" id="{31280DA7-76D5-4ED1-B75F-436312F932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3" name="Arc 572">
              <a:extLst>
                <a:ext uri="{FF2B5EF4-FFF2-40B4-BE49-F238E27FC236}">
                  <a16:creationId xmlns:a16="http://schemas.microsoft.com/office/drawing/2014/main" id="{D3A4D5C0-75A3-4057-9E03-67F9AE794C0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4" name="Group 573">
            <a:extLst>
              <a:ext uri="{FF2B5EF4-FFF2-40B4-BE49-F238E27FC236}">
                <a16:creationId xmlns:a16="http://schemas.microsoft.com/office/drawing/2014/main" id="{2D43B2F0-630D-4BE9-BE6A-B0C1D3A4EE16}"/>
              </a:ext>
            </a:extLst>
          </p:cNvPr>
          <p:cNvGrpSpPr/>
          <p:nvPr/>
        </p:nvGrpSpPr>
        <p:grpSpPr>
          <a:xfrm>
            <a:off x="2058941" y="6611475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75" name="Straight Connector 574">
              <a:extLst>
                <a:ext uri="{FF2B5EF4-FFF2-40B4-BE49-F238E27FC236}">
                  <a16:creationId xmlns:a16="http://schemas.microsoft.com/office/drawing/2014/main" id="{40A8A683-118B-4848-BB55-A98FF579E0D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>
              <a:extLst>
                <a:ext uri="{FF2B5EF4-FFF2-40B4-BE49-F238E27FC236}">
                  <a16:creationId xmlns:a16="http://schemas.microsoft.com/office/drawing/2014/main" id="{A4EC3F0B-45F3-44CC-A627-739966F90F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7" name="Arc 576">
              <a:extLst>
                <a:ext uri="{FF2B5EF4-FFF2-40B4-BE49-F238E27FC236}">
                  <a16:creationId xmlns:a16="http://schemas.microsoft.com/office/drawing/2014/main" id="{746329A9-C9F6-48D6-BAD0-9964966BAE0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8" name="Group 577">
            <a:extLst>
              <a:ext uri="{FF2B5EF4-FFF2-40B4-BE49-F238E27FC236}">
                <a16:creationId xmlns:a16="http://schemas.microsoft.com/office/drawing/2014/main" id="{707D9D0F-3330-4C71-BC83-78C6CEA0D863}"/>
              </a:ext>
            </a:extLst>
          </p:cNvPr>
          <p:cNvGrpSpPr/>
          <p:nvPr/>
        </p:nvGrpSpPr>
        <p:grpSpPr>
          <a:xfrm>
            <a:off x="2635886" y="6611475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79" name="Straight Connector 578">
              <a:extLst>
                <a:ext uri="{FF2B5EF4-FFF2-40B4-BE49-F238E27FC236}">
                  <a16:creationId xmlns:a16="http://schemas.microsoft.com/office/drawing/2014/main" id="{ED8BF241-2F4F-440A-83BB-E6C3EF72AE6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>
              <a:extLst>
                <a:ext uri="{FF2B5EF4-FFF2-40B4-BE49-F238E27FC236}">
                  <a16:creationId xmlns:a16="http://schemas.microsoft.com/office/drawing/2014/main" id="{86370F97-B476-4CFF-A1A4-E2C3A87381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1" name="Arc 580">
              <a:extLst>
                <a:ext uri="{FF2B5EF4-FFF2-40B4-BE49-F238E27FC236}">
                  <a16:creationId xmlns:a16="http://schemas.microsoft.com/office/drawing/2014/main" id="{370B678B-BD83-404F-955A-6BEF3AC1BD3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2" name="Group 581">
            <a:extLst>
              <a:ext uri="{FF2B5EF4-FFF2-40B4-BE49-F238E27FC236}">
                <a16:creationId xmlns:a16="http://schemas.microsoft.com/office/drawing/2014/main" id="{EBFAF94E-4251-459E-A630-8C29DF59A454}"/>
              </a:ext>
            </a:extLst>
          </p:cNvPr>
          <p:cNvGrpSpPr/>
          <p:nvPr/>
        </p:nvGrpSpPr>
        <p:grpSpPr>
          <a:xfrm>
            <a:off x="5478613" y="6606897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583" name="Straight Connector 582">
              <a:extLst>
                <a:ext uri="{FF2B5EF4-FFF2-40B4-BE49-F238E27FC236}">
                  <a16:creationId xmlns:a16="http://schemas.microsoft.com/office/drawing/2014/main" id="{B6E3FB3B-0A24-446D-9EF5-D408C215CB4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>
              <a:extLst>
                <a:ext uri="{FF2B5EF4-FFF2-40B4-BE49-F238E27FC236}">
                  <a16:creationId xmlns:a16="http://schemas.microsoft.com/office/drawing/2014/main" id="{E86A42AB-1E22-47BE-A69A-23D062816B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5" name="Arc 584">
              <a:extLst>
                <a:ext uri="{FF2B5EF4-FFF2-40B4-BE49-F238E27FC236}">
                  <a16:creationId xmlns:a16="http://schemas.microsoft.com/office/drawing/2014/main" id="{4018D19D-8D7B-4483-8358-B36EBA00913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6" name="Group 585">
            <a:extLst>
              <a:ext uri="{FF2B5EF4-FFF2-40B4-BE49-F238E27FC236}">
                <a16:creationId xmlns:a16="http://schemas.microsoft.com/office/drawing/2014/main" id="{B145DF11-2F33-4850-9153-3CD3A4027DA6}"/>
              </a:ext>
            </a:extLst>
          </p:cNvPr>
          <p:cNvGrpSpPr/>
          <p:nvPr/>
        </p:nvGrpSpPr>
        <p:grpSpPr>
          <a:xfrm>
            <a:off x="6019788" y="6611564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587" name="Straight Connector 586">
              <a:extLst>
                <a:ext uri="{FF2B5EF4-FFF2-40B4-BE49-F238E27FC236}">
                  <a16:creationId xmlns:a16="http://schemas.microsoft.com/office/drawing/2014/main" id="{DF3969C5-A59D-48A6-B3CC-CF5631B2824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Straight Connector 587">
              <a:extLst>
                <a:ext uri="{FF2B5EF4-FFF2-40B4-BE49-F238E27FC236}">
                  <a16:creationId xmlns:a16="http://schemas.microsoft.com/office/drawing/2014/main" id="{EB4F0064-A740-469E-B201-5DE2A9030A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9" name="Arc 588">
              <a:extLst>
                <a:ext uri="{FF2B5EF4-FFF2-40B4-BE49-F238E27FC236}">
                  <a16:creationId xmlns:a16="http://schemas.microsoft.com/office/drawing/2014/main" id="{4C1683DB-2E4F-4AC4-A3B9-4A0A0F8E24E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0" name="Group 589">
            <a:extLst>
              <a:ext uri="{FF2B5EF4-FFF2-40B4-BE49-F238E27FC236}">
                <a16:creationId xmlns:a16="http://schemas.microsoft.com/office/drawing/2014/main" id="{6038EF5A-511E-428C-9A43-60D4262418C1}"/>
              </a:ext>
            </a:extLst>
          </p:cNvPr>
          <p:cNvGrpSpPr/>
          <p:nvPr/>
        </p:nvGrpSpPr>
        <p:grpSpPr>
          <a:xfrm>
            <a:off x="4334055" y="6611474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91" name="Straight Connector 590">
              <a:extLst>
                <a:ext uri="{FF2B5EF4-FFF2-40B4-BE49-F238E27FC236}">
                  <a16:creationId xmlns:a16="http://schemas.microsoft.com/office/drawing/2014/main" id="{E8BDF0FC-8C17-43E2-8698-A976BFEEA45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>
              <a:extLst>
                <a:ext uri="{FF2B5EF4-FFF2-40B4-BE49-F238E27FC236}">
                  <a16:creationId xmlns:a16="http://schemas.microsoft.com/office/drawing/2014/main" id="{93B09FF2-05B8-4BFA-8DD7-32A97C5B52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3" name="Arc 592">
              <a:extLst>
                <a:ext uri="{FF2B5EF4-FFF2-40B4-BE49-F238E27FC236}">
                  <a16:creationId xmlns:a16="http://schemas.microsoft.com/office/drawing/2014/main" id="{F2D2D631-FBEB-4EF7-A82D-201BAE5E2A9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4" name="Group 593">
            <a:extLst>
              <a:ext uri="{FF2B5EF4-FFF2-40B4-BE49-F238E27FC236}">
                <a16:creationId xmlns:a16="http://schemas.microsoft.com/office/drawing/2014/main" id="{DC2CAD8A-0EF0-419F-8E6B-8039E476C0EA}"/>
              </a:ext>
            </a:extLst>
          </p:cNvPr>
          <p:cNvGrpSpPr/>
          <p:nvPr/>
        </p:nvGrpSpPr>
        <p:grpSpPr>
          <a:xfrm>
            <a:off x="4900114" y="6600588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95" name="Straight Connector 594">
              <a:extLst>
                <a:ext uri="{FF2B5EF4-FFF2-40B4-BE49-F238E27FC236}">
                  <a16:creationId xmlns:a16="http://schemas.microsoft.com/office/drawing/2014/main" id="{883ECC20-1EBD-459D-9B8B-F1584C9B3A4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6" name="Straight Connector 595">
              <a:extLst>
                <a:ext uri="{FF2B5EF4-FFF2-40B4-BE49-F238E27FC236}">
                  <a16:creationId xmlns:a16="http://schemas.microsoft.com/office/drawing/2014/main" id="{C990E09E-723D-411C-8E05-9404C190FB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7" name="Arc 596">
              <a:extLst>
                <a:ext uri="{FF2B5EF4-FFF2-40B4-BE49-F238E27FC236}">
                  <a16:creationId xmlns:a16="http://schemas.microsoft.com/office/drawing/2014/main" id="{B6BAEFE1-DF10-447B-B7AA-7F33768F550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8" name="Group 597">
            <a:extLst>
              <a:ext uri="{FF2B5EF4-FFF2-40B4-BE49-F238E27FC236}">
                <a16:creationId xmlns:a16="http://schemas.microsoft.com/office/drawing/2014/main" id="{E18EFE7F-B82C-4CFE-87FF-5D0B6609C338}"/>
              </a:ext>
            </a:extLst>
          </p:cNvPr>
          <p:cNvGrpSpPr/>
          <p:nvPr/>
        </p:nvGrpSpPr>
        <p:grpSpPr>
          <a:xfrm>
            <a:off x="7742841" y="6596010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599" name="Straight Connector 598">
              <a:extLst>
                <a:ext uri="{FF2B5EF4-FFF2-40B4-BE49-F238E27FC236}">
                  <a16:creationId xmlns:a16="http://schemas.microsoft.com/office/drawing/2014/main" id="{AC227701-0C0E-464A-85BF-697D0030F51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Straight Connector 599">
              <a:extLst>
                <a:ext uri="{FF2B5EF4-FFF2-40B4-BE49-F238E27FC236}">
                  <a16:creationId xmlns:a16="http://schemas.microsoft.com/office/drawing/2014/main" id="{267F237E-89D3-44DA-8E49-14CF09CE97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1" name="Arc 600">
              <a:extLst>
                <a:ext uri="{FF2B5EF4-FFF2-40B4-BE49-F238E27FC236}">
                  <a16:creationId xmlns:a16="http://schemas.microsoft.com/office/drawing/2014/main" id="{94455814-A162-4AA3-8B14-5038107A940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2" name="Group 601">
            <a:extLst>
              <a:ext uri="{FF2B5EF4-FFF2-40B4-BE49-F238E27FC236}">
                <a16:creationId xmlns:a16="http://schemas.microsoft.com/office/drawing/2014/main" id="{78B89436-92BD-40CC-A8E4-E9CF126D3C2C}"/>
              </a:ext>
            </a:extLst>
          </p:cNvPr>
          <p:cNvGrpSpPr/>
          <p:nvPr/>
        </p:nvGrpSpPr>
        <p:grpSpPr>
          <a:xfrm>
            <a:off x="8284016" y="6600677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603" name="Straight Connector 602">
              <a:extLst>
                <a:ext uri="{FF2B5EF4-FFF2-40B4-BE49-F238E27FC236}">
                  <a16:creationId xmlns:a16="http://schemas.microsoft.com/office/drawing/2014/main" id="{6587987D-C7C8-4DB1-A541-702674B6272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Straight Connector 603">
              <a:extLst>
                <a:ext uri="{FF2B5EF4-FFF2-40B4-BE49-F238E27FC236}">
                  <a16:creationId xmlns:a16="http://schemas.microsoft.com/office/drawing/2014/main" id="{E627B303-8F0E-4E27-915E-1A5F0B5EF5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5" name="Arc 604">
              <a:extLst>
                <a:ext uri="{FF2B5EF4-FFF2-40B4-BE49-F238E27FC236}">
                  <a16:creationId xmlns:a16="http://schemas.microsoft.com/office/drawing/2014/main" id="{9227D4EB-8B3D-47FC-B904-A5BC7D1E8AF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6" name="Group 605">
            <a:extLst>
              <a:ext uri="{FF2B5EF4-FFF2-40B4-BE49-F238E27FC236}">
                <a16:creationId xmlns:a16="http://schemas.microsoft.com/office/drawing/2014/main" id="{5C9A4483-1AFD-442A-8235-465275E1AD57}"/>
              </a:ext>
            </a:extLst>
          </p:cNvPr>
          <p:cNvGrpSpPr/>
          <p:nvPr/>
        </p:nvGrpSpPr>
        <p:grpSpPr>
          <a:xfrm>
            <a:off x="6587397" y="6622359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607" name="Straight Connector 606">
              <a:extLst>
                <a:ext uri="{FF2B5EF4-FFF2-40B4-BE49-F238E27FC236}">
                  <a16:creationId xmlns:a16="http://schemas.microsoft.com/office/drawing/2014/main" id="{EE2DACBB-05E4-49EB-9CC1-9A3F6FE4912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8" name="Straight Connector 607">
              <a:extLst>
                <a:ext uri="{FF2B5EF4-FFF2-40B4-BE49-F238E27FC236}">
                  <a16:creationId xmlns:a16="http://schemas.microsoft.com/office/drawing/2014/main" id="{EE1A0E8B-5948-49D4-9DDF-FC0C5B00EE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9" name="Arc 608">
              <a:extLst>
                <a:ext uri="{FF2B5EF4-FFF2-40B4-BE49-F238E27FC236}">
                  <a16:creationId xmlns:a16="http://schemas.microsoft.com/office/drawing/2014/main" id="{B89A2152-110C-4576-9934-BCA0C61EF2C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0" name="Group 609">
            <a:extLst>
              <a:ext uri="{FF2B5EF4-FFF2-40B4-BE49-F238E27FC236}">
                <a16:creationId xmlns:a16="http://schemas.microsoft.com/office/drawing/2014/main" id="{0DCC7E3A-913A-452B-840E-4041C6BC050E}"/>
              </a:ext>
            </a:extLst>
          </p:cNvPr>
          <p:cNvGrpSpPr/>
          <p:nvPr/>
        </p:nvGrpSpPr>
        <p:grpSpPr>
          <a:xfrm>
            <a:off x="7164342" y="6600587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611" name="Straight Connector 610">
              <a:extLst>
                <a:ext uri="{FF2B5EF4-FFF2-40B4-BE49-F238E27FC236}">
                  <a16:creationId xmlns:a16="http://schemas.microsoft.com/office/drawing/2014/main" id="{EBFEA04F-53AA-4A4E-91DA-677C500AB0F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Straight Connector 611">
              <a:extLst>
                <a:ext uri="{FF2B5EF4-FFF2-40B4-BE49-F238E27FC236}">
                  <a16:creationId xmlns:a16="http://schemas.microsoft.com/office/drawing/2014/main" id="{1455E5E8-07D4-4C6C-AFC8-BAD4E03900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3" name="Arc 612">
              <a:extLst>
                <a:ext uri="{FF2B5EF4-FFF2-40B4-BE49-F238E27FC236}">
                  <a16:creationId xmlns:a16="http://schemas.microsoft.com/office/drawing/2014/main" id="{9FEA5C2E-8F2D-4A4C-98D5-06B4BAB7A19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4" name="Group 613">
            <a:extLst>
              <a:ext uri="{FF2B5EF4-FFF2-40B4-BE49-F238E27FC236}">
                <a16:creationId xmlns:a16="http://schemas.microsoft.com/office/drawing/2014/main" id="{C079E9E2-C5B9-4BD6-8CAB-0CB0D599E28E}"/>
              </a:ext>
            </a:extLst>
          </p:cNvPr>
          <p:cNvGrpSpPr/>
          <p:nvPr/>
        </p:nvGrpSpPr>
        <p:grpSpPr>
          <a:xfrm>
            <a:off x="10007069" y="6606895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615" name="Straight Connector 614">
              <a:extLst>
                <a:ext uri="{FF2B5EF4-FFF2-40B4-BE49-F238E27FC236}">
                  <a16:creationId xmlns:a16="http://schemas.microsoft.com/office/drawing/2014/main" id="{8A19793F-7C72-4E73-A9FB-7D8E7B96068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" name="Straight Connector 615">
              <a:extLst>
                <a:ext uri="{FF2B5EF4-FFF2-40B4-BE49-F238E27FC236}">
                  <a16:creationId xmlns:a16="http://schemas.microsoft.com/office/drawing/2014/main" id="{25F75F34-0F08-49FB-A248-C00FBF2707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" name="Arc 616">
              <a:extLst>
                <a:ext uri="{FF2B5EF4-FFF2-40B4-BE49-F238E27FC236}">
                  <a16:creationId xmlns:a16="http://schemas.microsoft.com/office/drawing/2014/main" id="{D9BE9A59-8BFA-4C1F-A682-5A941860E60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8" name="Group 617">
            <a:extLst>
              <a:ext uri="{FF2B5EF4-FFF2-40B4-BE49-F238E27FC236}">
                <a16:creationId xmlns:a16="http://schemas.microsoft.com/office/drawing/2014/main" id="{3327F16D-F71C-4D55-B968-9BA399DA761A}"/>
              </a:ext>
            </a:extLst>
          </p:cNvPr>
          <p:cNvGrpSpPr/>
          <p:nvPr/>
        </p:nvGrpSpPr>
        <p:grpSpPr>
          <a:xfrm>
            <a:off x="10548244" y="6611562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619" name="Straight Connector 618">
              <a:extLst>
                <a:ext uri="{FF2B5EF4-FFF2-40B4-BE49-F238E27FC236}">
                  <a16:creationId xmlns:a16="http://schemas.microsoft.com/office/drawing/2014/main" id="{B82D12D5-4570-4470-B626-BA1E93A79AB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" name="Straight Connector 619">
              <a:extLst>
                <a:ext uri="{FF2B5EF4-FFF2-40B4-BE49-F238E27FC236}">
                  <a16:creationId xmlns:a16="http://schemas.microsoft.com/office/drawing/2014/main" id="{8FD1DE12-B723-4100-BEB8-2BBD7DAA35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1" name="Arc 620">
              <a:extLst>
                <a:ext uri="{FF2B5EF4-FFF2-40B4-BE49-F238E27FC236}">
                  <a16:creationId xmlns:a16="http://schemas.microsoft.com/office/drawing/2014/main" id="{C1851B2D-300B-4E32-B1D5-F3B2B5123EE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2" name="Group 621">
            <a:extLst>
              <a:ext uri="{FF2B5EF4-FFF2-40B4-BE49-F238E27FC236}">
                <a16:creationId xmlns:a16="http://schemas.microsoft.com/office/drawing/2014/main" id="{9E334910-0554-4F45-9361-F6FBCA11C621}"/>
              </a:ext>
            </a:extLst>
          </p:cNvPr>
          <p:cNvGrpSpPr/>
          <p:nvPr/>
        </p:nvGrpSpPr>
        <p:grpSpPr>
          <a:xfrm>
            <a:off x="8851625" y="6611472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623" name="Straight Connector 622">
              <a:extLst>
                <a:ext uri="{FF2B5EF4-FFF2-40B4-BE49-F238E27FC236}">
                  <a16:creationId xmlns:a16="http://schemas.microsoft.com/office/drawing/2014/main" id="{9FCFAD91-E126-4BCA-9A6B-2059C039ED9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Straight Connector 623">
              <a:extLst>
                <a:ext uri="{FF2B5EF4-FFF2-40B4-BE49-F238E27FC236}">
                  <a16:creationId xmlns:a16="http://schemas.microsoft.com/office/drawing/2014/main" id="{3DF9B28F-904A-4A87-90EB-3EE273F9C9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5" name="Arc 624">
              <a:extLst>
                <a:ext uri="{FF2B5EF4-FFF2-40B4-BE49-F238E27FC236}">
                  <a16:creationId xmlns:a16="http://schemas.microsoft.com/office/drawing/2014/main" id="{3402E88A-46A5-4281-855F-DB37E1CAD4F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6" name="Group 625">
            <a:extLst>
              <a:ext uri="{FF2B5EF4-FFF2-40B4-BE49-F238E27FC236}">
                <a16:creationId xmlns:a16="http://schemas.microsoft.com/office/drawing/2014/main" id="{8CE78A68-9C9C-4A5E-A334-C56D9A927B27}"/>
              </a:ext>
            </a:extLst>
          </p:cNvPr>
          <p:cNvGrpSpPr/>
          <p:nvPr/>
        </p:nvGrpSpPr>
        <p:grpSpPr>
          <a:xfrm>
            <a:off x="9428570" y="6611472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627" name="Straight Connector 626">
              <a:extLst>
                <a:ext uri="{FF2B5EF4-FFF2-40B4-BE49-F238E27FC236}">
                  <a16:creationId xmlns:a16="http://schemas.microsoft.com/office/drawing/2014/main" id="{0ABA034F-8E2D-47FD-8FF9-9FBB26CDEF3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Straight Connector 627">
              <a:extLst>
                <a:ext uri="{FF2B5EF4-FFF2-40B4-BE49-F238E27FC236}">
                  <a16:creationId xmlns:a16="http://schemas.microsoft.com/office/drawing/2014/main" id="{0D623F7C-B00E-455D-8BF0-2352CACA90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9" name="Arc 628">
              <a:extLst>
                <a:ext uri="{FF2B5EF4-FFF2-40B4-BE49-F238E27FC236}">
                  <a16:creationId xmlns:a16="http://schemas.microsoft.com/office/drawing/2014/main" id="{8A112064-44EF-4A6B-AECC-1A7AF5A8E67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0" name="Group 629">
            <a:extLst>
              <a:ext uri="{FF2B5EF4-FFF2-40B4-BE49-F238E27FC236}">
                <a16:creationId xmlns:a16="http://schemas.microsoft.com/office/drawing/2014/main" id="{2E21C82F-664E-4234-9BBE-8AD3F4CE7D51}"/>
              </a:ext>
            </a:extLst>
          </p:cNvPr>
          <p:cNvGrpSpPr/>
          <p:nvPr/>
        </p:nvGrpSpPr>
        <p:grpSpPr>
          <a:xfrm>
            <a:off x="11115853" y="6622357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631" name="Straight Connector 630">
              <a:extLst>
                <a:ext uri="{FF2B5EF4-FFF2-40B4-BE49-F238E27FC236}">
                  <a16:creationId xmlns:a16="http://schemas.microsoft.com/office/drawing/2014/main" id="{C38A2028-B6D1-478A-A4D1-798E0CA151A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Straight Connector 631">
              <a:extLst>
                <a:ext uri="{FF2B5EF4-FFF2-40B4-BE49-F238E27FC236}">
                  <a16:creationId xmlns:a16="http://schemas.microsoft.com/office/drawing/2014/main" id="{58592D92-7EEF-45BF-AD82-0577BC2CEF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3" name="Arc 632">
              <a:extLst>
                <a:ext uri="{FF2B5EF4-FFF2-40B4-BE49-F238E27FC236}">
                  <a16:creationId xmlns:a16="http://schemas.microsoft.com/office/drawing/2014/main" id="{38A46A78-C465-429E-88CF-4549C623A97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4" name="Group 633">
            <a:extLst>
              <a:ext uri="{FF2B5EF4-FFF2-40B4-BE49-F238E27FC236}">
                <a16:creationId xmlns:a16="http://schemas.microsoft.com/office/drawing/2014/main" id="{1B9CFDBE-2BC1-46D9-806B-61B652FAF9BE}"/>
              </a:ext>
            </a:extLst>
          </p:cNvPr>
          <p:cNvGrpSpPr/>
          <p:nvPr/>
        </p:nvGrpSpPr>
        <p:grpSpPr>
          <a:xfrm rot="16200000">
            <a:off x="-77642" y="611777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635" name="Straight Connector 634">
              <a:extLst>
                <a:ext uri="{FF2B5EF4-FFF2-40B4-BE49-F238E27FC236}">
                  <a16:creationId xmlns:a16="http://schemas.microsoft.com/office/drawing/2014/main" id="{0A19A889-C097-4A3A-9EDB-E3CEDAC4348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6" name="Straight Connector 635">
              <a:extLst>
                <a:ext uri="{FF2B5EF4-FFF2-40B4-BE49-F238E27FC236}">
                  <a16:creationId xmlns:a16="http://schemas.microsoft.com/office/drawing/2014/main" id="{7A0C0904-2C9A-4C1A-A600-01D1A3E6AE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7" name="Arc 636">
              <a:extLst>
                <a:ext uri="{FF2B5EF4-FFF2-40B4-BE49-F238E27FC236}">
                  <a16:creationId xmlns:a16="http://schemas.microsoft.com/office/drawing/2014/main" id="{57490959-FE3E-4C79-AEF2-4A131329F6D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8" name="Group 637">
            <a:extLst>
              <a:ext uri="{FF2B5EF4-FFF2-40B4-BE49-F238E27FC236}">
                <a16:creationId xmlns:a16="http://schemas.microsoft.com/office/drawing/2014/main" id="{2F49D1C6-413A-4A69-A8D7-9EB0E673A7C8}"/>
              </a:ext>
            </a:extLst>
          </p:cNvPr>
          <p:cNvGrpSpPr/>
          <p:nvPr/>
        </p:nvGrpSpPr>
        <p:grpSpPr>
          <a:xfrm rot="16200000">
            <a:off x="-85534" y="554714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639" name="Straight Connector 638">
              <a:extLst>
                <a:ext uri="{FF2B5EF4-FFF2-40B4-BE49-F238E27FC236}">
                  <a16:creationId xmlns:a16="http://schemas.microsoft.com/office/drawing/2014/main" id="{49729D72-7658-4F14-B8C8-AF02858CCE6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Straight Connector 639">
              <a:extLst>
                <a:ext uri="{FF2B5EF4-FFF2-40B4-BE49-F238E27FC236}">
                  <a16:creationId xmlns:a16="http://schemas.microsoft.com/office/drawing/2014/main" id="{641EADF2-1859-4A63-8A7C-EC8D6AEA01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1" name="Arc 640">
              <a:extLst>
                <a:ext uri="{FF2B5EF4-FFF2-40B4-BE49-F238E27FC236}">
                  <a16:creationId xmlns:a16="http://schemas.microsoft.com/office/drawing/2014/main" id="{417FE64D-B71E-41D2-8810-AEFD898FDFC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2" name="Group 641">
            <a:extLst>
              <a:ext uri="{FF2B5EF4-FFF2-40B4-BE49-F238E27FC236}">
                <a16:creationId xmlns:a16="http://schemas.microsoft.com/office/drawing/2014/main" id="{0273DA7D-117B-40C1-8B7D-415DD3B9A50E}"/>
              </a:ext>
            </a:extLst>
          </p:cNvPr>
          <p:cNvGrpSpPr/>
          <p:nvPr/>
        </p:nvGrpSpPr>
        <p:grpSpPr>
          <a:xfrm rot="16200000">
            <a:off x="-66872" y="4974861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643" name="Straight Connector 642">
              <a:extLst>
                <a:ext uri="{FF2B5EF4-FFF2-40B4-BE49-F238E27FC236}">
                  <a16:creationId xmlns:a16="http://schemas.microsoft.com/office/drawing/2014/main" id="{D6746A40-501E-4FBC-8B0A-E037EAD0041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Straight Connector 643">
              <a:extLst>
                <a:ext uri="{FF2B5EF4-FFF2-40B4-BE49-F238E27FC236}">
                  <a16:creationId xmlns:a16="http://schemas.microsoft.com/office/drawing/2014/main" id="{0F733054-10E3-4B1D-B93A-BCDE6C0F8E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5" name="Arc 644">
              <a:extLst>
                <a:ext uri="{FF2B5EF4-FFF2-40B4-BE49-F238E27FC236}">
                  <a16:creationId xmlns:a16="http://schemas.microsoft.com/office/drawing/2014/main" id="{695F69F4-D3C6-40A6-8F79-0A2FDAB7C98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6" name="Group 645">
            <a:extLst>
              <a:ext uri="{FF2B5EF4-FFF2-40B4-BE49-F238E27FC236}">
                <a16:creationId xmlns:a16="http://schemas.microsoft.com/office/drawing/2014/main" id="{BD9C3765-1AB6-47E7-AF7F-4B5DF65D4B72}"/>
              </a:ext>
            </a:extLst>
          </p:cNvPr>
          <p:cNvGrpSpPr/>
          <p:nvPr/>
        </p:nvGrpSpPr>
        <p:grpSpPr>
          <a:xfrm rot="16419882">
            <a:off x="-80752" y="4436710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647" name="Straight Connector 646">
              <a:extLst>
                <a:ext uri="{FF2B5EF4-FFF2-40B4-BE49-F238E27FC236}">
                  <a16:creationId xmlns:a16="http://schemas.microsoft.com/office/drawing/2014/main" id="{BD89A9F3-11C7-48FD-A4FD-35F76EBA1E0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Straight Connector 647">
              <a:extLst>
                <a:ext uri="{FF2B5EF4-FFF2-40B4-BE49-F238E27FC236}">
                  <a16:creationId xmlns:a16="http://schemas.microsoft.com/office/drawing/2014/main" id="{5CE1AA64-B306-454D-90B9-3DBD3C88BC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9" name="Arc 648">
              <a:extLst>
                <a:ext uri="{FF2B5EF4-FFF2-40B4-BE49-F238E27FC236}">
                  <a16:creationId xmlns:a16="http://schemas.microsoft.com/office/drawing/2014/main" id="{D9B07D26-5A05-4443-B5CB-52A50AE15AB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1390A4AA-6305-44BB-AB75-E4BE02582452}"/>
              </a:ext>
            </a:extLst>
          </p:cNvPr>
          <p:cNvGrpSpPr/>
          <p:nvPr/>
        </p:nvGrpSpPr>
        <p:grpSpPr>
          <a:xfrm rot="16200000">
            <a:off x="-83672" y="3862481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651" name="Straight Connector 650">
              <a:extLst>
                <a:ext uri="{FF2B5EF4-FFF2-40B4-BE49-F238E27FC236}">
                  <a16:creationId xmlns:a16="http://schemas.microsoft.com/office/drawing/2014/main" id="{34D32099-6FA5-4A46-A1DC-89218B9FE47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Straight Connector 651">
              <a:extLst>
                <a:ext uri="{FF2B5EF4-FFF2-40B4-BE49-F238E27FC236}">
                  <a16:creationId xmlns:a16="http://schemas.microsoft.com/office/drawing/2014/main" id="{2503333E-418C-4AE0-807C-5972FCE15D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3" name="Arc 652">
              <a:extLst>
                <a:ext uri="{FF2B5EF4-FFF2-40B4-BE49-F238E27FC236}">
                  <a16:creationId xmlns:a16="http://schemas.microsoft.com/office/drawing/2014/main" id="{51E0748F-E04A-4D4D-A3B0-AFADD752C28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4" name="Group 653">
            <a:extLst>
              <a:ext uri="{FF2B5EF4-FFF2-40B4-BE49-F238E27FC236}">
                <a16:creationId xmlns:a16="http://schemas.microsoft.com/office/drawing/2014/main" id="{3633AA5D-4B8A-41D5-BE23-AE9A1302FC25}"/>
              </a:ext>
            </a:extLst>
          </p:cNvPr>
          <p:cNvGrpSpPr/>
          <p:nvPr/>
        </p:nvGrpSpPr>
        <p:grpSpPr>
          <a:xfrm rot="16200000">
            <a:off x="-82039" y="3282325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655" name="Straight Connector 654">
              <a:extLst>
                <a:ext uri="{FF2B5EF4-FFF2-40B4-BE49-F238E27FC236}">
                  <a16:creationId xmlns:a16="http://schemas.microsoft.com/office/drawing/2014/main" id="{C8BD8696-FB7A-4200-888A-0A6D4C42678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6" name="Straight Connector 655">
              <a:extLst>
                <a:ext uri="{FF2B5EF4-FFF2-40B4-BE49-F238E27FC236}">
                  <a16:creationId xmlns:a16="http://schemas.microsoft.com/office/drawing/2014/main" id="{3F88102B-4F54-4FC0-92CA-8CD862869C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7" name="Arc 656">
              <a:extLst>
                <a:ext uri="{FF2B5EF4-FFF2-40B4-BE49-F238E27FC236}">
                  <a16:creationId xmlns:a16="http://schemas.microsoft.com/office/drawing/2014/main" id="{98CB05E7-D6BB-41E3-A471-D3BB9F01C32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8" name="Group 657">
            <a:extLst>
              <a:ext uri="{FF2B5EF4-FFF2-40B4-BE49-F238E27FC236}">
                <a16:creationId xmlns:a16="http://schemas.microsoft.com/office/drawing/2014/main" id="{EAC1F49C-7EE2-44E6-980D-C94C29356205}"/>
              </a:ext>
            </a:extLst>
          </p:cNvPr>
          <p:cNvGrpSpPr/>
          <p:nvPr/>
        </p:nvGrpSpPr>
        <p:grpSpPr>
          <a:xfrm rot="16200000">
            <a:off x="-91952" y="27195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659" name="Straight Connector 658">
              <a:extLst>
                <a:ext uri="{FF2B5EF4-FFF2-40B4-BE49-F238E27FC236}">
                  <a16:creationId xmlns:a16="http://schemas.microsoft.com/office/drawing/2014/main" id="{F2DD4461-AA17-4166-8D9F-63A9C344D93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Straight Connector 659">
              <a:extLst>
                <a:ext uri="{FF2B5EF4-FFF2-40B4-BE49-F238E27FC236}">
                  <a16:creationId xmlns:a16="http://schemas.microsoft.com/office/drawing/2014/main" id="{58A3FE46-3B0F-48A0-A05F-0566FCC24D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1" name="Arc 660">
              <a:extLst>
                <a:ext uri="{FF2B5EF4-FFF2-40B4-BE49-F238E27FC236}">
                  <a16:creationId xmlns:a16="http://schemas.microsoft.com/office/drawing/2014/main" id="{C16C9C14-DDC0-48CF-B5D7-0E50682E815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2" name="Group 661">
            <a:extLst>
              <a:ext uri="{FF2B5EF4-FFF2-40B4-BE49-F238E27FC236}">
                <a16:creationId xmlns:a16="http://schemas.microsoft.com/office/drawing/2014/main" id="{270712F6-A667-4916-A915-5A8C07A796F3}"/>
              </a:ext>
            </a:extLst>
          </p:cNvPr>
          <p:cNvGrpSpPr/>
          <p:nvPr/>
        </p:nvGrpSpPr>
        <p:grpSpPr>
          <a:xfrm rot="16419882">
            <a:off x="-86782" y="2171894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663" name="Straight Connector 662">
              <a:extLst>
                <a:ext uri="{FF2B5EF4-FFF2-40B4-BE49-F238E27FC236}">
                  <a16:creationId xmlns:a16="http://schemas.microsoft.com/office/drawing/2014/main" id="{FDDCF5A3-B0A6-4436-9308-5C4B648B7EB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4" name="Straight Connector 663">
              <a:extLst>
                <a:ext uri="{FF2B5EF4-FFF2-40B4-BE49-F238E27FC236}">
                  <a16:creationId xmlns:a16="http://schemas.microsoft.com/office/drawing/2014/main" id="{3724AF93-BFBB-4047-8133-5B52FDA76E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5" name="Arc 664">
              <a:extLst>
                <a:ext uri="{FF2B5EF4-FFF2-40B4-BE49-F238E27FC236}">
                  <a16:creationId xmlns:a16="http://schemas.microsoft.com/office/drawing/2014/main" id="{71DD03BF-BA9D-4D99-B1AA-F5D9B58773E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6" name="Group 665">
            <a:extLst>
              <a:ext uri="{FF2B5EF4-FFF2-40B4-BE49-F238E27FC236}">
                <a16:creationId xmlns:a16="http://schemas.microsoft.com/office/drawing/2014/main" id="{01D8CCF7-58E5-4BC6-B917-A65FFFBE29D1}"/>
              </a:ext>
            </a:extLst>
          </p:cNvPr>
          <p:cNvGrpSpPr/>
          <p:nvPr/>
        </p:nvGrpSpPr>
        <p:grpSpPr>
          <a:xfrm rot="16200000">
            <a:off x="-80755" y="165442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667" name="Straight Connector 666">
              <a:extLst>
                <a:ext uri="{FF2B5EF4-FFF2-40B4-BE49-F238E27FC236}">
                  <a16:creationId xmlns:a16="http://schemas.microsoft.com/office/drawing/2014/main" id="{9EF68115-F6A8-429F-8C1C-730726422BB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8" name="Straight Connector 667">
              <a:extLst>
                <a:ext uri="{FF2B5EF4-FFF2-40B4-BE49-F238E27FC236}">
                  <a16:creationId xmlns:a16="http://schemas.microsoft.com/office/drawing/2014/main" id="{5225667D-6ABB-4C73-B58D-A49BF22A10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9" name="Arc 668">
              <a:extLst>
                <a:ext uri="{FF2B5EF4-FFF2-40B4-BE49-F238E27FC236}">
                  <a16:creationId xmlns:a16="http://schemas.microsoft.com/office/drawing/2014/main" id="{B94269DB-FD71-41FD-BE0C-905708420A0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0" name="Group 669">
            <a:extLst>
              <a:ext uri="{FF2B5EF4-FFF2-40B4-BE49-F238E27FC236}">
                <a16:creationId xmlns:a16="http://schemas.microsoft.com/office/drawing/2014/main" id="{301F2DBC-43AE-4E58-A15C-417B6EFBC129}"/>
              </a:ext>
            </a:extLst>
          </p:cNvPr>
          <p:cNvGrpSpPr/>
          <p:nvPr/>
        </p:nvGrpSpPr>
        <p:grpSpPr>
          <a:xfrm rot="16200000">
            <a:off x="-88647" y="113064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671" name="Straight Connector 670">
              <a:extLst>
                <a:ext uri="{FF2B5EF4-FFF2-40B4-BE49-F238E27FC236}">
                  <a16:creationId xmlns:a16="http://schemas.microsoft.com/office/drawing/2014/main" id="{3D62FA20-9D7D-4905-B0E1-678449BDB52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2" name="Straight Connector 671">
              <a:extLst>
                <a:ext uri="{FF2B5EF4-FFF2-40B4-BE49-F238E27FC236}">
                  <a16:creationId xmlns:a16="http://schemas.microsoft.com/office/drawing/2014/main" id="{21FF2B58-3A93-4A26-A9AE-7BD53AAE8D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3" name="Arc 672">
              <a:extLst>
                <a:ext uri="{FF2B5EF4-FFF2-40B4-BE49-F238E27FC236}">
                  <a16:creationId xmlns:a16="http://schemas.microsoft.com/office/drawing/2014/main" id="{A6C31ED5-373B-4FA8-B27F-0A81E272B3D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4" name="Group 673">
            <a:extLst>
              <a:ext uri="{FF2B5EF4-FFF2-40B4-BE49-F238E27FC236}">
                <a16:creationId xmlns:a16="http://schemas.microsoft.com/office/drawing/2014/main" id="{F58D04A7-AC31-4FAA-942A-D9D88FBB3A42}"/>
              </a:ext>
            </a:extLst>
          </p:cNvPr>
          <p:cNvGrpSpPr/>
          <p:nvPr/>
        </p:nvGrpSpPr>
        <p:grpSpPr>
          <a:xfrm rot="16200000">
            <a:off x="-79316" y="5303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675" name="Straight Connector 674">
              <a:extLst>
                <a:ext uri="{FF2B5EF4-FFF2-40B4-BE49-F238E27FC236}">
                  <a16:creationId xmlns:a16="http://schemas.microsoft.com/office/drawing/2014/main" id="{907157C9-EFED-4577-9DD1-301667FBF61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6" name="Straight Connector 675">
              <a:extLst>
                <a:ext uri="{FF2B5EF4-FFF2-40B4-BE49-F238E27FC236}">
                  <a16:creationId xmlns:a16="http://schemas.microsoft.com/office/drawing/2014/main" id="{391E67A5-B2EB-4189-AB6A-7F0B2B603D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7" name="Arc 676">
              <a:extLst>
                <a:ext uri="{FF2B5EF4-FFF2-40B4-BE49-F238E27FC236}">
                  <a16:creationId xmlns:a16="http://schemas.microsoft.com/office/drawing/2014/main" id="{7F1E6292-455A-46CE-88E7-171044343F3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8" name="Group 677">
            <a:extLst>
              <a:ext uri="{FF2B5EF4-FFF2-40B4-BE49-F238E27FC236}">
                <a16:creationId xmlns:a16="http://schemas.microsoft.com/office/drawing/2014/main" id="{2E45F885-CD21-4BD4-8A90-B45E6C0EE3FF}"/>
              </a:ext>
            </a:extLst>
          </p:cNvPr>
          <p:cNvGrpSpPr/>
          <p:nvPr/>
        </p:nvGrpSpPr>
        <p:grpSpPr>
          <a:xfrm rot="16200000">
            <a:off x="11785979" y="602252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679" name="Straight Connector 678">
              <a:extLst>
                <a:ext uri="{FF2B5EF4-FFF2-40B4-BE49-F238E27FC236}">
                  <a16:creationId xmlns:a16="http://schemas.microsoft.com/office/drawing/2014/main" id="{BF81B4C1-E7B4-4990-A112-71D4350B289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0" name="Straight Connector 679">
              <a:extLst>
                <a:ext uri="{FF2B5EF4-FFF2-40B4-BE49-F238E27FC236}">
                  <a16:creationId xmlns:a16="http://schemas.microsoft.com/office/drawing/2014/main" id="{128AF77B-DDF7-48CD-B7C9-9F91A59B9C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1" name="Arc 680">
              <a:extLst>
                <a:ext uri="{FF2B5EF4-FFF2-40B4-BE49-F238E27FC236}">
                  <a16:creationId xmlns:a16="http://schemas.microsoft.com/office/drawing/2014/main" id="{3D8D1BAB-E05D-4589-9C44-1092067F3BA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2" name="Group 681">
            <a:extLst>
              <a:ext uri="{FF2B5EF4-FFF2-40B4-BE49-F238E27FC236}">
                <a16:creationId xmlns:a16="http://schemas.microsoft.com/office/drawing/2014/main" id="{AB40C896-870C-4166-BE54-BE58CCFD1C9E}"/>
              </a:ext>
            </a:extLst>
          </p:cNvPr>
          <p:cNvGrpSpPr/>
          <p:nvPr/>
        </p:nvGrpSpPr>
        <p:grpSpPr>
          <a:xfrm rot="16200000">
            <a:off x="11703836" y="5592817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683" name="Straight Connector 682">
              <a:extLst>
                <a:ext uri="{FF2B5EF4-FFF2-40B4-BE49-F238E27FC236}">
                  <a16:creationId xmlns:a16="http://schemas.microsoft.com/office/drawing/2014/main" id="{45F3C2D8-9C19-4277-85C5-259E319F0C8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4" name="Straight Connector 683">
              <a:extLst>
                <a:ext uri="{FF2B5EF4-FFF2-40B4-BE49-F238E27FC236}">
                  <a16:creationId xmlns:a16="http://schemas.microsoft.com/office/drawing/2014/main" id="{5B308E9A-061E-47C1-9919-8F58985BC6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5" name="Arc 684">
              <a:extLst>
                <a:ext uri="{FF2B5EF4-FFF2-40B4-BE49-F238E27FC236}">
                  <a16:creationId xmlns:a16="http://schemas.microsoft.com/office/drawing/2014/main" id="{F5C3EA8F-9F6D-4500-97BD-E964D9B4255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6" name="Group 685">
            <a:extLst>
              <a:ext uri="{FF2B5EF4-FFF2-40B4-BE49-F238E27FC236}">
                <a16:creationId xmlns:a16="http://schemas.microsoft.com/office/drawing/2014/main" id="{64BD9375-D478-4E00-99E5-6150FD54E1F0}"/>
              </a:ext>
            </a:extLst>
          </p:cNvPr>
          <p:cNvGrpSpPr/>
          <p:nvPr/>
        </p:nvGrpSpPr>
        <p:grpSpPr>
          <a:xfrm rot="16200000">
            <a:off x="11722498" y="5020537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687" name="Straight Connector 686">
              <a:extLst>
                <a:ext uri="{FF2B5EF4-FFF2-40B4-BE49-F238E27FC236}">
                  <a16:creationId xmlns:a16="http://schemas.microsoft.com/office/drawing/2014/main" id="{DBF9B1D4-13E9-4EB5-948E-7D3C4FED235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8" name="Straight Connector 687">
              <a:extLst>
                <a:ext uri="{FF2B5EF4-FFF2-40B4-BE49-F238E27FC236}">
                  <a16:creationId xmlns:a16="http://schemas.microsoft.com/office/drawing/2014/main" id="{8E0ADCC3-DFB6-4667-AABB-73922EE056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9" name="Arc 688">
              <a:extLst>
                <a:ext uri="{FF2B5EF4-FFF2-40B4-BE49-F238E27FC236}">
                  <a16:creationId xmlns:a16="http://schemas.microsoft.com/office/drawing/2014/main" id="{6CC0C65B-4351-4C7A-AF77-33A8B90052F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0" name="Group 689">
            <a:extLst>
              <a:ext uri="{FF2B5EF4-FFF2-40B4-BE49-F238E27FC236}">
                <a16:creationId xmlns:a16="http://schemas.microsoft.com/office/drawing/2014/main" id="{1A3457D3-6D5C-4E55-B744-D5DB82E1742D}"/>
              </a:ext>
            </a:extLst>
          </p:cNvPr>
          <p:cNvGrpSpPr/>
          <p:nvPr/>
        </p:nvGrpSpPr>
        <p:grpSpPr>
          <a:xfrm rot="16419882">
            <a:off x="11703871" y="4482235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691" name="Straight Connector 690">
              <a:extLst>
                <a:ext uri="{FF2B5EF4-FFF2-40B4-BE49-F238E27FC236}">
                  <a16:creationId xmlns:a16="http://schemas.microsoft.com/office/drawing/2014/main" id="{F959682B-EA5A-4AEC-9133-4C13FE31432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2" name="Straight Connector 691">
              <a:extLst>
                <a:ext uri="{FF2B5EF4-FFF2-40B4-BE49-F238E27FC236}">
                  <a16:creationId xmlns:a16="http://schemas.microsoft.com/office/drawing/2014/main" id="{BFF30A8D-8259-4B5D-BEEF-0B5DB33BF3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3" name="Arc 692">
              <a:extLst>
                <a:ext uri="{FF2B5EF4-FFF2-40B4-BE49-F238E27FC236}">
                  <a16:creationId xmlns:a16="http://schemas.microsoft.com/office/drawing/2014/main" id="{541E915E-E6F1-4B63-A06B-92FFB971AFE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4" name="Group 693">
            <a:extLst>
              <a:ext uri="{FF2B5EF4-FFF2-40B4-BE49-F238E27FC236}">
                <a16:creationId xmlns:a16="http://schemas.microsoft.com/office/drawing/2014/main" id="{B14D4AAA-C318-496F-A3F3-636CAA155FCB}"/>
              </a:ext>
            </a:extLst>
          </p:cNvPr>
          <p:cNvGrpSpPr/>
          <p:nvPr/>
        </p:nvGrpSpPr>
        <p:grpSpPr>
          <a:xfrm rot="16200000">
            <a:off x="11705698" y="3908157"/>
            <a:ext cx="848299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695" name="Straight Connector 694">
              <a:extLst>
                <a:ext uri="{FF2B5EF4-FFF2-40B4-BE49-F238E27FC236}">
                  <a16:creationId xmlns:a16="http://schemas.microsoft.com/office/drawing/2014/main" id="{4F8E7E9C-2BBA-47CD-BE09-376F45943F8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Straight Connector 695">
              <a:extLst>
                <a:ext uri="{FF2B5EF4-FFF2-40B4-BE49-F238E27FC236}">
                  <a16:creationId xmlns:a16="http://schemas.microsoft.com/office/drawing/2014/main" id="{61202588-87D2-481D-805E-BDE08F6EEF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7" name="Arc 696">
              <a:extLst>
                <a:ext uri="{FF2B5EF4-FFF2-40B4-BE49-F238E27FC236}">
                  <a16:creationId xmlns:a16="http://schemas.microsoft.com/office/drawing/2014/main" id="{806F7207-C093-447B-9F72-4ABF4F0B89D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8" name="Group 697">
            <a:extLst>
              <a:ext uri="{FF2B5EF4-FFF2-40B4-BE49-F238E27FC236}">
                <a16:creationId xmlns:a16="http://schemas.microsoft.com/office/drawing/2014/main" id="{E8CF3524-57E7-42AF-8CA6-E3FC363E8EFC}"/>
              </a:ext>
            </a:extLst>
          </p:cNvPr>
          <p:cNvGrpSpPr/>
          <p:nvPr/>
        </p:nvGrpSpPr>
        <p:grpSpPr>
          <a:xfrm rot="16200000">
            <a:off x="11707331" y="3328001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699" name="Straight Connector 698">
              <a:extLst>
                <a:ext uri="{FF2B5EF4-FFF2-40B4-BE49-F238E27FC236}">
                  <a16:creationId xmlns:a16="http://schemas.microsoft.com/office/drawing/2014/main" id="{8C267D0F-0C48-4720-8082-0DD1D913980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0" name="Straight Connector 699">
              <a:extLst>
                <a:ext uri="{FF2B5EF4-FFF2-40B4-BE49-F238E27FC236}">
                  <a16:creationId xmlns:a16="http://schemas.microsoft.com/office/drawing/2014/main" id="{B1DF9FE6-B075-43D2-83C3-4C2015F300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1" name="Arc 700">
              <a:extLst>
                <a:ext uri="{FF2B5EF4-FFF2-40B4-BE49-F238E27FC236}">
                  <a16:creationId xmlns:a16="http://schemas.microsoft.com/office/drawing/2014/main" id="{BC86D3C1-8B86-44DB-9796-F47DA0E359A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2" name="Group 701">
            <a:extLst>
              <a:ext uri="{FF2B5EF4-FFF2-40B4-BE49-F238E27FC236}">
                <a16:creationId xmlns:a16="http://schemas.microsoft.com/office/drawing/2014/main" id="{C87D728F-1E1B-4446-89A6-3F5FE4E6A95D}"/>
              </a:ext>
            </a:extLst>
          </p:cNvPr>
          <p:cNvGrpSpPr/>
          <p:nvPr/>
        </p:nvGrpSpPr>
        <p:grpSpPr>
          <a:xfrm rot="16200000">
            <a:off x="11697418" y="2765246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703" name="Straight Connector 702">
              <a:extLst>
                <a:ext uri="{FF2B5EF4-FFF2-40B4-BE49-F238E27FC236}">
                  <a16:creationId xmlns:a16="http://schemas.microsoft.com/office/drawing/2014/main" id="{151D8C7D-7678-4132-92CB-B1499E12E8D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4" name="Straight Connector 703">
              <a:extLst>
                <a:ext uri="{FF2B5EF4-FFF2-40B4-BE49-F238E27FC236}">
                  <a16:creationId xmlns:a16="http://schemas.microsoft.com/office/drawing/2014/main" id="{55619BE3-B02A-4A19-A299-1A3FE85CAB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5" name="Arc 704">
              <a:extLst>
                <a:ext uri="{FF2B5EF4-FFF2-40B4-BE49-F238E27FC236}">
                  <a16:creationId xmlns:a16="http://schemas.microsoft.com/office/drawing/2014/main" id="{F48078FE-DDB5-4A34-B284-6580D46B275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6" name="Group 705">
            <a:extLst>
              <a:ext uri="{FF2B5EF4-FFF2-40B4-BE49-F238E27FC236}">
                <a16:creationId xmlns:a16="http://schemas.microsoft.com/office/drawing/2014/main" id="{FCDD6CDC-AC96-4D77-86A3-3E9A1BB19760}"/>
              </a:ext>
            </a:extLst>
          </p:cNvPr>
          <p:cNvGrpSpPr/>
          <p:nvPr/>
        </p:nvGrpSpPr>
        <p:grpSpPr>
          <a:xfrm rot="16419882">
            <a:off x="11697841" y="2217419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707" name="Straight Connector 706">
              <a:extLst>
                <a:ext uri="{FF2B5EF4-FFF2-40B4-BE49-F238E27FC236}">
                  <a16:creationId xmlns:a16="http://schemas.microsoft.com/office/drawing/2014/main" id="{FA4CDCC1-CDCA-47DE-B9A5-7C7A39A978B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Straight Connector 707">
              <a:extLst>
                <a:ext uri="{FF2B5EF4-FFF2-40B4-BE49-F238E27FC236}">
                  <a16:creationId xmlns:a16="http://schemas.microsoft.com/office/drawing/2014/main" id="{A3F4BCB0-B2D3-49B3-8E77-05F5A4B360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9" name="Arc 708">
              <a:extLst>
                <a:ext uri="{FF2B5EF4-FFF2-40B4-BE49-F238E27FC236}">
                  <a16:creationId xmlns:a16="http://schemas.microsoft.com/office/drawing/2014/main" id="{97CB9D84-EB0A-459C-AF6A-24473CF246F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0" name="Group 709">
            <a:extLst>
              <a:ext uri="{FF2B5EF4-FFF2-40B4-BE49-F238E27FC236}">
                <a16:creationId xmlns:a16="http://schemas.microsoft.com/office/drawing/2014/main" id="{5B157481-CA97-4121-9A55-669AB577585F}"/>
              </a:ext>
            </a:extLst>
          </p:cNvPr>
          <p:cNvGrpSpPr/>
          <p:nvPr/>
        </p:nvGrpSpPr>
        <p:grpSpPr>
          <a:xfrm rot="16200000">
            <a:off x="11708616" y="1700100"/>
            <a:ext cx="848297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711" name="Straight Connector 710">
              <a:extLst>
                <a:ext uri="{FF2B5EF4-FFF2-40B4-BE49-F238E27FC236}">
                  <a16:creationId xmlns:a16="http://schemas.microsoft.com/office/drawing/2014/main" id="{824E4594-BE2C-4444-A8F1-B3B2A385E48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2" name="Straight Connector 711">
              <a:extLst>
                <a:ext uri="{FF2B5EF4-FFF2-40B4-BE49-F238E27FC236}">
                  <a16:creationId xmlns:a16="http://schemas.microsoft.com/office/drawing/2014/main" id="{0B23C648-7A0E-4BDA-A670-B13DF1859E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3" name="Arc 712">
              <a:extLst>
                <a:ext uri="{FF2B5EF4-FFF2-40B4-BE49-F238E27FC236}">
                  <a16:creationId xmlns:a16="http://schemas.microsoft.com/office/drawing/2014/main" id="{FB45BFB1-6DD8-4996-8D79-D0E5E542F54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4" name="Group 713">
            <a:extLst>
              <a:ext uri="{FF2B5EF4-FFF2-40B4-BE49-F238E27FC236}">
                <a16:creationId xmlns:a16="http://schemas.microsoft.com/office/drawing/2014/main" id="{B1B9DA40-72A7-40BE-943D-608D8B7AA304}"/>
              </a:ext>
            </a:extLst>
          </p:cNvPr>
          <p:cNvGrpSpPr/>
          <p:nvPr/>
        </p:nvGrpSpPr>
        <p:grpSpPr>
          <a:xfrm rot="16200000">
            <a:off x="11700724" y="1176318"/>
            <a:ext cx="848297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715" name="Straight Connector 714">
              <a:extLst>
                <a:ext uri="{FF2B5EF4-FFF2-40B4-BE49-F238E27FC236}">
                  <a16:creationId xmlns:a16="http://schemas.microsoft.com/office/drawing/2014/main" id="{185EB0C5-AE51-4577-A4F4-D688AFD6D3C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" name="Straight Connector 715">
              <a:extLst>
                <a:ext uri="{FF2B5EF4-FFF2-40B4-BE49-F238E27FC236}">
                  <a16:creationId xmlns:a16="http://schemas.microsoft.com/office/drawing/2014/main" id="{E1AAFF79-DA8A-4D4A-B60E-F6DD067C26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7" name="Arc 716">
              <a:extLst>
                <a:ext uri="{FF2B5EF4-FFF2-40B4-BE49-F238E27FC236}">
                  <a16:creationId xmlns:a16="http://schemas.microsoft.com/office/drawing/2014/main" id="{904814A4-19DF-4C62-B8CD-5AB7C809242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8" name="Group 717">
            <a:extLst>
              <a:ext uri="{FF2B5EF4-FFF2-40B4-BE49-F238E27FC236}">
                <a16:creationId xmlns:a16="http://schemas.microsoft.com/office/drawing/2014/main" id="{1E6E5B0E-71B5-484B-8620-FFD1EDE06305}"/>
              </a:ext>
            </a:extLst>
          </p:cNvPr>
          <p:cNvGrpSpPr/>
          <p:nvPr/>
        </p:nvGrpSpPr>
        <p:grpSpPr>
          <a:xfrm rot="16200000">
            <a:off x="11778016" y="53989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719" name="Straight Connector 718">
              <a:extLst>
                <a:ext uri="{FF2B5EF4-FFF2-40B4-BE49-F238E27FC236}">
                  <a16:creationId xmlns:a16="http://schemas.microsoft.com/office/drawing/2014/main" id="{9A8A5824-D8F2-4708-A70A-C4AB56667D7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0" name="Straight Connector 719">
              <a:extLst>
                <a:ext uri="{FF2B5EF4-FFF2-40B4-BE49-F238E27FC236}">
                  <a16:creationId xmlns:a16="http://schemas.microsoft.com/office/drawing/2014/main" id="{AE9EFAF5-A4B1-40F2-9CA8-456179CC1E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1" name="Arc 720">
              <a:extLst>
                <a:ext uri="{FF2B5EF4-FFF2-40B4-BE49-F238E27FC236}">
                  <a16:creationId xmlns:a16="http://schemas.microsoft.com/office/drawing/2014/main" id="{1D280AB8-1815-422F-B0AF-7BC87D12FC5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2" name="Group 721">
            <a:extLst>
              <a:ext uri="{FF2B5EF4-FFF2-40B4-BE49-F238E27FC236}">
                <a16:creationId xmlns:a16="http://schemas.microsoft.com/office/drawing/2014/main" id="{EA3714C0-8A31-4B42-BE65-C655F1E97192}"/>
              </a:ext>
            </a:extLst>
          </p:cNvPr>
          <p:cNvGrpSpPr/>
          <p:nvPr/>
        </p:nvGrpSpPr>
        <p:grpSpPr>
          <a:xfrm rot="13790297">
            <a:off x="11572165" y="6340412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723" name="Straight Connector 722">
              <a:extLst>
                <a:ext uri="{FF2B5EF4-FFF2-40B4-BE49-F238E27FC236}">
                  <a16:creationId xmlns:a16="http://schemas.microsoft.com/office/drawing/2014/main" id="{AB3A4554-F140-41FF-8055-0957FAB7BBA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4" name="Straight Connector 723">
              <a:extLst>
                <a:ext uri="{FF2B5EF4-FFF2-40B4-BE49-F238E27FC236}">
                  <a16:creationId xmlns:a16="http://schemas.microsoft.com/office/drawing/2014/main" id="{F30180FC-C095-401D-B68E-B674BD3108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5" name="Arc 724">
              <a:extLst>
                <a:ext uri="{FF2B5EF4-FFF2-40B4-BE49-F238E27FC236}">
                  <a16:creationId xmlns:a16="http://schemas.microsoft.com/office/drawing/2014/main" id="{B66232E9-4F31-4CBA-A379-429938566D8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6" name="Group 725">
            <a:extLst>
              <a:ext uri="{FF2B5EF4-FFF2-40B4-BE49-F238E27FC236}">
                <a16:creationId xmlns:a16="http://schemas.microsoft.com/office/drawing/2014/main" id="{80CCBBEC-9073-4A5E-BAE2-A2F900A4431C}"/>
              </a:ext>
            </a:extLst>
          </p:cNvPr>
          <p:cNvGrpSpPr/>
          <p:nvPr/>
        </p:nvGrpSpPr>
        <p:grpSpPr>
          <a:xfrm rot="9501659">
            <a:off x="11636825" y="-47627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727" name="Straight Connector 726">
              <a:extLst>
                <a:ext uri="{FF2B5EF4-FFF2-40B4-BE49-F238E27FC236}">
                  <a16:creationId xmlns:a16="http://schemas.microsoft.com/office/drawing/2014/main" id="{1A08B00F-21A7-4D57-9E0E-2D91EC79AC8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8" name="Straight Connector 727">
              <a:extLst>
                <a:ext uri="{FF2B5EF4-FFF2-40B4-BE49-F238E27FC236}">
                  <a16:creationId xmlns:a16="http://schemas.microsoft.com/office/drawing/2014/main" id="{08D2E3B2-12D8-4470-BBC5-4BD9A1987E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9" name="Arc 728">
              <a:extLst>
                <a:ext uri="{FF2B5EF4-FFF2-40B4-BE49-F238E27FC236}">
                  <a16:creationId xmlns:a16="http://schemas.microsoft.com/office/drawing/2014/main" id="{5B247D4D-1A5C-4E44-B75C-77E8BFD6327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0F680BBF-D151-44BD-B746-0EA8085848A4}"/>
              </a:ext>
            </a:extLst>
          </p:cNvPr>
          <p:cNvGrpSpPr/>
          <p:nvPr/>
        </p:nvGrpSpPr>
        <p:grpSpPr>
          <a:xfrm>
            <a:off x="5157959" y="703463"/>
            <a:ext cx="2041471" cy="4523752"/>
            <a:chOff x="3238592" y="954776"/>
            <a:chExt cx="2041471" cy="4523752"/>
          </a:xfrm>
        </p:grpSpPr>
        <p:grpSp>
          <p:nvGrpSpPr>
            <p:cNvPr id="432" name="Group 431">
              <a:extLst>
                <a:ext uri="{FF2B5EF4-FFF2-40B4-BE49-F238E27FC236}">
                  <a16:creationId xmlns:a16="http://schemas.microsoft.com/office/drawing/2014/main" id="{BD68713C-B7B3-4E45-B803-F02593F3560D}"/>
                </a:ext>
              </a:extLst>
            </p:cNvPr>
            <p:cNvGrpSpPr/>
            <p:nvPr/>
          </p:nvGrpSpPr>
          <p:grpSpPr>
            <a:xfrm>
              <a:off x="3238592" y="1635971"/>
              <a:ext cx="2041471" cy="3842557"/>
              <a:chOff x="3238592" y="1635971"/>
              <a:chExt cx="2041471" cy="3842557"/>
            </a:xfrm>
          </p:grpSpPr>
          <p:grpSp>
            <p:nvGrpSpPr>
              <p:cNvPr id="437" name="Group 436">
                <a:extLst>
                  <a:ext uri="{FF2B5EF4-FFF2-40B4-BE49-F238E27FC236}">
                    <a16:creationId xmlns:a16="http://schemas.microsoft.com/office/drawing/2014/main" id="{EC14D106-7858-44CF-93A8-0AA3EA84FCC5}"/>
                  </a:ext>
                </a:extLst>
              </p:cNvPr>
              <p:cNvGrpSpPr/>
              <p:nvPr/>
            </p:nvGrpSpPr>
            <p:grpSpPr>
              <a:xfrm rot="165305">
                <a:off x="4779705" y="1646079"/>
                <a:ext cx="500358" cy="3821449"/>
                <a:chOff x="4779705" y="1646079"/>
                <a:chExt cx="500358" cy="3821449"/>
              </a:xfrm>
            </p:grpSpPr>
            <p:grpSp>
              <p:nvGrpSpPr>
                <p:cNvPr id="450" name="Group 449">
                  <a:extLst>
                    <a:ext uri="{FF2B5EF4-FFF2-40B4-BE49-F238E27FC236}">
                      <a16:creationId xmlns:a16="http://schemas.microsoft.com/office/drawing/2014/main" id="{E494B5FF-A4B7-4ADC-A82D-59BEC2C84E5D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452" name="Rectangle: Single Corner Rounded 17">
                    <a:extLst>
                      <a:ext uri="{FF2B5EF4-FFF2-40B4-BE49-F238E27FC236}">
                        <a16:creationId xmlns:a16="http://schemas.microsoft.com/office/drawing/2014/main" id="{3D60B703-65C0-45BB-A12E-E41A57D7013E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53" name="Rectangle: Single Corner Rounded 17">
                    <a:extLst>
                      <a:ext uri="{FF2B5EF4-FFF2-40B4-BE49-F238E27FC236}">
                        <a16:creationId xmlns:a16="http://schemas.microsoft.com/office/drawing/2014/main" id="{7941CBF2-8431-4ABA-9BC0-EACF8260E290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451" name="Isosceles Triangle 450">
                  <a:extLst>
                    <a:ext uri="{FF2B5EF4-FFF2-40B4-BE49-F238E27FC236}">
                      <a16:creationId xmlns:a16="http://schemas.microsoft.com/office/drawing/2014/main" id="{C20A6ED0-8B59-482F-9B10-AC1E3399B4ED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438" name="Group 437">
                <a:extLst>
                  <a:ext uri="{FF2B5EF4-FFF2-40B4-BE49-F238E27FC236}">
                    <a16:creationId xmlns:a16="http://schemas.microsoft.com/office/drawing/2014/main" id="{296534AB-F964-48A0-8A42-7E9185E4209A}"/>
                  </a:ext>
                </a:extLst>
              </p:cNvPr>
              <p:cNvGrpSpPr/>
              <p:nvPr/>
            </p:nvGrpSpPr>
            <p:grpSpPr>
              <a:xfrm>
                <a:off x="3782752" y="1635971"/>
                <a:ext cx="458787" cy="2606275"/>
                <a:chOff x="6494131" y="3300804"/>
                <a:chExt cx="458787" cy="2606275"/>
              </a:xfrm>
            </p:grpSpPr>
            <p:sp>
              <p:nvSpPr>
                <p:cNvPr id="448" name="Rectangle: Single Corner Rounded 17">
                  <a:extLst>
                    <a:ext uri="{FF2B5EF4-FFF2-40B4-BE49-F238E27FC236}">
                      <a16:creationId xmlns:a16="http://schemas.microsoft.com/office/drawing/2014/main" id="{5C34F1A8-FCF7-492C-81D0-BB62A13C0146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9" name="Rectangle: Single Corner Rounded 17">
                  <a:extLst>
                    <a:ext uri="{FF2B5EF4-FFF2-40B4-BE49-F238E27FC236}">
                      <a16:creationId xmlns:a16="http://schemas.microsoft.com/office/drawing/2014/main" id="{2C9E86C3-E895-4364-8880-D11818A0C053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rgbClr val="FFFF00"/>
                  </a:solidFill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439" name="Group 438">
                <a:extLst>
                  <a:ext uri="{FF2B5EF4-FFF2-40B4-BE49-F238E27FC236}">
                    <a16:creationId xmlns:a16="http://schemas.microsoft.com/office/drawing/2014/main" id="{8F09BB09-685F-4B60-902F-4C272DCBA825}"/>
                  </a:ext>
                </a:extLst>
              </p:cNvPr>
              <p:cNvGrpSpPr/>
              <p:nvPr/>
            </p:nvGrpSpPr>
            <p:grpSpPr>
              <a:xfrm>
                <a:off x="3238592" y="2249962"/>
                <a:ext cx="668205" cy="3228566"/>
                <a:chOff x="2715580" y="2231536"/>
                <a:chExt cx="668205" cy="3228566"/>
              </a:xfrm>
            </p:grpSpPr>
            <p:grpSp>
              <p:nvGrpSpPr>
                <p:cNvPr id="440" name="Group 439">
                  <a:extLst>
                    <a:ext uri="{FF2B5EF4-FFF2-40B4-BE49-F238E27FC236}">
                      <a16:creationId xmlns:a16="http://schemas.microsoft.com/office/drawing/2014/main" id="{BF364BE9-6F4D-4EC8-96B1-9C5D6B4FEB98}"/>
                    </a:ext>
                  </a:extLst>
                </p:cNvPr>
                <p:cNvGrpSpPr/>
                <p:nvPr/>
              </p:nvGrpSpPr>
              <p:grpSpPr>
                <a:xfrm rot="225478">
                  <a:off x="2715580" y="2231536"/>
                  <a:ext cx="668205" cy="3228566"/>
                  <a:chOff x="10743086" y="1476673"/>
                  <a:chExt cx="668205" cy="3228566"/>
                </a:xfrm>
              </p:grpSpPr>
              <p:sp>
                <p:nvSpPr>
                  <p:cNvPr id="444" name="Rectangle 443">
                    <a:extLst>
                      <a:ext uri="{FF2B5EF4-FFF2-40B4-BE49-F238E27FC236}">
                        <a16:creationId xmlns:a16="http://schemas.microsoft.com/office/drawing/2014/main" id="{3D29F368-C8EB-424A-B1FF-F6A2F8BC20CA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16783" y="1635037"/>
                    <a:ext cx="312005" cy="2671330"/>
                  </a:xfrm>
                  <a:prstGeom prst="rect">
                    <a:avLst/>
                  </a:prstGeom>
                  <a:gradFill flip="none" rotWithShape="1">
                    <a:gsLst>
                      <a:gs pos="42850">
                        <a:srgbClr val="ABB0B9"/>
                      </a:gs>
                      <a:gs pos="0">
                        <a:srgbClr val="002060"/>
                      </a:gs>
                      <a:gs pos="98000">
                        <a:schemeClr val="accent3">
                          <a:lumMod val="105000"/>
                          <a:satMod val="103000"/>
                          <a:tint val="73000"/>
                        </a:schemeClr>
                      </a:gs>
                      <a:gs pos="100000">
                        <a:schemeClr val="accent3">
                          <a:lumMod val="105000"/>
                          <a:satMod val="109000"/>
                          <a:tint val="81000"/>
                        </a:schemeClr>
                      </a:gs>
                    </a:gsLst>
                    <a:lin ang="16200000" scaled="1"/>
                    <a:tileRect/>
                  </a:gradFill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445" name="Rectangle 444">
                    <a:extLst>
                      <a:ext uri="{FF2B5EF4-FFF2-40B4-BE49-F238E27FC236}">
                        <a16:creationId xmlns:a16="http://schemas.microsoft.com/office/drawing/2014/main" id="{A5DCDE25-6C34-4629-A09B-426E62FF037A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43086" y="1476673"/>
                    <a:ext cx="312005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446" name="Isosceles Triangle 445">
                    <a:extLst>
                      <a:ext uri="{FF2B5EF4-FFF2-40B4-BE49-F238E27FC236}">
                        <a16:creationId xmlns:a16="http://schemas.microsoft.com/office/drawing/2014/main" id="{0368A838-8E5C-454A-9CF2-F5B1BE0999A1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05707" y="4296656"/>
                    <a:ext cx="305584" cy="345418"/>
                  </a:xfrm>
                  <a:prstGeom prst="triangle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447" name="Isosceles Triangle 446">
                    <a:extLst>
                      <a:ext uri="{FF2B5EF4-FFF2-40B4-BE49-F238E27FC236}">
                        <a16:creationId xmlns:a16="http://schemas.microsoft.com/office/drawing/2014/main" id="{D6C77811-DE28-4ED3-83CE-7BB80FEB5329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13213" y="4485572"/>
                    <a:ext cx="112669" cy="219667"/>
                  </a:xfrm>
                  <a:prstGeom prst="triangl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441" name="Group 440">
                  <a:extLst>
                    <a:ext uri="{FF2B5EF4-FFF2-40B4-BE49-F238E27FC236}">
                      <a16:creationId xmlns:a16="http://schemas.microsoft.com/office/drawing/2014/main" id="{4C5D9242-6AC8-4D9A-9CBD-D2675315632A}"/>
                    </a:ext>
                  </a:extLst>
                </p:cNvPr>
                <p:cNvGrpSpPr/>
                <p:nvPr/>
              </p:nvGrpSpPr>
              <p:grpSpPr>
                <a:xfrm>
                  <a:off x="2719804" y="3823293"/>
                  <a:ext cx="573609" cy="600551"/>
                  <a:chOff x="1616495" y="3830040"/>
                  <a:chExt cx="573609" cy="600551"/>
                </a:xfrm>
              </p:grpSpPr>
              <p:sp>
                <p:nvSpPr>
                  <p:cNvPr id="442" name="Cylinder 441">
                    <a:extLst>
                      <a:ext uri="{FF2B5EF4-FFF2-40B4-BE49-F238E27FC236}">
                        <a16:creationId xmlns:a16="http://schemas.microsoft.com/office/drawing/2014/main" id="{6E764F30-A0A9-4998-9C08-52B9AE87BF7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676127" y="3953129"/>
                    <a:ext cx="150688" cy="269952"/>
                  </a:xfrm>
                  <a:prstGeom prst="can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3" name="Freeform: Shape 442">
                    <a:extLst>
                      <a:ext uri="{FF2B5EF4-FFF2-40B4-BE49-F238E27FC236}">
                        <a16:creationId xmlns:a16="http://schemas.microsoft.com/office/drawing/2014/main" id="{A4874B0C-7B81-4C35-A02D-BB486E25B44A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797365" y="3830040"/>
                    <a:ext cx="392739" cy="600551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433" name="Group 432">
              <a:extLst>
                <a:ext uri="{FF2B5EF4-FFF2-40B4-BE49-F238E27FC236}">
                  <a16:creationId xmlns:a16="http://schemas.microsoft.com/office/drawing/2014/main" id="{40D1E8BF-C81A-4569-8900-4B4ADC715C5D}"/>
                </a:ext>
              </a:extLst>
            </p:cNvPr>
            <p:cNvGrpSpPr/>
            <p:nvPr/>
          </p:nvGrpSpPr>
          <p:grpSpPr>
            <a:xfrm>
              <a:off x="4149077" y="954776"/>
              <a:ext cx="678978" cy="1238435"/>
              <a:chOff x="5940897" y="994367"/>
              <a:chExt cx="678978" cy="1238435"/>
            </a:xfrm>
          </p:grpSpPr>
          <p:sp>
            <p:nvSpPr>
              <p:cNvPr id="434" name="Rectangle 433">
                <a:extLst>
                  <a:ext uri="{FF2B5EF4-FFF2-40B4-BE49-F238E27FC236}">
                    <a16:creationId xmlns:a16="http://schemas.microsoft.com/office/drawing/2014/main" id="{B4DCBF8C-5AB0-4603-9E86-2BF268EF71B0}"/>
                  </a:ext>
                </a:extLst>
              </p:cNvPr>
              <p:cNvSpPr/>
              <p:nvPr/>
            </p:nvSpPr>
            <p:spPr>
              <a:xfrm>
                <a:off x="6192907" y="994367"/>
                <a:ext cx="200025" cy="666345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5" name="Rectangle: Rounded Corners 434">
                <a:extLst>
                  <a:ext uri="{FF2B5EF4-FFF2-40B4-BE49-F238E27FC236}">
                    <a16:creationId xmlns:a16="http://schemas.microsoft.com/office/drawing/2014/main" id="{9883BF98-4DB8-49B5-8C0B-BAD38756FA48}"/>
                  </a:ext>
                </a:extLst>
              </p:cNvPr>
              <p:cNvSpPr/>
              <p:nvPr/>
            </p:nvSpPr>
            <p:spPr>
              <a:xfrm>
                <a:off x="5940897" y="1455800"/>
                <a:ext cx="678978" cy="777002"/>
              </a:xfrm>
              <a:prstGeom prst="roundRect">
                <a:avLst/>
              </a:prstGeom>
              <a:gradFill flip="none" rotWithShape="1">
                <a:gsLst>
                  <a:gs pos="33000">
                    <a:schemeClr val="tx1"/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6" name="Star: 7 Points 435">
                <a:extLst>
                  <a:ext uri="{FF2B5EF4-FFF2-40B4-BE49-F238E27FC236}">
                    <a16:creationId xmlns:a16="http://schemas.microsoft.com/office/drawing/2014/main" id="{65D90A34-5EA4-439C-9A01-43FFACC8AB14}"/>
                  </a:ext>
                </a:extLst>
              </p:cNvPr>
              <p:cNvSpPr/>
              <p:nvPr/>
            </p:nvSpPr>
            <p:spPr>
              <a:xfrm>
                <a:off x="6158615" y="1679762"/>
                <a:ext cx="264114" cy="272392"/>
              </a:xfrm>
              <a:prstGeom prst="star7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26F2C92F-608E-4B63-A151-A71308B7C0D7}"/>
              </a:ext>
            </a:extLst>
          </p:cNvPr>
          <p:cNvGrpSpPr/>
          <p:nvPr/>
        </p:nvGrpSpPr>
        <p:grpSpPr>
          <a:xfrm rot="19191351" flipH="1">
            <a:off x="4431893" y="1258848"/>
            <a:ext cx="758027" cy="3631682"/>
            <a:chOff x="10764538" y="1475263"/>
            <a:chExt cx="668227" cy="3228566"/>
          </a:xfrm>
        </p:grpSpPr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0C3035B3-F57C-4E21-8849-0751628A1FA3}"/>
                </a:ext>
              </a:extLst>
            </p:cNvPr>
            <p:cNvSpPr/>
            <p:nvPr/>
          </p:nvSpPr>
          <p:spPr>
            <a:xfrm rot="21178441">
              <a:off x="10938255" y="1633662"/>
              <a:ext cx="312001" cy="2671333"/>
            </a:xfrm>
            <a:prstGeom prst="rect">
              <a:avLst/>
            </a:prstGeom>
            <a:pattFill prst="dkVert">
              <a:fgClr>
                <a:srgbClr val="C00000"/>
              </a:fgClr>
              <a:bgClr>
                <a:schemeClr val="bg1"/>
              </a:bgClr>
            </a:patt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FA83B42B-1666-4468-BC03-210F48243FFC}"/>
                </a:ext>
              </a:extLst>
            </p:cNvPr>
            <p:cNvSpPr/>
            <p:nvPr/>
          </p:nvSpPr>
          <p:spPr>
            <a:xfrm rot="21178441">
              <a:off x="10764538" y="1475263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chemeClr val="accent1">
                    <a:lumMod val="67000"/>
                  </a:schemeClr>
                </a:gs>
                <a:gs pos="64000">
                  <a:srgbClr val="C000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194" name="Isosceles Triangle 193">
              <a:extLst>
                <a:ext uri="{FF2B5EF4-FFF2-40B4-BE49-F238E27FC236}">
                  <a16:creationId xmlns:a16="http://schemas.microsoft.com/office/drawing/2014/main" id="{E6F1D795-F308-468E-94F8-BFE601EA8168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195" name="Isosceles Triangle 194">
              <a:extLst>
                <a:ext uri="{FF2B5EF4-FFF2-40B4-BE49-F238E27FC236}">
                  <a16:creationId xmlns:a16="http://schemas.microsoft.com/office/drawing/2014/main" id="{2F60F493-8FDF-4128-8ED2-AFDD5777379F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19EA1950-0A90-4320-BA5E-CBC89FCA51B4}"/>
              </a:ext>
            </a:extLst>
          </p:cNvPr>
          <p:cNvGrpSpPr/>
          <p:nvPr/>
        </p:nvGrpSpPr>
        <p:grpSpPr>
          <a:xfrm rot="332762">
            <a:off x="3024285" y="2971305"/>
            <a:ext cx="8859520" cy="1149606"/>
            <a:chOff x="2101327" y="4968806"/>
            <a:chExt cx="8859520" cy="1149606"/>
          </a:xfrm>
        </p:grpSpPr>
        <p:sp>
          <p:nvSpPr>
            <p:cNvPr id="197" name="Rectangle: Single Corner Rounded 196">
              <a:extLst>
                <a:ext uri="{FF2B5EF4-FFF2-40B4-BE49-F238E27FC236}">
                  <a16:creationId xmlns:a16="http://schemas.microsoft.com/office/drawing/2014/main" id="{4D46DE26-E6E8-4F6E-9B6F-96CC190A56D9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198" name="Group 197">
              <a:extLst>
                <a:ext uri="{FF2B5EF4-FFF2-40B4-BE49-F238E27FC236}">
                  <a16:creationId xmlns:a16="http://schemas.microsoft.com/office/drawing/2014/main" id="{BA1A74FA-CCDA-4865-9A72-683B55623E1F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4A3B9379-C09B-425C-B00F-F09EC9DAEE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>
                <a:extLst>
                  <a:ext uri="{FF2B5EF4-FFF2-40B4-BE49-F238E27FC236}">
                    <a16:creationId xmlns:a16="http://schemas.microsoft.com/office/drawing/2014/main" id="{B664EBA5-0CCB-4B45-9C4B-084DC167D2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>
                <a:extLst>
                  <a:ext uri="{FF2B5EF4-FFF2-40B4-BE49-F238E27FC236}">
                    <a16:creationId xmlns:a16="http://schemas.microsoft.com/office/drawing/2014/main" id="{EE096127-1048-4D44-8A12-9ADC3FA28F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>
                <a:extLst>
                  <a:ext uri="{FF2B5EF4-FFF2-40B4-BE49-F238E27FC236}">
                    <a16:creationId xmlns:a16="http://schemas.microsoft.com/office/drawing/2014/main" id="{BBE1F6DD-D444-4777-B2F0-F72B53B94E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>
                <a:extLst>
                  <a:ext uri="{FF2B5EF4-FFF2-40B4-BE49-F238E27FC236}">
                    <a16:creationId xmlns:a16="http://schemas.microsoft.com/office/drawing/2014/main" id="{95F1BE49-52D8-464B-A6EF-F9FADA3B03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9D8C02C1-F5A3-4079-BDE1-4EEDAD4C36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5D72FA96-C185-4DCE-A9C3-1AC8567D53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>
                <a:extLst>
                  <a:ext uri="{FF2B5EF4-FFF2-40B4-BE49-F238E27FC236}">
                    <a16:creationId xmlns:a16="http://schemas.microsoft.com/office/drawing/2014/main" id="{C2F32616-2A9F-4C31-9D93-C4DB77F84F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>
                <a:extLst>
                  <a:ext uri="{FF2B5EF4-FFF2-40B4-BE49-F238E27FC236}">
                    <a16:creationId xmlns:a16="http://schemas.microsoft.com/office/drawing/2014/main" id="{D1A2D988-156B-44AF-810A-47552A6D5A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>
                <a:extLst>
                  <a:ext uri="{FF2B5EF4-FFF2-40B4-BE49-F238E27FC236}">
                    <a16:creationId xmlns:a16="http://schemas.microsoft.com/office/drawing/2014/main" id="{41DA7EBE-EBA8-44C4-B168-B14688806D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7BB6B382-9C44-4BF4-8308-6E3336ADEB96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10ABA1B5-61DA-412F-AD46-259CE8B8EC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6CF49CAE-34A7-40E7-A450-56B50F4FCA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E33BD68E-04A0-4F4C-B375-BDD9AB1797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4B235E99-625A-4DE4-B1E1-70A5088B13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132ACE04-B86D-405A-A3B0-7BBF64B99D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69CD929E-C32D-4568-ADFA-45E2D83F16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7BBDA22E-92F0-4D0B-B785-008B882941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>
                <a:extLst>
                  <a:ext uri="{FF2B5EF4-FFF2-40B4-BE49-F238E27FC236}">
                    <a16:creationId xmlns:a16="http://schemas.microsoft.com/office/drawing/2014/main" id="{60F54D86-5FA6-4B41-A887-34AEB7019D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>
                <a:extLst>
                  <a:ext uri="{FF2B5EF4-FFF2-40B4-BE49-F238E27FC236}">
                    <a16:creationId xmlns:a16="http://schemas.microsoft.com/office/drawing/2014/main" id="{E8ECED3E-9BB4-4F17-B63B-3DDE697203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>
                <a:extLst>
                  <a:ext uri="{FF2B5EF4-FFF2-40B4-BE49-F238E27FC236}">
                    <a16:creationId xmlns:a16="http://schemas.microsoft.com/office/drawing/2014/main" id="{64D2BAB4-9584-4AAB-849C-B2E1F25C63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4573C339-AD43-443E-8FE1-34300F523F8D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0AFB330E-03EE-4790-AB56-08927C55EE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682F85C6-75D1-42BD-8F85-4EB6B7C988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630A5B2D-806C-4751-BDF7-25DFBC7D40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D4F5871E-549D-45AA-8F2A-5726F90A4E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99F565B9-AEF7-4F64-9C31-18348425DF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387B64B5-E6B9-40AF-BA52-15BC47B0B2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60670A98-6275-40FB-B3B2-AEE4E263E3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>
                <a:extLst>
                  <a:ext uri="{FF2B5EF4-FFF2-40B4-BE49-F238E27FC236}">
                    <a16:creationId xmlns:a16="http://schemas.microsoft.com/office/drawing/2014/main" id="{C1D417A3-E7A9-4CA5-8713-440862E716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>
                <a:extLst>
                  <a:ext uri="{FF2B5EF4-FFF2-40B4-BE49-F238E27FC236}">
                    <a16:creationId xmlns:a16="http://schemas.microsoft.com/office/drawing/2014/main" id="{F5396A83-400D-49D3-A515-B0FA6EAECA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>
                <a:extLst>
                  <a:ext uri="{FF2B5EF4-FFF2-40B4-BE49-F238E27FC236}">
                    <a16:creationId xmlns:a16="http://schemas.microsoft.com/office/drawing/2014/main" id="{0C669550-F532-470E-B3DC-BAC01C738B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01AE872F-F40F-479E-A2F4-3678C7C2B2A0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D474E100-A3FF-4F9C-8792-B5F919E4A2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6466D881-65E0-4354-BD76-D0A5914D18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DC54147F-1ECA-4A94-B720-CED3F041E3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3039C645-1DD0-40A3-AED9-308E14D410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B58E04DA-9B08-4160-A4B7-6B7ED52624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7CE18E01-CC88-41A2-B797-9881563DA4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5DFAAA01-7172-44FB-81CD-3CABB8AD24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6D616026-8E25-4C47-8C8D-EBB7EE149F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97DA0FAA-7F61-4A55-BD29-B86994F2CF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010C1BDB-A6AA-4F5D-B878-074AEA41CC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01">
              <a:extLst>
                <a:ext uri="{FF2B5EF4-FFF2-40B4-BE49-F238E27FC236}">
                  <a16:creationId xmlns:a16="http://schemas.microsoft.com/office/drawing/2014/main" id="{EE40B83F-9D7B-4B61-96E8-5D202EB34D4F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3EB4B00F-F6DE-4E4B-85A4-D4CAD44D8C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2754C334-7798-461B-AB10-31EC3EA443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A1E3D61B-0D02-40EF-AA93-1A216B9CE3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F7B3B5A0-9FDC-46E3-9314-0F61FFE675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28CC45E7-53DA-4DCA-9223-1AC8C61849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1C3EA69B-2123-47C2-AE37-9078088830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681A17CA-2CBE-4749-BDE5-0488CC0928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4914EA62-C937-463E-80C7-676B0878B6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DBC06877-EF72-45DE-A7D0-AB00FB0A6A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208189DE-DFEF-446D-867A-4A1CB004B0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425210D7-2166-4691-ACF0-282148171070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E0C8F34B-288A-4B0B-90A1-3EC782799C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2C47BE84-FA0A-4D29-B1AF-20B6D6CF7F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F2B6D9D7-4C48-4DB2-89B4-5A6C7F8DF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E3365F39-E327-4190-8028-107E51C06E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809EBD26-E8ED-4960-BE96-88DD211D8E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3A2C66CB-C874-4200-BA62-C04B437B99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563E0349-FB33-43F4-A406-92C499833E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F203B13A-B0FB-47BC-9AB4-1522D5642C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07D152F9-788B-4FD0-9595-B8FD15F0FC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5847881F-7A4F-48B3-826A-C1AB929A44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2CAE27F3-8915-40FC-BEEE-D9825E3CE8D2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0D21A71D-E924-49E2-926D-EA00E540EE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CE65D042-5224-4113-82E8-40F7DB1FCA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EC7EB02C-BFA9-48E8-987F-C69F02ED32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7066BC10-D515-458E-8722-03E3865020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42B7D834-1133-484A-B48C-EC4741A8D9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9BFDC8A9-20E7-4750-B30F-8A145E51D0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4A6B46AB-50F1-4671-8BAB-CA7691A0B4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5C78ADE8-650F-4D3F-B899-F1F7B1DFD2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63BA172F-A450-4032-86DC-4562E8FC0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626EF876-79DD-45FB-953B-A94AA1BF2F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8F97A761-FC11-4C38-A77A-25CBA19E0A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BB928B77-3830-4026-A339-88BD1F99A93C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C0DEC03E-1464-402F-B854-D6795E982BF1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C2CDA028-52C0-4386-9DD8-26E5F8380B79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576E304D-9924-46C3-908B-D1E783E0565E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E366C5B3-72FF-435A-A552-A9986E641A45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EEE05B64-0711-498F-A4B6-3A9C21B8B549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A8140124-ADCA-4DC3-ACD7-9482D2B32064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6084E86D-5F10-44AC-B5C9-BF4CFF945FEB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sp>
        <p:nvSpPr>
          <p:cNvPr id="284" name="Freeform: Shape 283">
            <a:extLst>
              <a:ext uri="{FF2B5EF4-FFF2-40B4-BE49-F238E27FC236}">
                <a16:creationId xmlns:a16="http://schemas.microsoft.com/office/drawing/2014/main" id="{3183E495-EE38-4EF7-B206-43A002AD9F64}"/>
              </a:ext>
            </a:extLst>
          </p:cNvPr>
          <p:cNvSpPr/>
          <p:nvPr/>
        </p:nvSpPr>
        <p:spPr>
          <a:xfrm>
            <a:off x="-462116" y="648873"/>
            <a:ext cx="12899922" cy="934524"/>
          </a:xfrm>
          <a:custGeom>
            <a:avLst/>
            <a:gdLst>
              <a:gd name="connsiteX0" fmla="*/ 0 w 10923638"/>
              <a:gd name="connsiteY0" fmla="*/ 29553 h 934524"/>
              <a:gd name="connsiteX1" fmla="*/ 1877961 w 10923638"/>
              <a:gd name="connsiteY1" fmla="*/ 884959 h 934524"/>
              <a:gd name="connsiteX2" fmla="*/ 3667432 w 10923638"/>
              <a:gd name="connsiteY2" fmla="*/ 49217 h 934524"/>
              <a:gd name="connsiteX3" fmla="*/ 5506064 w 10923638"/>
              <a:gd name="connsiteY3" fmla="*/ 884959 h 934524"/>
              <a:gd name="connsiteX4" fmla="*/ 7334864 w 10923638"/>
              <a:gd name="connsiteY4" fmla="*/ 56 h 934524"/>
              <a:gd name="connsiteX5" fmla="*/ 9193161 w 10923638"/>
              <a:gd name="connsiteY5" fmla="*/ 934121 h 934524"/>
              <a:gd name="connsiteX6" fmla="*/ 10923638 w 10923638"/>
              <a:gd name="connsiteY6" fmla="*/ 118043 h 93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3638" h="934524">
                <a:moveTo>
                  <a:pt x="0" y="29553"/>
                </a:moveTo>
                <a:cubicBezTo>
                  <a:pt x="633361" y="455617"/>
                  <a:pt x="1266722" y="881682"/>
                  <a:pt x="1877961" y="884959"/>
                </a:cubicBezTo>
                <a:cubicBezTo>
                  <a:pt x="2489200" y="888236"/>
                  <a:pt x="3062748" y="49217"/>
                  <a:pt x="3667432" y="49217"/>
                </a:cubicBezTo>
                <a:cubicBezTo>
                  <a:pt x="4272116" y="49217"/>
                  <a:pt x="4894825" y="893152"/>
                  <a:pt x="5506064" y="884959"/>
                </a:cubicBezTo>
                <a:cubicBezTo>
                  <a:pt x="6117303" y="876766"/>
                  <a:pt x="6720348" y="-8138"/>
                  <a:pt x="7334864" y="56"/>
                </a:cubicBezTo>
                <a:cubicBezTo>
                  <a:pt x="7949380" y="8250"/>
                  <a:pt x="8595032" y="914457"/>
                  <a:pt x="9193161" y="934121"/>
                </a:cubicBezTo>
                <a:cubicBezTo>
                  <a:pt x="9791290" y="953785"/>
                  <a:pt x="10641780" y="249140"/>
                  <a:pt x="10923638" y="118043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DE1F330F-71B4-4793-B898-83B10ABB8A2A}"/>
              </a:ext>
            </a:extLst>
          </p:cNvPr>
          <p:cNvGrpSpPr/>
          <p:nvPr/>
        </p:nvGrpSpPr>
        <p:grpSpPr>
          <a:xfrm>
            <a:off x="128258" y="415369"/>
            <a:ext cx="11678069" cy="1509015"/>
            <a:chOff x="128258" y="415369"/>
            <a:chExt cx="11678069" cy="1509015"/>
          </a:xfrm>
        </p:grpSpPr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DA9A0FFD-C94B-47B3-BE3D-792B78D10C30}"/>
                </a:ext>
              </a:extLst>
            </p:cNvPr>
            <p:cNvSpPr/>
            <p:nvPr/>
          </p:nvSpPr>
          <p:spPr>
            <a:xfrm>
              <a:off x="128258" y="79507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6C610CD2-3E27-4973-8335-92ECCC8A6C9A}"/>
                </a:ext>
              </a:extLst>
            </p:cNvPr>
            <p:cNvSpPr/>
            <p:nvPr/>
          </p:nvSpPr>
          <p:spPr>
            <a:xfrm>
              <a:off x="433058" y="130634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E27E1DDC-19B5-44D0-B43D-C7DEB7EDAD14}"/>
                </a:ext>
              </a:extLst>
            </p:cNvPr>
            <p:cNvSpPr/>
            <p:nvPr/>
          </p:nvSpPr>
          <p:spPr>
            <a:xfrm>
              <a:off x="1013161" y="119819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6DD59804-1517-4792-9249-2D5EED11FBF5}"/>
                </a:ext>
              </a:extLst>
            </p:cNvPr>
            <p:cNvSpPr/>
            <p:nvPr/>
          </p:nvSpPr>
          <p:spPr>
            <a:xfrm>
              <a:off x="1376955" y="1593788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FC795524-AC54-41F3-86AD-9FBD565DDF20}"/>
                </a:ext>
              </a:extLst>
            </p:cNvPr>
            <p:cNvSpPr/>
            <p:nvPr/>
          </p:nvSpPr>
          <p:spPr>
            <a:xfrm>
              <a:off x="1970685" y="122947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7EA33F0C-8D39-49BC-8173-ADAD6CE57C81}"/>
                </a:ext>
              </a:extLst>
            </p:cNvPr>
            <p:cNvSpPr/>
            <p:nvPr/>
          </p:nvSpPr>
          <p:spPr>
            <a:xfrm>
              <a:off x="2491794" y="158205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2C3858F9-AEC7-42FB-9030-613671FB593F}"/>
                </a:ext>
              </a:extLst>
            </p:cNvPr>
            <p:cNvSpPr/>
            <p:nvPr/>
          </p:nvSpPr>
          <p:spPr>
            <a:xfrm>
              <a:off x="2717936" y="87059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26B70479-DB81-47D3-BA35-94CA41F7181B}"/>
                </a:ext>
              </a:extLst>
            </p:cNvPr>
            <p:cNvSpPr/>
            <p:nvPr/>
          </p:nvSpPr>
          <p:spPr>
            <a:xfrm>
              <a:off x="3101394" y="1077521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37BC8487-563D-40FD-A7C2-FD91F4878BBB}"/>
                </a:ext>
              </a:extLst>
            </p:cNvPr>
            <p:cNvSpPr/>
            <p:nvPr/>
          </p:nvSpPr>
          <p:spPr>
            <a:xfrm>
              <a:off x="3484852" y="570657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74F3401B-6920-44DE-B629-2420544F7EEF}"/>
                </a:ext>
              </a:extLst>
            </p:cNvPr>
            <p:cNvSpPr/>
            <p:nvPr/>
          </p:nvSpPr>
          <p:spPr>
            <a:xfrm>
              <a:off x="3848646" y="80350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6EC21F89-8306-40EA-A16E-8CA77D529B1C}"/>
                </a:ext>
              </a:extLst>
            </p:cNvPr>
            <p:cNvSpPr/>
            <p:nvPr/>
          </p:nvSpPr>
          <p:spPr>
            <a:xfrm>
              <a:off x="4527072" y="56931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2D40013C-90E9-4775-953B-8259B3FD6327}"/>
                </a:ext>
              </a:extLst>
            </p:cNvPr>
            <p:cNvSpPr/>
            <p:nvPr/>
          </p:nvSpPr>
          <p:spPr>
            <a:xfrm>
              <a:off x="4637227" y="1109416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68178DB3-34EB-4913-AE1C-831AAF8561E5}"/>
                </a:ext>
              </a:extLst>
            </p:cNvPr>
            <p:cNvSpPr/>
            <p:nvPr/>
          </p:nvSpPr>
          <p:spPr>
            <a:xfrm>
              <a:off x="5292867" y="97731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90A0B9D5-F55B-40F8-A149-5329B05C09EF}"/>
                </a:ext>
              </a:extLst>
            </p:cNvPr>
            <p:cNvSpPr/>
            <p:nvPr/>
          </p:nvSpPr>
          <p:spPr>
            <a:xfrm>
              <a:off x="5445704" y="159634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Oval 299">
              <a:extLst>
                <a:ext uri="{FF2B5EF4-FFF2-40B4-BE49-F238E27FC236}">
                  <a16:creationId xmlns:a16="http://schemas.microsoft.com/office/drawing/2014/main" id="{A8C0A9DC-AB57-46A6-A20F-7974811AFFA8}"/>
                </a:ext>
              </a:extLst>
            </p:cNvPr>
            <p:cNvSpPr/>
            <p:nvPr/>
          </p:nvSpPr>
          <p:spPr>
            <a:xfrm>
              <a:off x="6071749" y="1350594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48E96136-0D4F-4034-84CD-B1695972B2A3}"/>
                </a:ext>
              </a:extLst>
            </p:cNvPr>
            <p:cNvSpPr/>
            <p:nvPr/>
          </p:nvSpPr>
          <p:spPr>
            <a:xfrm>
              <a:off x="6337220" y="177198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D43E4CA3-9DA9-4BBB-BE53-5129A959E8F0}"/>
                </a:ext>
              </a:extLst>
            </p:cNvPr>
            <p:cNvSpPr/>
            <p:nvPr/>
          </p:nvSpPr>
          <p:spPr>
            <a:xfrm>
              <a:off x="6774434" y="1096455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AB717DED-7862-4B97-AC96-28B44A319890}"/>
                </a:ext>
              </a:extLst>
            </p:cNvPr>
            <p:cNvSpPr/>
            <p:nvPr/>
          </p:nvSpPr>
          <p:spPr>
            <a:xfrm>
              <a:off x="6971079" y="1527293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620CFC7E-1ECB-453A-A638-CD4D1AD3F543}"/>
                </a:ext>
              </a:extLst>
            </p:cNvPr>
            <p:cNvSpPr/>
            <p:nvPr/>
          </p:nvSpPr>
          <p:spPr>
            <a:xfrm>
              <a:off x="7226718" y="80215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6B5A03BA-C243-4052-A5FE-F7D6BC4E2B82}"/>
                </a:ext>
              </a:extLst>
            </p:cNvPr>
            <p:cNvSpPr/>
            <p:nvPr/>
          </p:nvSpPr>
          <p:spPr>
            <a:xfrm>
              <a:off x="7536863" y="1104848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331095B1-28EF-48E0-8710-490FB16FF4FE}"/>
                </a:ext>
              </a:extLst>
            </p:cNvPr>
            <p:cNvSpPr/>
            <p:nvPr/>
          </p:nvSpPr>
          <p:spPr>
            <a:xfrm>
              <a:off x="7703128" y="41960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24DAAC1F-FFA0-42DC-91A1-3E9002DACE52}"/>
                </a:ext>
              </a:extLst>
            </p:cNvPr>
            <p:cNvSpPr/>
            <p:nvPr/>
          </p:nvSpPr>
          <p:spPr>
            <a:xfrm>
              <a:off x="7919891" y="80534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11A7BAA5-3C37-4DD7-BDC8-CEC5E49A1EB3}"/>
                </a:ext>
              </a:extLst>
            </p:cNvPr>
            <p:cNvSpPr/>
            <p:nvPr/>
          </p:nvSpPr>
          <p:spPr>
            <a:xfrm>
              <a:off x="8335617" y="41536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0039E15A-2737-4695-8222-9DF21129DD24}"/>
                </a:ext>
              </a:extLst>
            </p:cNvPr>
            <p:cNvSpPr/>
            <p:nvPr/>
          </p:nvSpPr>
          <p:spPr>
            <a:xfrm>
              <a:off x="8521219" y="79238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64FF9C55-9E05-4E2C-A197-A6B3506C8422}"/>
                </a:ext>
              </a:extLst>
            </p:cNvPr>
            <p:cNvSpPr/>
            <p:nvPr/>
          </p:nvSpPr>
          <p:spPr>
            <a:xfrm>
              <a:off x="8870266" y="570657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DCEFF840-9839-4699-96E5-199538B3F3B4}"/>
                </a:ext>
              </a:extLst>
            </p:cNvPr>
            <p:cNvSpPr/>
            <p:nvPr/>
          </p:nvSpPr>
          <p:spPr>
            <a:xfrm>
              <a:off x="8980654" y="1044450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>
              <a:extLst>
                <a:ext uri="{FF2B5EF4-FFF2-40B4-BE49-F238E27FC236}">
                  <a16:creationId xmlns:a16="http://schemas.microsoft.com/office/drawing/2014/main" id="{7EF37F84-C1F6-439A-809D-8E3868B29F50}"/>
                </a:ext>
              </a:extLst>
            </p:cNvPr>
            <p:cNvSpPr/>
            <p:nvPr/>
          </p:nvSpPr>
          <p:spPr>
            <a:xfrm>
              <a:off x="9478302" y="82753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B4A762D0-CABF-40E8-A3A3-9BD1A7D28C27}"/>
                </a:ext>
              </a:extLst>
            </p:cNvPr>
            <p:cNvSpPr/>
            <p:nvPr/>
          </p:nvSpPr>
          <p:spPr>
            <a:xfrm>
              <a:off x="9542874" y="137689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82E5E866-56E2-4BF1-9937-5CE5F0996554}"/>
                </a:ext>
              </a:extLst>
            </p:cNvPr>
            <p:cNvSpPr/>
            <p:nvPr/>
          </p:nvSpPr>
          <p:spPr>
            <a:xfrm>
              <a:off x="9979961" y="1120650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>
              <a:extLst>
                <a:ext uri="{FF2B5EF4-FFF2-40B4-BE49-F238E27FC236}">
                  <a16:creationId xmlns:a16="http://schemas.microsoft.com/office/drawing/2014/main" id="{ADBF5E0E-9212-4F22-BB77-8E3D2F1749A3}"/>
                </a:ext>
              </a:extLst>
            </p:cNvPr>
            <p:cNvSpPr/>
            <p:nvPr/>
          </p:nvSpPr>
          <p:spPr>
            <a:xfrm>
              <a:off x="10250125" y="1658925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15AAE3E8-33E9-4E0C-B0AA-5C5D3DDBF30C}"/>
                </a:ext>
              </a:extLst>
            </p:cNvPr>
            <p:cNvSpPr/>
            <p:nvPr/>
          </p:nvSpPr>
          <p:spPr>
            <a:xfrm>
              <a:off x="10701856" y="1181048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Oval 316">
              <a:extLst>
                <a:ext uri="{FF2B5EF4-FFF2-40B4-BE49-F238E27FC236}">
                  <a16:creationId xmlns:a16="http://schemas.microsoft.com/office/drawing/2014/main" id="{8246450D-879B-47D5-BC90-3363BA86BB33}"/>
                </a:ext>
              </a:extLst>
            </p:cNvPr>
            <p:cNvSpPr/>
            <p:nvPr/>
          </p:nvSpPr>
          <p:spPr>
            <a:xfrm>
              <a:off x="10972699" y="1695112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Oval 317">
              <a:extLst>
                <a:ext uri="{FF2B5EF4-FFF2-40B4-BE49-F238E27FC236}">
                  <a16:creationId xmlns:a16="http://schemas.microsoft.com/office/drawing/2014/main" id="{3D2BEA08-82B6-4914-AEC1-C82815B7F2D4}"/>
                </a:ext>
              </a:extLst>
            </p:cNvPr>
            <p:cNvSpPr/>
            <p:nvPr/>
          </p:nvSpPr>
          <p:spPr>
            <a:xfrm>
              <a:off x="11284304" y="991652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128E3C53-DDA0-46CE-B0F8-3BE1BF8B685C}"/>
                </a:ext>
              </a:extLst>
            </p:cNvPr>
            <p:cNvSpPr/>
            <p:nvPr/>
          </p:nvSpPr>
          <p:spPr>
            <a:xfrm>
              <a:off x="11666879" y="1387241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Oval 319">
              <a:extLst>
                <a:ext uri="{FF2B5EF4-FFF2-40B4-BE49-F238E27FC236}">
                  <a16:creationId xmlns:a16="http://schemas.microsoft.com/office/drawing/2014/main" id="{31B16D22-6C73-4863-ACA0-9A9744F950C5}"/>
                </a:ext>
              </a:extLst>
            </p:cNvPr>
            <p:cNvSpPr/>
            <p:nvPr/>
          </p:nvSpPr>
          <p:spPr>
            <a:xfrm>
              <a:off x="9473946" y="828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>
              <a:extLst>
                <a:ext uri="{FF2B5EF4-FFF2-40B4-BE49-F238E27FC236}">
                  <a16:creationId xmlns:a16="http://schemas.microsoft.com/office/drawing/2014/main" id="{5B11CBA8-72EC-4D27-97DF-B4BFC424A9FC}"/>
                </a:ext>
              </a:extLst>
            </p:cNvPr>
            <p:cNvSpPr/>
            <p:nvPr/>
          </p:nvSpPr>
          <p:spPr>
            <a:xfrm>
              <a:off x="9975605" y="112199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2102F076-D1B9-4B78-AA2C-37F4B2B8CAEE}"/>
              </a:ext>
            </a:extLst>
          </p:cNvPr>
          <p:cNvGrpSpPr/>
          <p:nvPr/>
        </p:nvGrpSpPr>
        <p:grpSpPr>
          <a:xfrm>
            <a:off x="120222" y="-616993"/>
            <a:ext cx="11678069" cy="2526064"/>
            <a:chOff x="123902" y="2211696"/>
            <a:chExt cx="11678069" cy="2526064"/>
          </a:xfrm>
        </p:grpSpPr>
        <p:grpSp>
          <p:nvGrpSpPr>
            <p:cNvPr id="323" name="Group 322">
              <a:extLst>
                <a:ext uri="{FF2B5EF4-FFF2-40B4-BE49-F238E27FC236}">
                  <a16:creationId xmlns:a16="http://schemas.microsoft.com/office/drawing/2014/main" id="{AD180F0E-642F-47B5-A2F8-A7350E06A072}"/>
                </a:ext>
              </a:extLst>
            </p:cNvPr>
            <p:cNvGrpSpPr/>
            <p:nvPr/>
          </p:nvGrpSpPr>
          <p:grpSpPr>
            <a:xfrm>
              <a:off x="7517760" y="2211696"/>
              <a:ext cx="154195" cy="153744"/>
              <a:chOff x="7507369" y="4757471"/>
              <a:chExt cx="154195" cy="153744"/>
            </a:xfrm>
          </p:grpSpPr>
          <p:sp>
            <p:nvSpPr>
              <p:cNvPr id="356" name="Oval 355">
                <a:extLst>
                  <a:ext uri="{FF2B5EF4-FFF2-40B4-BE49-F238E27FC236}">
                    <a16:creationId xmlns:a16="http://schemas.microsoft.com/office/drawing/2014/main" id="{30DF39FA-CABE-4D15-A186-4BD625AF3B19}"/>
                  </a:ext>
                </a:extLst>
              </p:cNvPr>
              <p:cNvSpPr/>
              <p:nvPr/>
            </p:nvSpPr>
            <p:spPr>
              <a:xfrm>
                <a:off x="7522116" y="4757471"/>
                <a:ext cx="139448" cy="15240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>
                <a:glow rad="228600">
                  <a:schemeClr val="accent4">
                    <a:satMod val="175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Oval 356">
                <a:extLst>
                  <a:ext uri="{FF2B5EF4-FFF2-40B4-BE49-F238E27FC236}">
                    <a16:creationId xmlns:a16="http://schemas.microsoft.com/office/drawing/2014/main" id="{584C7F21-DF22-425B-9A15-9417D53B9140}"/>
                  </a:ext>
                </a:extLst>
              </p:cNvPr>
              <p:cNvSpPr/>
              <p:nvPr/>
            </p:nvSpPr>
            <p:spPr>
              <a:xfrm>
                <a:off x="7507369" y="4758815"/>
                <a:ext cx="139448" cy="1524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C5473A04-F67F-4AF9-B88A-F3323A457B28}"/>
                </a:ext>
              </a:extLst>
            </p:cNvPr>
            <p:cNvSpPr/>
            <p:nvPr/>
          </p:nvSpPr>
          <p:spPr>
            <a:xfrm>
              <a:off x="123902" y="360844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23306E21-16F9-4FC2-AD18-C0CCEABD7265}"/>
                </a:ext>
              </a:extLst>
            </p:cNvPr>
            <p:cNvSpPr/>
            <p:nvPr/>
          </p:nvSpPr>
          <p:spPr>
            <a:xfrm>
              <a:off x="428702" y="41197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>
              <a:extLst>
                <a:ext uri="{FF2B5EF4-FFF2-40B4-BE49-F238E27FC236}">
                  <a16:creationId xmlns:a16="http://schemas.microsoft.com/office/drawing/2014/main" id="{BBE4E3FE-7E5B-4157-9054-7E5D2E0BCCBA}"/>
                </a:ext>
              </a:extLst>
            </p:cNvPr>
            <p:cNvSpPr/>
            <p:nvPr/>
          </p:nvSpPr>
          <p:spPr>
            <a:xfrm>
              <a:off x="1008805" y="40115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Oval 326">
              <a:extLst>
                <a:ext uri="{FF2B5EF4-FFF2-40B4-BE49-F238E27FC236}">
                  <a16:creationId xmlns:a16="http://schemas.microsoft.com/office/drawing/2014/main" id="{6B3DA426-365D-43DC-A667-FA1FD2E6A422}"/>
                </a:ext>
              </a:extLst>
            </p:cNvPr>
            <p:cNvSpPr/>
            <p:nvPr/>
          </p:nvSpPr>
          <p:spPr>
            <a:xfrm>
              <a:off x="1372599" y="440716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55B377AC-7341-4936-83E4-9B165B5A6F27}"/>
                </a:ext>
              </a:extLst>
            </p:cNvPr>
            <p:cNvSpPr/>
            <p:nvPr/>
          </p:nvSpPr>
          <p:spPr>
            <a:xfrm>
              <a:off x="1966329" y="404285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Oval 328">
              <a:extLst>
                <a:ext uri="{FF2B5EF4-FFF2-40B4-BE49-F238E27FC236}">
                  <a16:creationId xmlns:a16="http://schemas.microsoft.com/office/drawing/2014/main" id="{BED17661-9A0A-4505-A6AB-D69CD9B45B1D}"/>
                </a:ext>
              </a:extLst>
            </p:cNvPr>
            <p:cNvSpPr/>
            <p:nvPr/>
          </p:nvSpPr>
          <p:spPr>
            <a:xfrm>
              <a:off x="2487438" y="439542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Oval 329">
              <a:extLst>
                <a:ext uri="{FF2B5EF4-FFF2-40B4-BE49-F238E27FC236}">
                  <a16:creationId xmlns:a16="http://schemas.microsoft.com/office/drawing/2014/main" id="{5191EC8C-4E21-4EAA-A940-2C1AA37DC6CA}"/>
                </a:ext>
              </a:extLst>
            </p:cNvPr>
            <p:cNvSpPr/>
            <p:nvPr/>
          </p:nvSpPr>
          <p:spPr>
            <a:xfrm>
              <a:off x="2713580" y="368397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8B42B5CF-910F-4E35-8695-B9A11AB8B006}"/>
                </a:ext>
              </a:extLst>
            </p:cNvPr>
            <p:cNvSpPr/>
            <p:nvPr/>
          </p:nvSpPr>
          <p:spPr>
            <a:xfrm>
              <a:off x="3097038" y="389089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20913F0B-17CA-45CF-BE5A-FC536C7F82D0}"/>
                </a:ext>
              </a:extLst>
            </p:cNvPr>
            <p:cNvSpPr/>
            <p:nvPr/>
          </p:nvSpPr>
          <p:spPr>
            <a:xfrm>
              <a:off x="3480496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C071DDF7-7DA3-49BA-A2E5-7560A3F54B18}"/>
                </a:ext>
              </a:extLst>
            </p:cNvPr>
            <p:cNvSpPr/>
            <p:nvPr/>
          </p:nvSpPr>
          <p:spPr>
            <a:xfrm>
              <a:off x="3844290" y="3616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7811AD91-E264-4126-A53E-91DBA04AC151}"/>
                </a:ext>
              </a:extLst>
            </p:cNvPr>
            <p:cNvSpPr/>
            <p:nvPr/>
          </p:nvSpPr>
          <p:spPr>
            <a:xfrm>
              <a:off x="4522716" y="3382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>
              <a:extLst>
                <a:ext uri="{FF2B5EF4-FFF2-40B4-BE49-F238E27FC236}">
                  <a16:creationId xmlns:a16="http://schemas.microsoft.com/office/drawing/2014/main" id="{4FAA6B41-DA34-44FF-AA55-9F5FFE8E02C7}"/>
                </a:ext>
              </a:extLst>
            </p:cNvPr>
            <p:cNvSpPr/>
            <p:nvPr/>
          </p:nvSpPr>
          <p:spPr>
            <a:xfrm>
              <a:off x="4632871" y="39174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>
              <a:extLst>
                <a:ext uri="{FF2B5EF4-FFF2-40B4-BE49-F238E27FC236}">
                  <a16:creationId xmlns:a16="http://schemas.microsoft.com/office/drawing/2014/main" id="{28A56E19-88E9-44DA-A465-5F3257F5F10D}"/>
                </a:ext>
              </a:extLst>
            </p:cNvPr>
            <p:cNvSpPr/>
            <p:nvPr/>
          </p:nvSpPr>
          <p:spPr>
            <a:xfrm>
              <a:off x="5288511" y="3790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8CE0D2EE-49F2-4DC4-B7A6-6D217805D14C}"/>
                </a:ext>
              </a:extLst>
            </p:cNvPr>
            <p:cNvSpPr/>
            <p:nvPr/>
          </p:nvSpPr>
          <p:spPr>
            <a:xfrm>
              <a:off x="5441348" y="440972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>
              <a:extLst>
                <a:ext uri="{FF2B5EF4-FFF2-40B4-BE49-F238E27FC236}">
                  <a16:creationId xmlns:a16="http://schemas.microsoft.com/office/drawing/2014/main" id="{5F990388-51EC-44E1-A719-137636184FA1}"/>
                </a:ext>
              </a:extLst>
            </p:cNvPr>
            <p:cNvSpPr/>
            <p:nvPr/>
          </p:nvSpPr>
          <p:spPr>
            <a:xfrm>
              <a:off x="6067393" y="41639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>
              <a:extLst>
                <a:ext uri="{FF2B5EF4-FFF2-40B4-BE49-F238E27FC236}">
                  <a16:creationId xmlns:a16="http://schemas.microsoft.com/office/drawing/2014/main" id="{44291381-9F42-4F95-A6D7-565EA8B50DEE}"/>
                </a:ext>
              </a:extLst>
            </p:cNvPr>
            <p:cNvSpPr/>
            <p:nvPr/>
          </p:nvSpPr>
          <p:spPr>
            <a:xfrm>
              <a:off x="6332864" y="458536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EBD69672-FEB2-4115-B6E5-B2C233460705}"/>
                </a:ext>
              </a:extLst>
            </p:cNvPr>
            <p:cNvSpPr/>
            <p:nvPr/>
          </p:nvSpPr>
          <p:spPr>
            <a:xfrm>
              <a:off x="6770078" y="39098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>
              <a:extLst>
                <a:ext uri="{FF2B5EF4-FFF2-40B4-BE49-F238E27FC236}">
                  <a16:creationId xmlns:a16="http://schemas.microsoft.com/office/drawing/2014/main" id="{D6D90219-7435-473E-89A3-1167D8DB83FC}"/>
                </a:ext>
              </a:extLst>
            </p:cNvPr>
            <p:cNvSpPr/>
            <p:nvPr/>
          </p:nvSpPr>
          <p:spPr>
            <a:xfrm>
              <a:off x="6966723" y="43406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6979A6AF-D9AE-4E10-A9A8-E71BBE56E65F}"/>
                </a:ext>
              </a:extLst>
            </p:cNvPr>
            <p:cNvSpPr/>
            <p:nvPr/>
          </p:nvSpPr>
          <p:spPr>
            <a:xfrm>
              <a:off x="7222362" y="361553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748E8B73-3B39-4140-8BC5-99FC8D874771}"/>
                </a:ext>
              </a:extLst>
            </p:cNvPr>
            <p:cNvSpPr/>
            <p:nvPr/>
          </p:nvSpPr>
          <p:spPr>
            <a:xfrm>
              <a:off x="7532507" y="39182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>
              <a:extLst>
                <a:ext uri="{FF2B5EF4-FFF2-40B4-BE49-F238E27FC236}">
                  <a16:creationId xmlns:a16="http://schemas.microsoft.com/office/drawing/2014/main" id="{68492FED-57A8-4D4A-8955-83ACE6E17C48}"/>
                </a:ext>
              </a:extLst>
            </p:cNvPr>
            <p:cNvSpPr/>
            <p:nvPr/>
          </p:nvSpPr>
          <p:spPr>
            <a:xfrm>
              <a:off x="7698772" y="323297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7D1DBC8F-C34D-4734-AF9B-82234A9E136A}"/>
                </a:ext>
              </a:extLst>
            </p:cNvPr>
            <p:cNvSpPr/>
            <p:nvPr/>
          </p:nvSpPr>
          <p:spPr>
            <a:xfrm>
              <a:off x="7915535" y="362855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3AF91A8A-2171-4348-B598-08EF5912EBB5}"/>
                </a:ext>
              </a:extLst>
            </p:cNvPr>
            <p:cNvSpPr/>
            <p:nvPr/>
          </p:nvSpPr>
          <p:spPr>
            <a:xfrm>
              <a:off x="8331261" y="328773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FED2BC75-294E-46EB-ACFE-E4B0909E97D8}"/>
                </a:ext>
              </a:extLst>
            </p:cNvPr>
            <p:cNvSpPr/>
            <p:nvPr/>
          </p:nvSpPr>
          <p:spPr>
            <a:xfrm>
              <a:off x="8516863" y="360575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Oval 347">
              <a:extLst>
                <a:ext uri="{FF2B5EF4-FFF2-40B4-BE49-F238E27FC236}">
                  <a16:creationId xmlns:a16="http://schemas.microsoft.com/office/drawing/2014/main" id="{A6E5BFB9-7CC3-4D9C-98F9-7F90D16FAD6B}"/>
                </a:ext>
              </a:extLst>
            </p:cNvPr>
            <p:cNvSpPr/>
            <p:nvPr/>
          </p:nvSpPr>
          <p:spPr>
            <a:xfrm>
              <a:off x="8865910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77A60908-7988-49C6-B70F-4EEE63E7B5B7}"/>
                </a:ext>
              </a:extLst>
            </p:cNvPr>
            <p:cNvSpPr/>
            <p:nvPr/>
          </p:nvSpPr>
          <p:spPr>
            <a:xfrm>
              <a:off x="8976298" y="3857826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>
              <a:extLst>
                <a:ext uri="{FF2B5EF4-FFF2-40B4-BE49-F238E27FC236}">
                  <a16:creationId xmlns:a16="http://schemas.microsoft.com/office/drawing/2014/main" id="{43ED6F44-66A1-44D6-A3F1-649A0E1BA986}"/>
                </a:ext>
              </a:extLst>
            </p:cNvPr>
            <p:cNvSpPr/>
            <p:nvPr/>
          </p:nvSpPr>
          <p:spPr>
            <a:xfrm>
              <a:off x="9538518" y="41902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E99C4846-1849-432C-B3B6-A68F4BA17616}"/>
                </a:ext>
              </a:extLst>
            </p:cNvPr>
            <p:cNvSpPr/>
            <p:nvPr/>
          </p:nvSpPr>
          <p:spPr>
            <a:xfrm>
              <a:off x="10245769" y="447230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E60E9F1E-BCC6-4E04-AF0F-52CD98D3BAFF}"/>
                </a:ext>
              </a:extLst>
            </p:cNvPr>
            <p:cNvSpPr/>
            <p:nvPr/>
          </p:nvSpPr>
          <p:spPr>
            <a:xfrm>
              <a:off x="10697500" y="39944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>
              <a:extLst>
                <a:ext uri="{FF2B5EF4-FFF2-40B4-BE49-F238E27FC236}">
                  <a16:creationId xmlns:a16="http://schemas.microsoft.com/office/drawing/2014/main" id="{8834F9C0-B4E5-4CD5-9A1C-32EFE810B376}"/>
                </a:ext>
              </a:extLst>
            </p:cNvPr>
            <p:cNvSpPr/>
            <p:nvPr/>
          </p:nvSpPr>
          <p:spPr>
            <a:xfrm>
              <a:off x="10968343" y="450848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Oval 353">
              <a:extLst>
                <a:ext uri="{FF2B5EF4-FFF2-40B4-BE49-F238E27FC236}">
                  <a16:creationId xmlns:a16="http://schemas.microsoft.com/office/drawing/2014/main" id="{7C33974F-2391-46A3-87AD-F4BEEDE91B35}"/>
                </a:ext>
              </a:extLst>
            </p:cNvPr>
            <p:cNvSpPr/>
            <p:nvPr/>
          </p:nvSpPr>
          <p:spPr>
            <a:xfrm>
              <a:off x="11279948" y="380502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A0F8579F-6591-4637-8842-9BEE9E121E92}"/>
                </a:ext>
              </a:extLst>
            </p:cNvPr>
            <p:cNvSpPr/>
            <p:nvPr/>
          </p:nvSpPr>
          <p:spPr>
            <a:xfrm>
              <a:off x="11662523" y="420061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C9F5570D-1B27-4782-ADB9-08FBCB1C17AC}"/>
              </a:ext>
            </a:extLst>
          </p:cNvPr>
          <p:cNvGrpSpPr/>
          <p:nvPr/>
        </p:nvGrpSpPr>
        <p:grpSpPr>
          <a:xfrm>
            <a:off x="319101" y="4468470"/>
            <a:ext cx="11678069" cy="1504783"/>
            <a:chOff x="123902" y="3232977"/>
            <a:chExt cx="11678069" cy="1504783"/>
          </a:xfrm>
        </p:grpSpPr>
        <p:sp>
          <p:nvSpPr>
            <p:cNvPr id="359" name="Oval 358">
              <a:extLst>
                <a:ext uri="{FF2B5EF4-FFF2-40B4-BE49-F238E27FC236}">
                  <a16:creationId xmlns:a16="http://schemas.microsoft.com/office/drawing/2014/main" id="{F132566A-FD9E-4825-A3A9-30CF4E36A3AB}"/>
                </a:ext>
              </a:extLst>
            </p:cNvPr>
            <p:cNvSpPr/>
            <p:nvPr/>
          </p:nvSpPr>
          <p:spPr>
            <a:xfrm>
              <a:off x="123902" y="360844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>
              <a:extLst>
                <a:ext uri="{FF2B5EF4-FFF2-40B4-BE49-F238E27FC236}">
                  <a16:creationId xmlns:a16="http://schemas.microsoft.com/office/drawing/2014/main" id="{7FE6B89E-FC5B-432F-BABE-B095E3D0B84F}"/>
                </a:ext>
              </a:extLst>
            </p:cNvPr>
            <p:cNvSpPr/>
            <p:nvPr/>
          </p:nvSpPr>
          <p:spPr>
            <a:xfrm>
              <a:off x="428702" y="41197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F6DB53C2-45E0-4754-BE34-F873A1265591}"/>
                </a:ext>
              </a:extLst>
            </p:cNvPr>
            <p:cNvSpPr/>
            <p:nvPr/>
          </p:nvSpPr>
          <p:spPr>
            <a:xfrm>
              <a:off x="1008805" y="40115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1A2559DA-442C-43F2-9849-3A571C6DF943}"/>
                </a:ext>
              </a:extLst>
            </p:cNvPr>
            <p:cNvSpPr/>
            <p:nvPr/>
          </p:nvSpPr>
          <p:spPr>
            <a:xfrm>
              <a:off x="1372599" y="440716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>
              <a:extLst>
                <a:ext uri="{FF2B5EF4-FFF2-40B4-BE49-F238E27FC236}">
                  <a16:creationId xmlns:a16="http://schemas.microsoft.com/office/drawing/2014/main" id="{4FFC086E-7774-4C40-BD3C-A612929D5E20}"/>
                </a:ext>
              </a:extLst>
            </p:cNvPr>
            <p:cNvSpPr/>
            <p:nvPr/>
          </p:nvSpPr>
          <p:spPr>
            <a:xfrm>
              <a:off x="1966329" y="404285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6D039629-ABE9-4507-8007-58F822C2BA6B}"/>
                </a:ext>
              </a:extLst>
            </p:cNvPr>
            <p:cNvSpPr/>
            <p:nvPr/>
          </p:nvSpPr>
          <p:spPr>
            <a:xfrm>
              <a:off x="2487438" y="439542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id="{FB796F17-B918-4FD7-95BC-0430F8A44DB7}"/>
                </a:ext>
              </a:extLst>
            </p:cNvPr>
            <p:cNvSpPr/>
            <p:nvPr/>
          </p:nvSpPr>
          <p:spPr>
            <a:xfrm>
              <a:off x="2713580" y="368397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Oval 365">
              <a:extLst>
                <a:ext uri="{FF2B5EF4-FFF2-40B4-BE49-F238E27FC236}">
                  <a16:creationId xmlns:a16="http://schemas.microsoft.com/office/drawing/2014/main" id="{5B430F86-4955-440F-8A50-C435AB59A37D}"/>
                </a:ext>
              </a:extLst>
            </p:cNvPr>
            <p:cNvSpPr/>
            <p:nvPr/>
          </p:nvSpPr>
          <p:spPr>
            <a:xfrm>
              <a:off x="3097038" y="389089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277435F5-A626-4BB8-A2CF-F1D21FDF6E99}"/>
                </a:ext>
              </a:extLst>
            </p:cNvPr>
            <p:cNvSpPr/>
            <p:nvPr/>
          </p:nvSpPr>
          <p:spPr>
            <a:xfrm>
              <a:off x="3480496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D891314E-38C2-4A4C-A730-1A1D7BA9EC0A}"/>
                </a:ext>
              </a:extLst>
            </p:cNvPr>
            <p:cNvSpPr/>
            <p:nvPr/>
          </p:nvSpPr>
          <p:spPr>
            <a:xfrm>
              <a:off x="3844290" y="3616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>
              <a:extLst>
                <a:ext uri="{FF2B5EF4-FFF2-40B4-BE49-F238E27FC236}">
                  <a16:creationId xmlns:a16="http://schemas.microsoft.com/office/drawing/2014/main" id="{61DB75B6-4B90-4551-9365-1C600FA255C3}"/>
                </a:ext>
              </a:extLst>
            </p:cNvPr>
            <p:cNvSpPr/>
            <p:nvPr/>
          </p:nvSpPr>
          <p:spPr>
            <a:xfrm>
              <a:off x="4522716" y="3382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>
              <a:extLst>
                <a:ext uri="{FF2B5EF4-FFF2-40B4-BE49-F238E27FC236}">
                  <a16:creationId xmlns:a16="http://schemas.microsoft.com/office/drawing/2014/main" id="{1E0474BD-0F14-4FB5-9D08-1F35678C7C2E}"/>
                </a:ext>
              </a:extLst>
            </p:cNvPr>
            <p:cNvSpPr/>
            <p:nvPr/>
          </p:nvSpPr>
          <p:spPr>
            <a:xfrm>
              <a:off x="4632871" y="383430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Oval 370">
              <a:extLst>
                <a:ext uri="{FF2B5EF4-FFF2-40B4-BE49-F238E27FC236}">
                  <a16:creationId xmlns:a16="http://schemas.microsoft.com/office/drawing/2014/main" id="{13AB1E1C-F321-4139-A00C-1B512ADE9EBC}"/>
                </a:ext>
              </a:extLst>
            </p:cNvPr>
            <p:cNvSpPr/>
            <p:nvPr/>
          </p:nvSpPr>
          <p:spPr>
            <a:xfrm>
              <a:off x="5288511" y="3790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Oval 371">
              <a:extLst>
                <a:ext uri="{FF2B5EF4-FFF2-40B4-BE49-F238E27FC236}">
                  <a16:creationId xmlns:a16="http://schemas.microsoft.com/office/drawing/2014/main" id="{26D09A8E-AB95-4C76-AC89-7FDF34A677A8}"/>
                </a:ext>
              </a:extLst>
            </p:cNvPr>
            <p:cNvSpPr/>
            <p:nvPr/>
          </p:nvSpPr>
          <p:spPr>
            <a:xfrm>
              <a:off x="5441348" y="440972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89A8C844-2CDD-4511-828A-57814236FE78}"/>
                </a:ext>
              </a:extLst>
            </p:cNvPr>
            <p:cNvSpPr/>
            <p:nvPr/>
          </p:nvSpPr>
          <p:spPr>
            <a:xfrm>
              <a:off x="6067393" y="41639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>
              <a:extLst>
                <a:ext uri="{FF2B5EF4-FFF2-40B4-BE49-F238E27FC236}">
                  <a16:creationId xmlns:a16="http://schemas.microsoft.com/office/drawing/2014/main" id="{3E6320D1-FFEB-49CA-A355-36682797F615}"/>
                </a:ext>
              </a:extLst>
            </p:cNvPr>
            <p:cNvSpPr/>
            <p:nvPr/>
          </p:nvSpPr>
          <p:spPr>
            <a:xfrm>
              <a:off x="6332864" y="458536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A505F317-D2CB-4AFD-B8F5-9EC699DDEE89}"/>
                </a:ext>
              </a:extLst>
            </p:cNvPr>
            <p:cNvSpPr/>
            <p:nvPr/>
          </p:nvSpPr>
          <p:spPr>
            <a:xfrm>
              <a:off x="6770078" y="39098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8E561AD6-4485-465F-8A8F-32666DD4464E}"/>
                </a:ext>
              </a:extLst>
            </p:cNvPr>
            <p:cNvSpPr/>
            <p:nvPr/>
          </p:nvSpPr>
          <p:spPr>
            <a:xfrm>
              <a:off x="6966723" y="43406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Oval 376">
              <a:extLst>
                <a:ext uri="{FF2B5EF4-FFF2-40B4-BE49-F238E27FC236}">
                  <a16:creationId xmlns:a16="http://schemas.microsoft.com/office/drawing/2014/main" id="{06BBE363-FC2C-49FD-BF6E-00BDBC6962C0}"/>
                </a:ext>
              </a:extLst>
            </p:cNvPr>
            <p:cNvSpPr/>
            <p:nvPr/>
          </p:nvSpPr>
          <p:spPr>
            <a:xfrm>
              <a:off x="7222362" y="361553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Oval 377">
              <a:extLst>
                <a:ext uri="{FF2B5EF4-FFF2-40B4-BE49-F238E27FC236}">
                  <a16:creationId xmlns:a16="http://schemas.microsoft.com/office/drawing/2014/main" id="{55A7148B-01AD-45FB-AAB8-255B1E541FCF}"/>
                </a:ext>
              </a:extLst>
            </p:cNvPr>
            <p:cNvSpPr/>
            <p:nvPr/>
          </p:nvSpPr>
          <p:spPr>
            <a:xfrm>
              <a:off x="7532507" y="39182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Oval 378">
              <a:extLst>
                <a:ext uri="{FF2B5EF4-FFF2-40B4-BE49-F238E27FC236}">
                  <a16:creationId xmlns:a16="http://schemas.microsoft.com/office/drawing/2014/main" id="{E42DD17F-55F6-4161-AAC6-454CEE2F99C5}"/>
                </a:ext>
              </a:extLst>
            </p:cNvPr>
            <p:cNvSpPr/>
            <p:nvPr/>
          </p:nvSpPr>
          <p:spPr>
            <a:xfrm>
              <a:off x="7698772" y="323297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Oval 379">
              <a:extLst>
                <a:ext uri="{FF2B5EF4-FFF2-40B4-BE49-F238E27FC236}">
                  <a16:creationId xmlns:a16="http://schemas.microsoft.com/office/drawing/2014/main" id="{45CC6932-4BF4-44B9-9B0A-154754172ACF}"/>
                </a:ext>
              </a:extLst>
            </p:cNvPr>
            <p:cNvSpPr/>
            <p:nvPr/>
          </p:nvSpPr>
          <p:spPr>
            <a:xfrm>
              <a:off x="7915535" y="35302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Oval 380">
              <a:extLst>
                <a:ext uri="{FF2B5EF4-FFF2-40B4-BE49-F238E27FC236}">
                  <a16:creationId xmlns:a16="http://schemas.microsoft.com/office/drawing/2014/main" id="{61073557-DA1F-4D88-9C22-56F433D18D9F}"/>
                </a:ext>
              </a:extLst>
            </p:cNvPr>
            <p:cNvSpPr/>
            <p:nvPr/>
          </p:nvSpPr>
          <p:spPr>
            <a:xfrm>
              <a:off x="8331261" y="328773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Oval 381">
              <a:extLst>
                <a:ext uri="{FF2B5EF4-FFF2-40B4-BE49-F238E27FC236}">
                  <a16:creationId xmlns:a16="http://schemas.microsoft.com/office/drawing/2014/main" id="{88B7889F-09FE-4C2A-A77B-D7453B74452D}"/>
                </a:ext>
              </a:extLst>
            </p:cNvPr>
            <p:cNvSpPr/>
            <p:nvPr/>
          </p:nvSpPr>
          <p:spPr>
            <a:xfrm>
              <a:off x="8516863" y="360575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Oval 382">
              <a:extLst>
                <a:ext uri="{FF2B5EF4-FFF2-40B4-BE49-F238E27FC236}">
                  <a16:creationId xmlns:a16="http://schemas.microsoft.com/office/drawing/2014/main" id="{F0A61B19-02C4-43E3-A9FC-FA3E66104C23}"/>
                </a:ext>
              </a:extLst>
            </p:cNvPr>
            <p:cNvSpPr/>
            <p:nvPr/>
          </p:nvSpPr>
          <p:spPr>
            <a:xfrm>
              <a:off x="8865910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Oval 383">
              <a:extLst>
                <a:ext uri="{FF2B5EF4-FFF2-40B4-BE49-F238E27FC236}">
                  <a16:creationId xmlns:a16="http://schemas.microsoft.com/office/drawing/2014/main" id="{47FA0B83-272A-4159-BD3A-91FC96DA5FD3}"/>
                </a:ext>
              </a:extLst>
            </p:cNvPr>
            <p:cNvSpPr/>
            <p:nvPr/>
          </p:nvSpPr>
          <p:spPr>
            <a:xfrm>
              <a:off x="8976298" y="3857826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Oval 384">
              <a:extLst>
                <a:ext uri="{FF2B5EF4-FFF2-40B4-BE49-F238E27FC236}">
                  <a16:creationId xmlns:a16="http://schemas.microsoft.com/office/drawing/2014/main" id="{A84390F8-63A5-4603-88BE-C2A581391FE4}"/>
                </a:ext>
              </a:extLst>
            </p:cNvPr>
            <p:cNvSpPr/>
            <p:nvPr/>
          </p:nvSpPr>
          <p:spPr>
            <a:xfrm>
              <a:off x="9538518" y="41902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Oval 385">
              <a:extLst>
                <a:ext uri="{FF2B5EF4-FFF2-40B4-BE49-F238E27FC236}">
                  <a16:creationId xmlns:a16="http://schemas.microsoft.com/office/drawing/2014/main" id="{8A72AD8D-04F6-422B-8826-B239DB8E1D28}"/>
                </a:ext>
              </a:extLst>
            </p:cNvPr>
            <p:cNvSpPr/>
            <p:nvPr/>
          </p:nvSpPr>
          <p:spPr>
            <a:xfrm>
              <a:off x="10245769" y="447230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Oval 386">
              <a:extLst>
                <a:ext uri="{FF2B5EF4-FFF2-40B4-BE49-F238E27FC236}">
                  <a16:creationId xmlns:a16="http://schemas.microsoft.com/office/drawing/2014/main" id="{B4F23A25-876B-4156-ADA0-CB7641170A58}"/>
                </a:ext>
              </a:extLst>
            </p:cNvPr>
            <p:cNvSpPr/>
            <p:nvPr/>
          </p:nvSpPr>
          <p:spPr>
            <a:xfrm>
              <a:off x="10697500" y="39944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Oval 387">
              <a:extLst>
                <a:ext uri="{FF2B5EF4-FFF2-40B4-BE49-F238E27FC236}">
                  <a16:creationId xmlns:a16="http://schemas.microsoft.com/office/drawing/2014/main" id="{F02B550B-205B-4AE3-AB29-94A17713560A}"/>
                </a:ext>
              </a:extLst>
            </p:cNvPr>
            <p:cNvSpPr/>
            <p:nvPr/>
          </p:nvSpPr>
          <p:spPr>
            <a:xfrm>
              <a:off x="10968343" y="450848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Oval 388">
              <a:extLst>
                <a:ext uri="{FF2B5EF4-FFF2-40B4-BE49-F238E27FC236}">
                  <a16:creationId xmlns:a16="http://schemas.microsoft.com/office/drawing/2014/main" id="{43EF730F-BA68-4992-8442-7FE47AAFC2EE}"/>
                </a:ext>
              </a:extLst>
            </p:cNvPr>
            <p:cNvSpPr/>
            <p:nvPr/>
          </p:nvSpPr>
          <p:spPr>
            <a:xfrm>
              <a:off x="11279948" y="380502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Oval 389">
              <a:extLst>
                <a:ext uri="{FF2B5EF4-FFF2-40B4-BE49-F238E27FC236}">
                  <a16:creationId xmlns:a16="http://schemas.microsoft.com/office/drawing/2014/main" id="{042AFA98-411F-4A55-86AB-616A4998F405}"/>
                </a:ext>
              </a:extLst>
            </p:cNvPr>
            <p:cNvSpPr/>
            <p:nvPr/>
          </p:nvSpPr>
          <p:spPr>
            <a:xfrm>
              <a:off x="11662523" y="420061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C1C3FC06-E05A-4E96-B156-30110FE5AAD8}"/>
              </a:ext>
            </a:extLst>
          </p:cNvPr>
          <p:cNvGrpSpPr/>
          <p:nvPr/>
        </p:nvGrpSpPr>
        <p:grpSpPr>
          <a:xfrm>
            <a:off x="280658" y="4439457"/>
            <a:ext cx="11678069" cy="1509015"/>
            <a:chOff x="128258" y="415369"/>
            <a:chExt cx="11678069" cy="1509015"/>
          </a:xfrm>
        </p:grpSpPr>
        <p:sp>
          <p:nvSpPr>
            <p:cNvPr id="392" name="Oval 391">
              <a:extLst>
                <a:ext uri="{FF2B5EF4-FFF2-40B4-BE49-F238E27FC236}">
                  <a16:creationId xmlns:a16="http://schemas.microsoft.com/office/drawing/2014/main" id="{34F8FA5B-5196-4057-A801-8D2AC802E0FF}"/>
                </a:ext>
              </a:extLst>
            </p:cNvPr>
            <p:cNvSpPr/>
            <p:nvPr/>
          </p:nvSpPr>
          <p:spPr>
            <a:xfrm>
              <a:off x="128258" y="79507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>
              <a:extLst>
                <a:ext uri="{FF2B5EF4-FFF2-40B4-BE49-F238E27FC236}">
                  <a16:creationId xmlns:a16="http://schemas.microsoft.com/office/drawing/2014/main" id="{FD3213EF-1AE8-4E33-B2EA-B633F7A97CFC}"/>
                </a:ext>
              </a:extLst>
            </p:cNvPr>
            <p:cNvSpPr/>
            <p:nvPr/>
          </p:nvSpPr>
          <p:spPr>
            <a:xfrm>
              <a:off x="433058" y="130634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6F00C718-3589-464C-BE86-1CC6F998E17A}"/>
                </a:ext>
              </a:extLst>
            </p:cNvPr>
            <p:cNvSpPr/>
            <p:nvPr/>
          </p:nvSpPr>
          <p:spPr>
            <a:xfrm>
              <a:off x="1013161" y="119819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>
              <a:extLst>
                <a:ext uri="{FF2B5EF4-FFF2-40B4-BE49-F238E27FC236}">
                  <a16:creationId xmlns:a16="http://schemas.microsoft.com/office/drawing/2014/main" id="{E03563F9-1267-4439-8D12-25896BAF181E}"/>
                </a:ext>
              </a:extLst>
            </p:cNvPr>
            <p:cNvSpPr/>
            <p:nvPr/>
          </p:nvSpPr>
          <p:spPr>
            <a:xfrm>
              <a:off x="1376955" y="1593788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B0986092-1095-405C-B3EA-05C5BFBDB5E1}"/>
                </a:ext>
              </a:extLst>
            </p:cNvPr>
            <p:cNvSpPr/>
            <p:nvPr/>
          </p:nvSpPr>
          <p:spPr>
            <a:xfrm>
              <a:off x="1970685" y="122947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A46C6374-EDAA-4440-95CF-6CE8DA75C581}"/>
                </a:ext>
              </a:extLst>
            </p:cNvPr>
            <p:cNvSpPr/>
            <p:nvPr/>
          </p:nvSpPr>
          <p:spPr>
            <a:xfrm>
              <a:off x="2491794" y="158205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>
              <a:extLst>
                <a:ext uri="{FF2B5EF4-FFF2-40B4-BE49-F238E27FC236}">
                  <a16:creationId xmlns:a16="http://schemas.microsoft.com/office/drawing/2014/main" id="{2E1A46FC-ABE3-4411-A271-F5C242580FBF}"/>
                </a:ext>
              </a:extLst>
            </p:cNvPr>
            <p:cNvSpPr/>
            <p:nvPr/>
          </p:nvSpPr>
          <p:spPr>
            <a:xfrm>
              <a:off x="2717936" y="87059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>
              <a:extLst>
                <a:ext uri="{FF2B5EF4-FFF2-40B4-BE49-F238E27FC236}">
                  <a16:creationId xmlns:a16="http://schemas.microsoft.com/office/drawing/2014/main" id="{B25BEAE5-1FE5-4510-BF2C-391064C14413}"/>
                </a:ext>
              </a:extLst>
            </p:cNvPr>
            <p:cNvSpPr/>
            <p:nvPr/>
          </p:nvSpPr>
          <p:spPr>
            <a:xfrm>
              <a:off x="3101394" y="1077521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AFB8B623-514C-42C0-B9DE-7E96755630AE}"/>
                </a:ext>
              </a:extLst>
            </p:cNvPr>
            <p:cNvSpPr/>
            <p:nvPr/>
          </p:nvSpPr>
          <p:spPr>
            <a:xfrm>
              <a:off x="3484852" y="570657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Oval 400">
              <a:extLst>
                <a:ext uri="{FF2B5EF4-FFF2-40B4-BE49-F238E27FC236}">
                  <a16:creationId xmlns:a16="http://schemas.microsoft.com/office/drawing/2014/main" id="{295751E7-2CE5-4AF6-89F9-63C07135C268}"/>
                </a:ext>
              </a:extLst>
            </p:cNvPr>
            <p:cNvSpPr/>
            <p:nvPr/>
          </p:nvSpPr>
          <p:spPr>
            <a:xfrm>
              <a:off x="3848646" y="80350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Oval 401">
              <a:extLst>
                <a:ext uri="{FF2B5EF4-FFF2-40B4-BE49-F238E27FC236}">
                  <a16:creationId xmlns:a16="http://schemas.microsoft.com/office/drawing/2014/main" id="{D588A6C3-9669-4D80-8642-7AB878030C63}"/>
                </a:ext>
              </a:extLst>
            </p:cNvPr>
            <p:cNvSpPr/>
            <p:nvPr/>
          </p:nvSpPr>
          <p:spPr>
            <a:xfrm>
              <a:off x="4527072" y="56931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6356B156-A275-4AB9-A61F-C018183EAFC6}"/>
                </a:ext>
              </a:extLst>
            </p:cNvPr>
            <p:cNvSpPr/>
            <p:nvPr/>
          </p:nvSpPr>
          <p:spPr>
            <a:xfrm>
              <a:off x="4692647" y="1067851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38230760-6D03-4ADA-9EFE-218D064594ED}"/>
                </a:ext>
              </a:extLst>
            </p:cNvPr>
            <p:cNvSpPr/>
            <p:nvPr/>
          </p:nvSpPr>
          <p:spPr>
            <a:xfrm>
              <a:off x="5292867" y="97731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F890A6A4-9801-411E-9A7A-D4DA2DCDBEF4}"/>
                </a:ext>
              </a:extLst>
            </p:cNvPr>
            <p:cNvSpPr/>
            <p:nvPr/>
          </p:nvSpPr>
          <p:spPr>
            <a:xfrm>
              <a:off x="5445704" y="159634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49F060A3-6D43-490D-AEFA-F886007C1757}"/>
                </a:ext>
              </a:extLst>
            </p:cNvPr>
            <p:cNvSpPr/>
            <p:nvPr/>
          </p:nvSpPr>
          <p:spPr>
            <a:xfrm>
              <a:off x="6071749" y="1350594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Oval 406">
              <a:extLst>
                <a:ext uri="{FF2B5EF4-FFF2-40B4-BE49-F238E27FC236}">
                  <a16:creationId xmlns:a16="http://schemas.microsoft.com/office/drawing/2014/main" id="{DAFEF1B2-509C-47CE-AECC-20E77CDC5840}"/>
                </a:ext>
              </a:extLst>
            </p:cNvPr>
            <p:cNvSpPr/>
            <p:nvPr/>
          </p:nvSpPr>
          <p:spPr>
            <a:xfrm>
              <a:off x="6337220" y="177198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Oval 407">
              <a:extLst>
                <a:ext uri="{FF2B5EF4-FFF2-40B4-BE49-F238E27FC236}">
                  <a16:creationId xmlns:a16="http://schemas.microsoft.com/office/drawing/2014/main" id="{604CAA35-39BD-413C-A671-82BDA17BD6F6}"/>
                </a:ext>
              </a:extLst>
            </p:cNvPr>
            <p:cNvSpPr/>
            <p:nvPr/>
          </p:nvSpPr>
          <p:spPr>
            <a:xfrm>
              <a:off x="6774434" y="1096455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7C969061-CC8F-45D1-9A2E-508B96B53E26}"/>
                </a:ext>
              </a:extLst>
            </p:cNvPr>
            <p:cNvSpPr/>
            <p:nvPr/>
          </p:nvSpPr>
          <p:spPr>
            <a:xfrm>
              <a:off x="6971079" y="1527293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Oval 409">
              <a:extLst>
                <a:ext uri="{FF2B5EF4-FFF2-40B4-BE49-F238E27FC236}">
                  <a16:creationId xmlns:a16="http://schemas.microsoft.com/office/drawing/2014/main" id="{A6F8FF69-1A5F-4353-9E8A-22FD5709D103}"/>
                </a:ext>
              </a:extLst>
            </p:cNvPr>
            <p:cNvSpPr/>
            <p:nvPr/>
          </p:nvSpPr>
          <p:spPr>
            <a:xfrm>
              <a:off x="7226718" y="80215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Oval 410">
              <a:extLst>
                <a:ext uri="{FF2B5EF4-FFF2-40B4-BE49-F238E27FC236}">
                  <a16:creationId xmlns:a16="http://schemas.microsoft.com/office/drawing/2014/main" id="{F8BCC759-7EB7-4367-B6A6-821D64AEE1F4}"/>
                </a:ext>
              </a:extLst>
            </p:cNvPr>
            <p:cNvSpPr/>
            <p:nvPr/>
          </p:nvSpPr>
          <p:spPr>
            <a:xfrm>
              <a:off x="7536863" y="1104848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75458604-D033-4A0B-8F98-4FCC1BCA1909}"/>
                </a:ext>
              </a:extLst>
            </p:cNvPr>
            <p:cNvSpPr/>
            <p:nvPr/>
          </p:nvSpPr>
          <p:spPr>
            <a:xfrm>
              <a:off x="7703128" y="41960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8CFF7752-685F-493A-BD3C-2A1AC13FBBA2}"/>
                </a:ext>
              </a:extLst>
            </p:cNvPr>
            <p:cNvSpPr/>
            <p:nvPr/>
          </p:nvSpPr>
          <p:spPr>
            <a:xfrm>
              <a:off x="7933746" y="73606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4" name="Oval 413">
              <a:extLst>
                <a:ext uri="{FF2B5EF4-FFF2-40B4-BE49-F238E27FC236}">
                  <a16:creationId xmlns:a16="http://schemas.microsoft.com/office/drawing/2014/main" id="{2128386F-1528-4CCA-A04F-68D98FB9AF49}"/>
                </a:ext>
              </a:extLst>
            </p:cNvPr>
            <p:cNvSpPr/>
            <p:nvPr/>
          </p:nvSpPr>
          <p:spPr>
            <a:xfrm>
              <a:off x="8335617" y="41536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Oval 414">
              <a:extLst>
                <a:ext uri="{FF2B5EF4-FFF2-40B4-BE49-F238E27FC236}">
                  <a16:creationId xmlns:a16="http://schemas.microsoft.com/office/drawing/2014/main" id="{7B5720C0-2438-4EAA-BB7A-F6AFFEB5F63C}"/>
                </a:ext>
              </a:extLst>
            </p:cNvPr>
            <p:cNvSpPr/>
            <p:nvPr/>
          </p:nvSpPr>
          <p:spPr>
            <a:xfrm>
              <a:off x="8521219" y="79238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Oval 415">
              <a:extLst>
                <a:ext uri="{FF2B5EF4-FFF2-40B4-BE49-F238E27FC236}">
                  <a16:creationId xmlns:a16="http://schemas.microsoft.com/office/drawing/2014/main" id="{0878C8EA-34C0-4DD1-AA81-90AE7A723FE3}"/>
                </a:ext>
              </a:extLst>
            </p:cNvPr>
            <p:cNvSpPr/>
            <p:nvPr/>
          </p:nvSpPr>
          <p:spPr>
            <a:xfrm>
              <a:off x="8870266" y="570657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Oval 416">
              <a:extLst>
                <a:ext uri="{FF2B5EF4-FFF2-40B4-BE49-F238E27FC236}">
                  <a16:creationId xmlns:a16="http://schemas.microsoft.com/office/drawing/2014/main" id="{01AE9987-95F9-448E-A0EA-5C46D35D8404}"/>
                </a:ext>
              </a:extLst>
            </p:cNvPr>
            <p:cNvSpPr/>
            <p:nvPr/>
          </p:nvSpPr>
          <p:spPr>
            <a:xfrm>
              <a:off x="8980654" y="1044450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>
              <a:extLst>
                <a:ext uri="{FF2B5EF4-FFF2-40B4-BE49-F238E27FC236}">
                  <a16:creationId xmlns:a16="http://schemas.microsoft.com/office/drawing/2014/main" id="{EB1F717B-918F-4A3C-8DB5-070CEF96B455}"/>
                </a:ext>
              </a:extLst>
            </p:cNvPr>
            <p:cNvSpPr/>
            <p:nvPr/>
          </p:nvSpPr>
          <p:spPr>
            <a:xfrm>
              <a:off x="9478302" y="82753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Oval 418">
              <a:extLst>
                <a:ext uri="{FF2B5EF4-FFF2-40B4-BE49-F238E27FC236}">
                  <a16:creationId xmlns:a16="http://schemas.microsoft.com/office/drawing/2014/main" id="{2FB7F1F6-FFF1-4A81-8596-C1F609E78A85}"/>
                </a:ext>
              </a:extLst>
            </p:cNvPr>
            <p:cNvSpPr/>
            <p:nvPr/>
          </p:nvSpPr>
          <p:spPr>
            <a:xfrm>
              <a:off x="9542874" y="137689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Oval 419">
              <a:extLst>
                <a:ext uri="{FF2B5EF4-FFF2-40B4-BE49-F238E27FC236}">
                  <a16:creationId xmlns:a16="http://schemas.microsoft.com/office/drawing/2014/main" id="{9EA73125-EF91-4928-AA37-F51FCECAB7F8}"/>
                </a:ext>
              </a:extLst>
            </p:cNvPr>
            <p:cNvSpPr/>
            <p:nvPr/>
          </p:nvSpPr>
          <p:spPr>
            <a:xfrm>
              <a:off x="9979961" y="1120650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>
              <a:extLst>
                <a:ext uri="{FF2B5EF4-FFF2-40B4-BE49-F238E27FC236}">
                  <a16:creationId xmlns:a16="http://schemas.microsoft.com/office/drawing/2014/main" id="{BFBB65CC-88B8-455B-9DE3-A5922E8B63A3}"/>
                </a:ext>
              </a:extLst>
            </p:cNvPr>
            <p:cNvSpPr/>
            <p:nvPr/>
          </p:nvSpPr>
          <p:spPr>
            <a:xfrm>
              <a:off x="10250125" y="1658925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Oval 421">
              <a:extLst>
                <a:ext uri="{FF2B5EF4-FFF2-40B4-BE49-F238E27FC236}">
                  <a16:creationId xmlns:a16="http://schemas.microsoft.com/office/drawing/2014/main" id="{179993AB-0551-49F8-A8EC-BB3BD7C03DE8}"/>
                </a:ext>
              </a:extLst>
            </p:cNvPr>
            <p:cNvSpPr/>
            <p:nvPr/>
          </p:nvSpPr>
          <p:spPr>
            <a:xfrm>
              <a:off x="10701856" y="1181048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>
              <a:extLst>
                <a:ext uri="{FF2B5EF4-FFF2-40B4-BE49-F238E27FC236}">
                  <a16:creationId xmlns:a16="http://schemas.microsoft.com/office/drawing/2014/main" id="{8EEBA67D-9ADD-4D47-909E-41679CB15B2E}"/>
                </a:ext>
              </a:extLst>
            </p:cNvPr>
            <p:cNvSpPr/>
            <p:nvPr/>
          </p:nvSpPr>
          <p:spPr>
            <a:xfrm>
              <a:off x="10972699" y="1695112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B855E700-D7ED-43BC-BEAE-EA9DD598411E}"/>
                </a:ext>
              </a:extLst>
            </p:cNvPr>
            <p:cNvSpPr/>
            <p:nvPr/>
          </p:nvSpPr>
          <p:spPr>
            <a:xfrm>
              <a:off x="11284304" y="991652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Oval 424">
              <a:extLst>
                <a:ext uri="{FF2B5EF4-FFF2-40B4-BE49-F238E27FC236}">
                  <a16:creationId xmlns:a16="http://schemas.microsoft.com/office/drawing/2014/main" id="{D31D05A9-68EA-4B0F-9F6C-0FC4C70FB7A6}"/>
                </a:ext>
              </a:extLst>
            </p:cNvPr>
            <p:cNvSpPr/>
            <p:nvPr/>
          </p:nvSpPr>
          <p:spPr>
            <a:xfrm>
              <a:off x="11666879" y="1387241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Oval 425">
              <a:extLst>
                <a:ext uri="{FF2B5EF4-FFF2-40B4-BE49-F238E27FC236}">
                  <a16:creationId xmlns:a16="http://schemas.microsoft.com/office/drawing/2014/main" id="{9750DE7E-A6CD-4A13-B071-B5635A5A4A07}"/>
                </a:ext>
              </a:extLst>
            </p:cNvPr>
            <p:cNvSpPr/>
            <p:nvPr/>
          </p:nvSpPr>
          <p:spPr>
            <a:xfrm>
              <a:off x="9473946" y="828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>
              <a:extLst>
                <a:ext uri="{FF2B5EF4-FFF2-40B4-BE49-F238E27FC236}">
                  <a16:creationId xmlns:a16="http://schemas.microsoft.com/office/drawing/2014/main" id="{AFB4D442-33C8-4487-99AC-4CB81FDCB5EB}"/>
                </a:ext>
              </a:extLst>
            </p:cNvPr>
            <p:cNvSpPr/>
            <p:nvPr/>
          </p:nvSpPr>
          <p:spPr>
            <a:xfrm>
              <a:off x="9975605" y="112199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4" name="Group 453">
            <a:extLst>
              <a:ext uri="{FF2B5EF4-FFF2-40B4-BE49-F238E27FC236}">
                <a16:creationId xmlns:a16="http://schemas.microsoft.com/office/drawing/2014/main" id="{673992EA-92B1-4077-B12F-8BBEA7A4D3E0}"/>
              </a:ext>
            </a:extLst>
          </p:cNvPr>
          <p:cNvGrpSpPr/>
          <p:nvPr/>
        </p:nvGrpSpPr>
        <p:grpSpPr>
          <a:xfrm rot="20023433">
            <a:off x="5849943" y="866120"/>
            <a:ext cx="5027522" cy="3368426"/>
            <a:chOff x="4809650" y="2050028"/>
            <a:chExt cx="5027522" cy="3368426"/>
          </a:xfrm>
        </p:grpSpPr>
        <p:sp>
          <p:nvSpPr>
            <p:cNvPr id="455" name="Partial Circle 454">
              <a:extLst>
                <a:ext uri="{FF2B5EF4-FFF2-40B4-BE49-F238E27FC236}">
                  <a16:creationId xmlns:a16="http://schemas.microsoft.com/office/drawing/2014/main" id="{69C2A160-D3EF-45E8-BA97-35F7279AC04A}"/>
                </a:ext>
              </a:extLst>
            </p:cNvPr>
            <p:cNvSpPr/>
            <p:nvPr/>
          </p:nvSpPr>
          <p:spPr>
            <a:xfrm rot="13014438">
              <a:off x="4809650" y="2675254"/>
              <a:ext cx="2743200" cy="2743200"/>
            </a:xfrm>
            <a:prstGeom prst="pie">
              <a:avLst>
                <a:gd name="adj1" fmla="val 6568439"/>
                <a:gd name="adj2" fmla="val 8549122"/>
              </a:avLst>
            </a:prstGeom>
            <a:gradFill flip="none" rotWithShape="1">
              <a:gsLst>
                <a:gs pos="28000">
                  <a:srgbClr val="FFC000"/>
                </a:gs>
                <a:gs pos="68000">
                  <a:srgbClr val="00B0F0"/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2700000" scaled="1"/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56" name="Group 455">
              <a:extLst>
                <a:ext uri="{FF2B5EF4-FFF2-40B4-BE49-F238E27FC236}">
                  <a16:creationId xmlns:a16="http://schemas.microsoft.com/office/drawing/2014/main" id="{A871C698-79FF-49D5-AC3D-8FBC90E8D37A}"/>
                </a:ext>
              </a:extLst>
            </p:cNvPr>
            <p:cNvGrpSpPr/>
            <p:nvPr/>
          </p:nvGrpSpPr>
          <p:grpSpPr>
            <a:xfrm>
              <a:off x="6081250" y="2050028"/>
              <a:ext cx="3755922" cy="2015612"/>
              <a:chOff x="1789471" y="353962"/>
              <a:chExt cx="3755922" cy="2015612"/>
            </a:xfrm>
          </p:grpSpPr>
          <p:cxnSp>
            <p:nvCxnSpPr>
              <p:cNvPr id="457" name="Straight Arrow Connector 456">
                <a:extLst>
                  <a:ext uri="{FF2B5EF4-FFF2-40B4-BE49-F238E27FC236}">
                    <a16:creationId xmlns:a16="http://schemas.microsoft.com/office/drawing/2014/main" id="{F3626566-C52F-41FE-8598-43D93594537B}"/>
                  </a:ext>
                </a:extLst>
              </p:cNvPr>
              <p:cNvCxnSpPr/>
              <p:nvPr/>
            </p:nvCxnSpPr>
            <p:spPr>
              <a:xfrm>
                <a:off x="1799303" y="2359742"/>
                <a:ext cx="3746090" cy="0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Arrow Connector 457">
                <a:extLst>
                  <a:ext uri="{FF2B5EF4-FFF2-40B4-BE49-F238E27FC236}">
                    <a16:creationId xmlns:a16="http://schemas.microsoft.com/office/drawing/2014/main" id="{08830C31-E8D4-426F-AD49-FB5AB798052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89471" y="353962"/>
                <a:ext cx="3038168" cy="201561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9" name="Group 458">
            <a:extLst>
              <a:ext uri="{FF2B5EF4-FFF2-40B4-BE49-F238E27FC236}">
                <a16:creationId xmlns:a16="http://schemas.microsoft.com/office/drawing/2014/main" id="{556DA762-BE1C-44CE-8F6C-4D281B0D50C4}"/>
              </a:ext>
            </a:extLst>
          </p:cNvPr>
          <p:cNvGrpSpPr/>
          <p:nvPr/>
        </p:nvGrpSpPr>
        <p:grpSpPr>
          <a:xfrm>
            <a:off x="-3474720" y="-1293888"/>
            <a:ext cx="8229600" cy="8229600"/>
            <a:chOff x="1981200" y="-685800"/>
            <a:chExt cx="8229600" cy="8229600"/>
          </a:xfrm>
        </p:grpSpPr>
        <p:grpSp>
          <p:nvGrpSpPr>
            <p:cNvPr id="460" name="Group 459">
              <a:extLst>
                <a:ext uri="{FF2B5EF4-FFF2-40B4-BE49-F238E27FC236}">
                  <a16:creationId xmlns:a16="http://schemas.microsoft.com/office/drawing/2014/main" id="{9DA94F78-D885-4E53-B615-A3923BC60487}"/>
                </a:ext>
              </a:extLst>
            </p:cNvPr>
            <p:cNvGrpSpPr/>
            <p:nvPr/>
          </p:nvGrpSpPr>
          <p:grpSpPr>
            <a:xfrm>
              <a:off x="4794649" y="1405032"/>
              <a:ext cx="5038262" cy="3367128"/>
              <a:chOff x="-407271" y="2045112"/>
              <a:chExt cx="5038262" cy="3367128"/>
            </a:xfrm>
          </p:grpSpPr>
          <p:grpSp>
            <p:nvGrpSpPr>
              <p:cNvPr id="462" name="Group 461">
                <a:extLst>
                  <a:ext uri="{FF2B5EF4-FFF2-40B4-BE49-F238E27FC236}">
                    <a16:creationId xmlns:a16="http://schemas.microsoft.com/office/drawing/2014/main" id="{9C59DE44-E9F3-4FAC-85E8-DC122DD1F4B7}"/>
                  </a:ext>
                </a:extLst>
              </p:cNvPr>
              <p:cNvGrpSpPr/>
              <p:nvPr/>
            </p:nvGrpSpPr>
            <p:grpSpPr>
              <a:xfrm>
                <a:off x="875069" y="2045112"/>
                <a:ext cx="3755922" cy="2015612"/>
                <a:chOff x="1789471" y="353962"/>
                <a:chExt cx="3755922" cy="2015612"/>
              </a:xfrm>
            </p:grpSpPr>
            <p:cxnSp>
              <p:nvCxnSpPr>
                <p:cNvPr id="464" name="Straight Arrow Connector 463">
                  <a:extLst>
                    <a:ext uri="{FF2B5EF4-FFF2-40B4-BE49-F238E27FC236}">
                      <a16:creationId xmlns:a16="http://schemas.microsoft.com/office/drawing/2014/main" id="{AD44F197-821B-4F14-AEAA-9177C6A1541D}"/>
                    </a:ext>
                  </a:extLst>
                </p:cNvPr>
                <p:cNvCxnSpPr/>
                <p:nvPr/>
              </p:nvCxnSpPr>
              <p:spPr>
                <a:xfrm>
                  <a:off x="1799303" y="2359742"/>
                  <a:ext cx="3746090" cy="0"/>
                </a:xfrm>
                <a:prstGeom prst="straightConnector1">
                  <a:avLst/>
                </a:prstGeom>
                <a:ln w="57150">
                  <a:solidFill>
                    <a:srgbClr val="7030A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5" name="Straight Arrow Connector 464">
                  <a:extLst>
                    <a:ext uri="{FF2B5EF4-FFF2-40B4-BE49-F238E27FC236}">
                      <a16:creationId xmlns:a16="http://schemas.microsoft.com/office/drawing/2014/main" id="{2055FFB6-DBA0-45A5-AE94-080EECEF82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789471" y="353962"/>
                  <a:ext cx="3038168" cy="2015612"/>
                </a:xfrm>
                <a:prstGeom prst="straightConnector1">
                  <a:avLst/>
                </a:prstGeom>
                <a:ln w="57150">
                  <a:solidFill>
                    <a:srgbClr val="7030A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3" name="Partial Circle 462">
                <a:extLst>
                  <a:ext uri="{FF2B5EF4-FFF2-40B4-BE49-F238E27FC236}">
                    <a16:creationId xmlns:a16="http://schemas.microsoft.com/office/drawing/2014/main" id="{6DFE46B3-05E1-4216-B0D0-31A098859A21}"/>
                  </a:ext>
                </a:extLst>
              </p:cNvPr>
              <p:cNvSpPr/>
              <p:nvPr/>
            </p:nvSpPr>
            <p:spPr>
              <a:xfrm rot="13014438">
                <a:off x="-407271" y="2669040"/>
                <a:ext cx="2743200" cy="2743200"/>
              </a:xfrm>
              <a:prstGeom prst="pie">
                <a:avLst>
                  <a:gd name="adj1" fmla="val 6568439"/>
                  <a:gd name="adj2" fmla="val 8549122"/>
                </a:avLst>
              </a:prstGeom>
              <a:gradFill>
                <a:gsLst>
                  <a:gs pos="15000">
                    <a:srgbClr val="C00000"/>
                  </a:gs>
                  <a:gs pos="60000">
                    <a:srgbClr val="92D050"/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1"/>
              </a:gra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61" name="Oval 460">
              <a:extLst>
                <a:ext uri="{FF2B5EF4-FFF2-40B4-BE49-F238E27FC236}">
                  <a16:creationId xmlns:a16="http://schemas.microsoft.com/office/drawing/2014/main" id="{2FF05404-92B5-45AD-90A3-DA9BD08752DC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8" name="TextBox 427">
            <a:extLst>
              <a:ext uri="{FF2B5EF4-FFF2-40B4-BE49-F238E27FC236}">
                <a16:creationId xmlns:a16="http://schemas.microsoft.com/office/drawing/2014/main" id="{5A895E8E-3463-4F26-A0D1-EA052070E899}"/>
              </a:ext>
            </a:extLst>
          </p:cNvPr>
          <p:cNvSpPr txBox="1"/>
          <p:nvPr/>
        </p:nvSpPr>
        <p:spPr>
          <a:xfrm>
            <a:off x="336800" y="2824480"/>
            <a:ext cx="119888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*</a:t>
            </a:r>
            <a:r>
              <a:rPr lang="bn-IN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সকলকে</a:t>
            </a:r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 শুভেচ্</a:t>
            </a:r>
            <a:r>
              <a:rPr lang="bn-IN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ছা</a:t>
            </a:r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*</a:t>
            </a:r>
            <a:endParaRPr lang="en-US" sz="11500" b="1" dirty="0">
              <a:solidFill>
                <a:srgbClr val="7030A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9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0.00234 -0.00416 L 0.5543 0.0810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26" y="425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Rot by="-1560000">
                                      <p:cBhvr>
                                        <p:cTn id="14" dur="2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1776526-C290-486B-AA50-0E7465F612D8}"/>
                  </a:ext>
                </a:extLst>
              </p:cNvPr>
              <p:cNvSpPr txBox="1"/>
              <p:nvPr/>
            </p:nvSpPr>
            <p:spPr>
              <a:xfrm>
                <a:off x="5073445" y="3478162"/>
                <a:ext cx="6469625" cy="1212896"/>
              </a:xfrm>
              <a:prstGeom prst="rect">
                <a:avLst/>
              </a:prstGeom>
              <a:noFill/>
              <a:ln w="38100" cmpd="dbl">
                <a:solidFill>
                  <a:srgbClr val="00B050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চাঁদার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সাহায্যে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  <m:t>5</m:t>
                        </m:r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e>
                      <m:sup>
                        <m:r>
                          <a:rPr lang="en-US" sz="360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36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কোণ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একে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সমান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করে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আরেকটি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কোণ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অঙ্কন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1776526-C290-486B-AA50-0E7465F61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445" y="3478162"/>
                <a:ext cx="6469625" cy="1212896"/>
              </a:xfrm>
              <a:prstGeom prst="rect">
                <a:avLst/>
              </a:prstGeom>
              <a:blipFill>
                <a:blip r:embed="rId2"/>
                <a:stretch>
                  <a:fillRect t="-4390" b="-16098"/>
                </a:stretch>
              </a:blipFill>
              <a:ln w="38100" cmpd="dbl">
                <a:solidFill>
                  <a:srgbClr val="00B050"/>
                </a:solidFill>
                <a:prstDash val="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1B9DE1C9-93C1-49C8-89A8-172F7C84E108}"/>
              </a:ext>
            </a:extLst>
          </p:cNvPr>
          <p:cNvGrpSpPr/>
          <p:nvPr/>
        </p:nvGrpSpPr>
        <p:grpSpPr>
          <a:xfrm>
            <a:off x="4402044" y="816077"/>
            <a:ext cx="3345776" cy="914400"/>
            <a:chOff x="3526973" y="757083"/>
            <a:chExt cx="3345776" cy="830555"/>
          </a:xfrm>
        </p:grpSpPr>
        <p:sp>
          <p:nvSpPr>
            <p:cNvPr id="6" name="Scroll: Horizontal 5">
              <a:extLst>
                <a:ext uri="{FF2B5EF4-FFF2-40B4-BE49-F238E27FC236}">
                  <a16:creationId xmlns:a16="http://schemas.microsoft.com/office/drawing/2014/main" id="{A55E4C9D-D7A4-41F5-8AB7-D64C81986EC1}"/>
                </a:ext>
              </a:extLst>
            </p:cNvPr>
            <p:cNvSpPr/>
            <p:nvPr/>
          </p:nvSpPr>
          <p:spPr>
            <a:xfrm>
              <a:off x="3526973" y="757083"/>
              <a:ext cx="3345776" cy="830555"/>
            </a:xfrm>
            <a:prstGeom prst="horizontalScroll">
              <a:avLst/>
            </a:prstGeom>
            <a:gradFill flip="none" rotWithShape="1">
              <a:gsLst>
                <a:gs pos="0">
                  <a:srgbClr val="92D050"/>
                </a:gs>
                <a:gs pos="48000">
                  <a:srgbClr val="FFC000"/>
                </a:gs>
                <a:gs pos="92000">
                  <a:srgbClr val="00B0F0"/>
                </a:gs>
              </a:gsLst>
              <a:lin ang="18900000" scaled="1"/>
              <a:tileRect/>
            </a:gradFill>
            <a:ln w="38100">
              <a:solidFill>
                <a:srgbClr val="0066FF"/>
              </a:solidFill>
              <a:prstDash val="sysDot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68A8C07-4E5C-4086-A437-7837C28D190D}"/>
                </a:ext>
              </a:extLst>
            </p:cNvPr>
            <p:cNvSpPr txBox="1"/>
            <p:nvPr/>
          </p:nvSpPr>
          <p:spPr>
            <a:xfrm>
              <a:off x="3805084" y="850948"/>
              <a:ext cx="2812025" cy="69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জোড়ার কাজঃ</a:t>
              </a:r>
              <a:endPara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3B5F57FD-5DEC-45E6-BEB3-C829AB4E1F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96" y="2764555"/>
            <a:ext cx="4043508" cy="2800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BDFC1AB-80D0-4E61-8AEF-629E8185BA0E}"/>
              </a:ext>
            </a:extLst>
          </p:cNvPr>
          <p:cNvGrpSpPr/>
          <p:nvPr/>
        </p:nvGrpSpPr>
        <p:grpSpPr>
          <a:xfrm>
            <a:off x="872412" y="-4577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B04FE5E-0EC9-4257-9BBF-14671A36029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A6481A-EFB9-45C2-90EA-9025C0F312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F65FB179-1F22-41AF-9128-F8601A83578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A6761F6-04F5-4F1B-A107-7317B9DC0218}"/>
              </a:ext>
            </a:extLst>
          </p:cNvPr>
          <p:cNvGrpSpPr/>
          <p:nvPr/>
        </p:nvGrpSpPr>
        <p:grpSpPr>
          <a:xfrm>
            <a:off x="1413587" y="9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5806749-AA09-4D13-89FC-958DDC8284D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F84285A-2407-4D1F-AFDC-8919572F15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870F7B9B-F02E-4C11-86E0-9F81E4D73D8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831E4DC-5D3C-4455-8A3B-83B37C2D2FA4}"/>
              </a:ext>
            </a:extLst>
          </p:cNvPr>
          <p:cNvGrpSpPr/>
          <p:nvPr/>
        </p:nvGrpSpPr>
        <p:grpSpPr>
          <a:xfrm rot="3164560">
            <a:off x="-140157" y="-72117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69A5DB0-F28A-4843-B45F-D8101BDDD41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55A8DF8-5C0B-4FB8-93C2-3B9EA2A324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1A921A40-CFFE-4168-B2C5-7C79853D9AF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524B88F-7604-4243-98E4-CDB8F6436FD9}"/>
              </a:ext>
            </a:extLst>
          </p:cNvPr>
          <p:cNvGrpSpPr/>
          <p:nvPr/>
        </p:nvGrpSpPr>
        <p:grpSpPr>
          <a:xfrm>
            <a:off x="293913" y="3265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B7ED742-6BFD-420D-8BB1-DDA5D319A07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658A7AD-F96F-40DA-AE42-BEF5D24283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C9C4AA9A-F23A-4007-99F5-4B502C9C0F3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C2F2FC0-D4B3-4616-9423-1254B25F50DA}"/>
              </a:ext>
            </a:extLst>
          </p:cNvPr>
          <p:cNvGrpSpPr/>
          <p:nvPr/>
        </p:nvGrpSpPr>
        <p:grpSpPr>
          <a:xfrm>
            <a:off x="3136640" y="630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3475D41-97FA-4D72-9BB0-092150B5867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F6C857-3191-49B5-AC85-644AACE276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62C79552-EC7E-4B8A-89FC-35B5E6BF45F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D5B6D0D-F128-4239-ABD9-C385E700F11A}"/>
              </a:ext>
            </a:extLst>
          </p:cNvPr>
          <p:cNvGrpSpPr/>
          <p:nvPr/>
        </p:nvGrpSpPr>
        <p:grpSpPr>
          <a:xfrm>
            <a:off x="3677815" y="1097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D4159F1-917F-4C1F-9236-CA66CD4378F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3298647-958C-4810-A35F-24F78302AE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B57378DB-FC19-4258-9772-8AEE9F6586F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F708EA8-04B1-47B1-8E34-98B52DE991DF}"/>
              </a:ext>
            </a:extLst>
          </p:cNvPr>
          <p:cNvGrpSpPr/>
          <p:nvPr/>
        </p:nvGrpSpPr>
        <p:grpSpPr>
          <a:xfrm>
            <a:off x="1981196" y="1088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1B8BF50-AADE-4936-89A1-93A3337CE97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D38533-9957-475C-BA3A-045060640C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1107F218-0A7C-4F3E-984B-00953432C7D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B1CB6DA-C140-407C-83F3-59963A46F520}"/>
              </a:ext>
            </a:extLst>
          </p:cNvPr>
          <p:cNvGrpSpPr/>
          <p:nvPr/>
        </p:nvGrpSpPr>
        <p:grpSpPr>
          <a:xfrm>
            <a:off x="2558141" y="1088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EF7D525-39FD-4CA2-A056-300348A1D91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812630B-542A-4AC1-B5FA-FBDFAFBC2B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c 41">
              <a:extLst>
                <a:ext uri="{FF2B5EF4-FFF2-40B4-BE49-F238E27FC236}">
                  <a16:creationId xmlns:a16="http://schemas.microsoft.com/office/drawing/2014/main" id="{D5A5720D-EEEC-473A-8FF1-84D5134B2E4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8C42A0A-914F-4268-881A-EFE35B258595}"/>
              </a:ext>
            </a:extLst>
          </p:cNvPr>
          <p:cNvGrpSpPr/>
          <p:nvPr/>
        </p:nvGrpSpPr>
        <p:grpSpPr>
          <a:xfrm>
            <a:off x="5400868" y="1719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04EC64E-AD0D-4B1E-9A94-3B55FE39604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45E0228-BF7A-4C86-AC68-CAEE06B4D2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Arc 45">
              <a:extLst>
                <a:ext uri="{FF2B5EF4-FFF2-40B4-BE49-F238E27FC236}">
                  <a16:creationId xmlns:a16="http://schemas.microsoft.com/office/drawing/2014/main" id="{B9F845E5-3FB0-410D-82BB-B7D9D121602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4772A2D-1D7C-48E8-B580-C13080BD80EC}"/>
              </a:ext>
            </a:extLst>
          </p:cNvPr>
          <p:cNvGrpSpPr/>
          <p:nvPr/>
        </p:nvGrpSpPr>
        <p:grpSpPr>
          <a:xfrm>
            <a:off x="5942043" y="10974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13305E9B-CF93-4FBF-BF6C-4509E96102E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4D0696A-8959-4178-93BC-8C2CF3B156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Arc 49">
              <a:extLst>
                <a:ext uri="{FF2B5EF4-FFF2-40B4-BE49-F238E27FC236}">
                  <a16:creationId xmlns:a16="http://schemas.microsoft.com/office/drawing/2014/main" id="{7EDC29AE-AB8B-4439-8D63-8AA2CD6A347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B61A5B7-98C4-4FED-B886-E4B1112AA629}"/>
              </a:ext>
            </a:extLst>
          </p:cNvPr>
          <p:cNvGrpSpPr/>
          <p:nvPr/>
        </p:nvGrpSpPr>
        <p:grpSpPr>
          <a:xfrm>
            <a:off x="4245424" y="-1088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3D5A210-4B36-4094-945D-1DB88973AC5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3C6D33D-7413-438B-9F6B-B7E17EA41B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Arc 53">
              <a:extLst>
                <a:ext uri="{FF2B5EF4-FFF2-40B4-BE49-F238E27FC236}">
                  <a16:creationId xmlns:a16="http://schemas.microsoft.com/office/drawing/2014/main" id="{5B3AEE85-69BB-4043-82A2-16498E39F5E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38F8350-C8B9-49FB-A46D-33FBD85F2E69}"/>
              </a:ext>
            </a:extLst>
          </p:cNvPr>
          <p:cNvGrpSpPr/>
          <p:nvPr/>
        </p:nvGrpSpPr>
        <p:grpSpPr>
          <a:xfrm>
            <a:off x="4822369" y="21770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D6CA8E7-4BF2-4CAA-9AC8-726786609EF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6E21760-6595-40C3-B382-36A5A400B1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Arc 57">
              <a:extLst>
                <a:ext uri="{FF2B5EF4-FFF2-40B4-BE49-F238E27FC236}">
                  <a16:creationId xmlns:a16="http://schemas.microsoft.com/office/drawing/2014/main" id="{8F76E0E2-CDDC-49DE-B113-0D148B4D21E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E88CA3D-C30F-45CC-BC4E-0C963CC20F76}"/>
              </a:ext>
            </a:extLst>
          </p:cNvPr>
          <p:cNvGrpSpPr/>
          <p:nvPr/>
        </p:nvGrpSpPr>
        <p:grpSpPr>
          <a:xfrm>
            <a:off x="7665096" y="2807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69E076C-7044-498E-BA63-9ACA7C9347B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B64BFAE-A260-4676-9748-7F9916F51E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Arc 61">
              <a:extLst>
                <a:ext uri="{FF2B5EF4-FFF2-40B4-BE49-F238E27FC236}">
                  <a16:creationId xmlns:a16="http://schemas.microsoft.com/office/drawing/2014/main" id="{3ED60F8F-B39D-4283-B56C-C31A41E0267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92F9AF7-2353-4FE9-8976-DBDDF52921EF}"/>
              </a:ext>
            </a:extLst>
          </p:cNvPr>
          <p:cNvGrpSpPr/>
          <p:nvPr/>
        </p:nvGrpSpPr>
        <p:grpSpPr>
          <a:xfrm>
            <a:off x="8206271" y="3274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E0DEB4A-ECEA-4168-AEFA-3F042536794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6C8E37B-5A00-4C6D-876D-53D1148558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Arc 65">
              <a:extLst>
                <a:ext uri="{FF2B5EF4-FFF2-40B4-BE49-F238E27FC236}">
                  <a16:creationId xmlns:a16="http://schemas.microsoft.com/office/drawing/2014/main" id="{93117269-30E2-4277-9A02-E5BF0286D0C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C43BC82-FA8F-4DD1-AA15-326DF9F545A2}"/>
              </a:ext>
            </a:extLst>
          </p:cNvPr>
          <p:cNvGrpSpPr/>
          <p:nvPr/>
        </p:nvGrpSpPr>
        <p:grpSpPr>
          <a:xfrm>
            <a:off x="6509652" y="10883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20B9586-B40C-46AC-8739-3E98B356DCD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067CD2D2-5412-4481-A434-E4020F6C19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Arc 69">
              <a:extLst>
                <a:ext uri="{FF2B5EF4-FFF2-40B4-BE49-F238E27FC236}">
                  <a16:creationId xmlns:a16="http://schemas.microsoft.com/office/drawing/2014/main" id="{2D09C51B-E46D-4E1A-BBFF-23E008D0DDC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6D72E5E-BAD3-449B-A208-3BECCA7AC168}"/>
              </a:ext>
            </a:extLst>
          </p:cNvPr>
          <p:cNvGrpSpPr/>
          <p:nvPr/>
        </p:nvGrpSpPr>
        <p:grpSpPr>
          <a:xfrm>
            <a:off x="7086597" y="10883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75A8E76-C78A-4CCC-9C28-4E3288619FE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F2CAFBA-CC0B-4A6C-8A74-A18900C26D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Arc 73">
              <a:extLst>
                <a:ext uri="{FF2B5EF4-FFF2-40B4-BE49-F238E27FC236}">
                  <a16:creationId xmlns:a16="http://schemas.microsoft.com/office/drawing/2014/main" id="{4A321F0D-C3F2-40D1-9523-2B9430B5C90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647FACD-508A-4761-9D12-B0E7514B9417}"/>
              </a:ext>
            </a:extLst>
          </p:cNvPr>
          <p:cNvGrpSpPr/>
          <p:nvPr/>
        </p:nvGrpSpPr>
        <p:grpSpPr>
          <a:xfrm>
            <a:off x="9929324" y="1719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7E4CEB53-35C0-4CAF-A575-9702FDEF596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5AD852E-8080-4EF8-BAF0-6B027E332C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Arc 77">
              <a:extLst>
                <a:ext uri="{FF2B5EF4-FFF2-40B4-BE49-F238E27FC236}">
                  <a16:creationId xmlns:a16="http://schemas.microsoft.com/office/drawing/2014/main" id="{418DD4D1-F77B-4AA2-9004-04F87B71F13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DE15068-4F0C-4255-B333-902F621CED17}"/>
              </a:ext>
            </a:extLst>
          </p:cNvPr>
          <p:cNvGrpSpPr/>
          <p:nvPr/>
        </p:nvGrpSpPr>
        <p:grpSpPr>
          <a:xfrm>
            <a:off x="10470499" y="21858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CB217BF7-7633-441C-996A-3FC0174417E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9F6F7C5-1BEC-4A88-BD90-9C66CD961E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Arc 81">
              <a:extLst>
                <a:ext uri="{FF2B5EF4-FFF2-40B4-BE49-F238E27FC236}">
                  <a16:creationId xmlns:a16="http://schemas.microsoft.com/office/drawing/2014/main" id="{EB456188-23A0-49B5-B15D-23097240B30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7853407A-242A-4282-BDFF-5C3C79A4365D}"/>
              </a:ext>
            </a:extLst>
          </p:cNvPr>
          <p:cNvGrpSpPr/>
          <p:nvPr/>
        </p:nvGrpSpPr>
        <p:grpSpPr>
          <a:xfrm>
            <a:off x="8773880" y="2176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7E07D1E6-6D96-4DF0-A3D2-04DE7D1EB6C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4DD6062-BE15-4D52-A9FB-EDAE1B1AD0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590CAC5A-FE85-4E39-8308-6E3EFC751A5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016550B-3DD7-4D9D-B992-75A22DB7EA3D}"/>
              </a:ext>
            </a:extLst>
          </p:cNvPr>
          <p:cNvGrpSpPr/>
          <p:nvPr/>
        </p:nvGrpSpPr>
        <p:grpSpPr>
          <a:xfrm>
            <a:off x="9350825" y="2176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01AF6542-1AE7-4B91-98BC-1C528F8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E69C7B1F-8075-41AA-A90C-762DFE1D0C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Arc 89">
              <a:extLst>
                <a:ext uri="{FF2B5EF4-FFF2-40B4-BE49-F238E27FC236}">
                  <a16:creationId xmlns:a16="http://schemas.microsoft.com/office/drawing/2014/main" id="{7ADB5BC1-5658-44C9-82F2-C06F355E250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E6B9A12-ABD0-4198-9B6F-8F6C24ED9D86}"/>
              </a:ext>
            </a:extLst>
          </p:cNvPr>
          <p:cNvGrpSpPr/>
          <p:nvPr/>
        </p:nvGrpSpPr>
        <p:grpSpPr>
          <a:xfrm>
            <a:off x="11038108" y="10881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B1127C4F-2D91-484F-A2F5-9BA497403DC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289463A6-8CA7-4FAB-904C-AFA1412616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>
              <a:extLst>
                <a:ext uri="{FF2B5EF4-FFF2-40B4-BE49-F238E27FC236}">
                  <a16:creationId xmlns:a16="http://schemas.microsoft.com/office/drawing/2014/main" id="{3F7C196C-FCE3-422B-B391-38FC5415DD1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825FD70-E642-4785-8287-52CE68F1AB76}"/>
              </a:ext>
            </a:extLst>
          </p:cNvPr>
          <p:cNvGrpSpPr/>
          <p:nvPr/>
        </p:nvGrpSpPr>
        <p:grpSpPr>
          <a:xfrm>
            <a:off x="950157" y="6596013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EAD79BBA-1A09-4F6C-8622-FB86591B753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0C94BAE8-2AC3-4657-9656-20BA9DF5FD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Arc 97">
              <a:extLst>
                <a:ext uri="{FF2B5EF4-FFF2-40B4-BE49-F238E27FC236}">
                  <a16:creationId xmlns:a16="http://schemas.microsoft.com/office/drawing/2014/main" id="{C45F06A7-B652-46E6-AE59-325E1F505FC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D2FC8FD-E42D-49CE-9FE9-FA5FFC86B6E3}"/>
              </a:ext>
            </a:extLst>
          </p:cNvPr>
          <p:cNvGrpSpPr/>
          <p:nvPr/>
        </p:nvGrpSpPr>
        <p:grpSpPr>
          <a:xfrm>
            <a:off x="1491332" y="6600680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84FFBCE1-5368-4075-B74D-0C999182FD5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4B7FB235-7385-49E0-824E-F024AA8878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Arc 101">
              <a:extLst>
                <a:ext uri="{FF2B5EF4-FFF2-40B4-BE49-F238E27FC236}">
                  <a16:creationId xmlns:a16="http://schemas.microsoft.com/office/drawing/2014/main" id="{2F947CCE-69C3-4E70-B97E-8720CEB663C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0C5726B6-7E5D-4518-AD84-81E95FF3AF75}"/>
              </a:ext>
            </a:extLst>
          </p:cNvPr>
          <p:cNvGrpSpPr/>
          <p:nvPr/>
        </p:nvGrpSpPr>
        <p:grpSpPr>
          <a:xfrm rot="20450765">
            <a:off x="-93897" y="646883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4BFB6A1-C144-46B8-9710-F1C2431CB8E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1250D2C-724B-4B06-A49F-BE7BC2A35D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Arc 105">
              <a:extLst>
                <a:ext uri="{FF2B5EF4-FFF2-40B4-BE49-F238E27FC236}">
                  <a16:creationId xmlns:a16="http://schemas.microsoft.com/office/drawing/2014/main" id="{545EC417-59FE-4020-B664-B75C4F278B7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B77943D7-803D-46F1-94F4-97A4838A274F}"/>
              </a:ext>
            </a:extLst>
          </p:cNvPr>
          <p:cNvGrpSpPr/>
          <p:nvPr/>
        </p:nvGrpSpPr>
        <p:grpSpPr>
          <a:xfrm>
            <a:off x="371658" y="6600590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A09F1877-25F5-4B1E-ABEB-780215AB222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75334FAF-1E85-4AD8-AAD4-FF9A95A974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Arc 109">
              <a:extLst>
                <a:ext uri="{FF2B5EF4-FFF2-40B4-BE49-F238E27FC236}">
                  <a16:creationId xmlns:a16="http://schemas.microsoft.com/office/drawing/2014/main" id="{9F440BDD-6FB9-4C04-820E-82F5CDD210C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CEEDCA2-F634-433D-9CC9-CD81C81D165C}"/>
              </a:ext>
            </a:extLst>
          </p:cNvPr>
          <p:cNvGrpSpPr/>
          <p:nvPr/>
        </p:nvGrpSpPr>
        <p:grpSpPr>
          <a:xfrm>
            <a:off x="3214385" y="6606898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BC252FB9-E1F6-4B89-A4F6-88BBE046EA7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C8C09A91-A45E-45D9-8D18-AA36E0FC39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>
              <a:extLst>
                <a:ext uri="{FF2B5EF4-FFF2-40B4-BE49-F238E27FC236}">
                  <a16:creationId xmlns:a16="http://schemas.microsoft.com/office/drawing/2014/main" id="{E61E3AF6-5D75-4C5C-B0CE-3738E9464D0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874BB577-E38E-4ECC-A1FD-BBC987A657DC}"/>
              </a:ext>
            </a:extLst>
          </p:cNvPr>
          <p:cNvGrpSpPr/>
          <p:nvPr/>
        </p:nvGrpSpPr>
        <p:grpSpPr>
          <a:xfrm>
            <a:off x="3755560" y="6611565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80E58BCE-8A66-4D1C-8C6C-EB259FD8B4E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C33CA305-C143-40A8-97C7-2C9DA4702E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Arc 117">
              <a:extLst>
                <a:ext uri="{FF2B5EF4-FFF2-40B4-BE49-F238E27FC236}">
                  <a16:creationId xmlns:a16="http://schemas.microsoft.com/office/drawing/2014/main" id="{8F22BF65-7744-48BE-82DB-EFD2802C12C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0CDEBE57-C87A-49D9-9F6C-5456B10B6F7B}"/>
              </a:ext>
            </a:extLst>
          </p:cNvPr>
          <p:cNvGrpSpPr/>
          <p:nvPr/>
        </p:nvGrpSpPr>
        <p:grpSpPr>
          <a:xfrm>
            <a:off x="2058941" y="6611475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29DF8E9C-18BA-48A9-B794-78B50C2C4B7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4CC76421-0AFF-4C34-93D6-55D32AB44D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Arc 121">
              <a:extLst>
                <a:ext uri="{FF2B5EF4-FFF2-40B4-BE49-F238E27FC236}">
                  <a16:creationId xmlns:a16="http://schemas.microsoft.com/office/drawing/2014/main" id="{F4A669C5-65F1-4ED4-9953-1E89DCEDB06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6664EF23-15DB-46CA-BEF8-56158FFA749E}"/>
              </a:ext>
            </a:extLst>
          </p:cNvPr>
          <p:cNvGrpSpPr/>
          <p:nvPr/>
        </p:nvGrpSpPr>
        <p:grpSpPr>
          <a:xfrm>
            <a:off x="2635886" y="6611475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A66AC0B1-4D47-4004-A6BD-5F36386611F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352E23B1-2B9B-4210-A753-E85B319675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Arc 125">
              <a:extLst>
                <a:ext uri="{FF2B5EF4-FFF2-40B4-BE49-F238E27FC236}">
                  <a16:creationId xmlns:a16="http://schemas.microsoft.com/office/drawing/2014/main" id="{AA50371E-94E7-4353-AE00-0E52B9A45B9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68B11DD1-FAD7-45D5-95BB-22E4F4C091D6}"/>
              </a:ext>
            </a:extLst>
          </p:cNvPr>
          <p:cNvGrpSpPr/>
          <p:nvPr/>
        </p:nvGrpSpPr>
        <p:grpSpPr>
          <a:xfrm>
            <a:off x="5478613" y="6606897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3A21D278-743A-4FE8-A429-3265C0AAB27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1A2F3433-EC37-418E-B4ED-643FD186CB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Arc 129">
              <a:extLst>
                <a:ext uri="{FF2B5EF4-FFF2-40B4-BE49-F238E27FC236}">
                  <a16:creationId xmlns:a16="http://schemas.microsoft.com/office/drawing/2014/main" id="{97552413-C67A-403B-B5FB-34DC19317A7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6D44C64D-AF44-4969-BE0B-09D4955B4BC9}"/>
              </a:ext>
            </a:extLst>
          </p:cNvPr>
          <p:cNvGrpSpPr/>
          <p:nvPr/>
        </p:nvGrpSpPr>
        <p:grpSpPr>
          <a:xfrm>
            <a:off x="6019788" y="6611564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74BD7070-EF1C-4B05-8841-C90D9550276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4E0B5E7E-59CD-4D54-A032-D5C00F868F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Arc 133">
              <a:extLst>
                <a:ext uri="{FF2B5EF4-FFF2-40B4-BE49-F238E27FC236}">
                  <a16:creationId xmlns:a16="http://schemas.microsoft.com/office/drawing/2014/main" id="{B1118C26-2BC6-4455-902B-A8F35411232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B1BA3759-2043-462E-A9CC-CAED1AC7C08E}"/>
              </a:ext>
            </a:extLst>
          </p:cNvPr>
          <p:cNvGrpSpPr/>
          <p:nvPr/>
        </p:nvGrpSpPr>
        <p:grpSpPr>
          <a:xfrm>
            <a:off x="4334055" y="6611474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CF8D9F4D-6A49-4866-A54E-C78AA9CBC6F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35A03A88-4740-4B8F-B57D-14CB741CBE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Arc 137">
              <a:extLst>
                <a:ext uri="{FF2B5EF4-FFF2-40B4-BE49-F238E27FC236}">
                  <a16:creationId xmlns:a16="http://schemas.microsoft.com/office/drawing/2014/main" id="{E1049EFD-38CF-479E-A74D-1BA723615E4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A9426CCF-DC83-4EFA-BA19-C6D2A812F1AC}"/>
              </a:ext>
            </a:extLst>
          </p:cNvPr>
          <p:cNvGrpSpPr/>
          <p:nvPr/>
        </p:nvGrpSpPr>
        <p:grpSpPr>
          <a:xfrm>
            <a:off x="4900114" y="6600588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79AC1B64-2C25-4DBA-A5D9-56C68D76365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9A71B7D7-4E38-471F-8721-E1EF2442F8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D36F71AF-6723-4FEB-86A1-7B9C0BBA0AF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C73979E1-B4A6-4BF0-A3E8-DC83C62AD8CA}"/>
              </a:ext>
            </a:extLst>
          </p:cNvPr>
          <p:cNvGrpSpPr/>
          <p:nvPr/>
        </p:nvGrpSpPr>
        <p:grpSpPr>
          <a:xfrm>
            <a:off x="7742841" y="6596010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16F3C564-0B74-44B3-BA2A-E6E38C84104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DF2E2311-EB2C-4C35-BE49-488B496D64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Arc 145">
              <a:extLst>
                <a:ext uri="{FF2B5EF4-FFF2-40B4-BE49-F238E27FC236}">
                  <a16:creationId xmlns:a16="http://schemas.microsoft.com/office/drawing/2014/main" id="{E669EEFA-EEA9-4AE1-B397-FF24FA74046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D27CA2E7-B526-4ACB-B1D9-7822A86CF701}"/>
              </a:ext>
            </a:extLst>
          </p:cNvPr>
          <p:cNvGrpSpPr/>
          <p:nvPr/>
        </p:nvGrpSpPr>
        <p:grpSpPr>
          <a:xfrm>
            <a:off x="8284016" y="6600677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2DFEC834-FFE0-4B5F-B361-74054FCDB88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78AB30D0-809B-4EA6-8F57-A89B09A17E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Arc 149">
              <a:extLst>
                <a:ext uri="{FF2B5EF4-FFF2-40B4-BE49-F238E27FC236}">
                  <a16:creationId xmlns:a16="http://schemas.microsoft.com/office/drawing/2014/main" id="{4FF621E0-EFF9-4C6D-8D04-2E8F7302D55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39650764-E958-4F14-B530-145299DAAED2}"/>
              </a:ext>
            </a:extLst>
          </p:cNvPr>
          <p:cNvGrpSpPr/>
          <p:nvPr/>
        </p:nvGrpSpPr>
        <p:grpSpPr>
          <a:xfrm>
            <a:off x="6587397" y="6622359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94043BD5-270C-498B-9D43-6FF1638B070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7ED569BE-20C1-49BB-801B-345EF22812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Arc 153">
              <a:extLst>
                <a:ext uri="{FF2B5EF4-FFF2-40B4-BE49-F238E27FC236}">
                  <a16:creationId xmlns:a16="http://schemas.microsoft.com/office/drawing/2014/main" id="{E7B38B1C-C41C-47D0-8EFA-88332D42604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DE3679AC-B72A-4D65-BAB8-CB82C7DCFD9C}"/>
              </a:ext>
            </a:extLst>
          </p:cNvPr>
          <p:cNvGrpSpPr/>
          <p:nvPr/>
        </p:nvGrpSpPr>
        <p:grpSpPr>
          <a:xfrm>
            <a:off x="7164342" y="6600587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17D7526C-56E8-4EF4-8A8D-9F66AE025BA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077A409D-B0AE-4791-AC6E-15D86278E8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Arc 157">
              <a:extLst>
                <a:ext uri="{FF2B5EF4-FFF2-40B4-BE49-F238E27FC236}">
                  <a16:creationId xmlns:a16="http://schemas.microsoft.com/office/drawing/2014/main" id="{BECA6E99-145C-4B00-B7A0-083E9556FDB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2D5E86D-1DF5-41A4-B841-A42945F6F7C8}"/>
              </a:ext>
            </a:extLst>
          </p:cNvPr>
          <p:cNvGrpSpPr/>
          <p:nvPr/>
        </p:nvGrpSpPr>
        <p:grpSpPr>
          <a:xfrm>
            <a:off x="10007069" y="6606895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032ADD20-D518-43C3-B160-B81911B92C6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54536D9E-2EC2-42F0-A37F-D6CBFA4023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Arc 161">
              <a:extLst>
                <a:ext uri="{FF2B5EF4-FFF2-40B4-BE49-F238E27FC236}">
                  <a16:creationId xmlns:a16="http://schemas.microsoft.com/office/drawing/2014/main" id="{B92257BA-D020-4CBF-B375-8629555CD64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DB2462CB-60AA-4C7A-B745-9E47AFA66F08}"/>
              </a:ext>
            </a:extLst>
          </p:cNvPr>
          <p:cNvGrpSpPr/>
          <p:nvPr/>
        </p:nvGrpSpPr>
        <p:grpSpPr>
          <a:xfrm>
            <a:off x="10548244" y="6611562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F804C417-C518-4364-A110-4EDE0336DCE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889315F1-1DAA-4B1D-A049-5B617BEDF4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Arc 165">
              <a:extLst>
                <a:ext uri="{FF2B5EF4-FFF2-40B4-BE49-F238E27FC236}">
                  <a16:creationId xmlns:a16="http://schemas.microsoft.com/office/drawing/2014/main" id="{EE10E1A1-1624-4629-83F0-7AD9D744AF6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958EF27D-DD50-45AF-885F-BAB59D7F68DE}"/>
              </a:ext>
            </a:extLst>
          </p:cNvPr>
          <p:cNvGrpSpPr/>
          <p:nvPr/>
        </p:nvGrpSpPr>
        <p:grpSpPr>
          <a:xfrm>
            <a:off x="8851625" y="6611472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CF317F06-7760-43B9-AF0E-4EB582C9CD5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0A469DD4-EB91-47E6-81D1-2248F7FED9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Arc 169">
              <a:extLst>
                <a:ext uri="{FF2B5EF4-FFF2-40B4-BE49-F238E27FC236}">
                  <a16:creationId xmlns:a16="http://schemas.microsoft.com/office/drawing/2014/main" id="{94917E6B-8409-4A5E-B855-362492736AC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3FF1D366-8BCC-486C-BBF6-392361774383}"/>
              </a:ext>
            </a:extLst>
          </p:cNvPr>
          <p:cNvGrpSpPr/>
          <p:nvPr/>
        </p:nvGrpSpPr>
        <p:grpSpPr>
          <a:xfrm>
            <a:off x="9428570" y="6611472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D68BAF8D-285A-4307-BA44-B6CA9849D19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365402C9-1C0E-4215-BC6F-77E383891F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Arc 173">
              <a:extLst>
                <a:ext uri="{FF2B5EF4-FFF2-40B4-BE49-F238E27FC236}">
                  <a16:creationId xmlns:a16="http://schemas.microsoft.com/office/drawing/2014/main" id="{CDA5B5BF-84BC-46BD-B79D-49D4CFEA0FB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B5119A92-12D2-4A94-B359-C6A59DF4C9DC}"/>
              </a:ext>
            </a:extLst>
          </p:cNvPr>
          <p:cNvGrpSpPr/>
          <p:nvPr/>
        </p:nvGrpSpPr>
        <p:grpSpPr>
          <a:xfrm>
            <a:off x="11115853" y="6622357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98657F80-D9DF-4C6A-BCDC-F674ACB941B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0D9916C7-72A2-457E-82D0-F695F13188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Arc 177">
              <a:extLst>
                <a:ext uri="{FF2B5EF4-FFF2-40B4-BE49-F238E27FC236}">
                  <a16:creationId xmlns:a16="http://schemas.microsoft.com/office/drawing/2014/main" id="{3C0A45C2-ADF6-4B6B-9B02-F62D403CDC4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7549AB3D-22A9-4D4B-8806-86BF8FF7AF05}"/>
              </a:ext>
            </a:extLst>
          </p:cNvPr>
          <p:cNvGrpSpPr/>
          <p:nvPr/>
        </p:nvGrpSpPr>
        <p:grpSpPr>
          <a:xfrm rot="16200000">
            <a:off x="-77642" y="611777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5C3B700E-4C73-4229-9899-5F4936997D9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07FD7450-44CB-4D5F-B5B9-8A43C93522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Arc 181">
              <a:extLst>
                <a:ext uri="{FF2B5EF4-FFF2-40B4-BE49-F238E27FC236}">
                  <a16:creationId xmlns:a16="http://schemas.microsoft.com/office/drawing/2014/main" id="{AE722A76-0A69-43F4-9354-51A42AD3CCB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1EA0EEE1-4A6F-44F0-A1AD-EF0CDAFAB83B}"/>
              </a:ext>
            </a:extLst>
          </p:cNvPr>
          <p:cNvGrpSpPr/>
          <p:nvPr/>
        </p:nvGrpSpPr>
        <p:grpSpPr>
          <a:xfrm rot="16200000">
            <a:off x="-85534" y="554714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D834B401-EFC0-40BD-94CC-0648385A153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405C5005-AADB-4594-BAE2-68E1987057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Arc 185">
              <a:extLst>
                <a:ext uri="{FF2B5EF4-FFF2-40B4-BE49-F238E27FC236}">
                  <a16:creationId xmlns:a16="http://schemas.microsoft.com/office/drawing/2014/main" id="{1ED164CD-35D5-4452-9B0D-C8D9AF28B60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BBEA7309-7E7A-4106-B417-E7E469D6711B}"/>
              </a:ext>
            </a:extLst>
          </p:cNvPr>
          <p:cNvGrpSpPr/>
          <p:nvPr/>
        </p:nvGrpSpPr>
        <p:grpSpPr>
          <a:xfrm rot="16200000">
            <a:off x="-66872" y="4974861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E7FC326E-A215-40D6-8266-888480A5500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313D98FE-C5DE-41D6-977A-20ED01AB97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Arc 189">
              <a:extLst>
                <a:ext uri="{FF2B5EF4-FFF2-40B4-BE49-F238E27FC236}">
                  <a16:creationId xmlns:a16="http://schemas.microsoft.com/office/drawing/2014/main" id="{9FC2B1F4-81D3-459C-8E4F-C6A953A7488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3FEEEE00-3205-4197-95DF-E2DE9F4E6E61}"/>
              </a:ext>
            </a:extLst>
          </p:cNvPr>
          <p:cNvGrpSpPr/>
          <p:nvPr/>
        </p:nvGrpSpPr>
        <p:grpSpPr>
          <a:xfrm rot="16419882">
            <a:off x="-80752" y="4436710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D3F073FC-6EB5-4711-8B38-15174D960A1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0A014773-C2A6-4549-8153-03B38EF1C7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Arc 193">
              <a:extLst>
                <a:ext uri="{FF2B5EF4-FFF2-40B4-BE49-F238E27FC236}">
                  <a16:creationId xmlns:a16="http://schemas.microsoft.com/office/drawing/2014/main" id="{BCB65B95-F4ED-4850-8EAD-F1AD1CC3D45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90202406-421F-4764-9675-0A5C25F20C64}"/>
              </a:ext>
            </a:extLst>
          </p:cNvPr>
          <p:cNvGrpSpPr/>
          <p:nvPr/>
        </p:nvGrpSpPr>
        <p:grpSpPr>
          <a:xfrm rot="16200000">
            <a:off x="-83672" y="3862481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AEC660E1-8EA3-4D7E-B190-8D0FB6CE541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C5BEBCFE-248C-42BD-9EB5-D3A6B8A620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Arc 197">
              <a:extLst>
                <a:ext uri="{FF2B5EF4-FFF2-40B4-BE49-F238E27FC236}">
                  <a16:creationId xmlns:a16="http://schemas.microsoft.com/office/drawing/2014/main" id="{0B6E320D-CE33-4254-860C-E93143E81FD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6C4DCD57-D639-4126-A270-3CE037349930}"/>
              </a:ext>
            </a:extLst>
          </p:cNvPr>
          <p:cNvGrpSpPr/>
          <p:nvPr/>
        </p:nvGrpSpPr>
        <p:grpSpPr>
          <a:xfrm rot="16200000">
            <a:off x="-82039" y="3282325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40199711-1CD9-4E3F-82AE-A19DE8C32E9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A9FD3A97-3CEB-480E-BC31-F3E0EDE17B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Arc 201">
              <a:extLst>
                <a:ext uri="{FF2B5EF4-FFF2-40B4-BE49-F238E27FC236}">
                  <a16:creationId xmlns:a16="http://schemas.microsoft.com/office/drawing/2014/main" id="{233FA0F0-496D-4A91-B9E5-C48D7656A9A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45237798-DC9D-434E-809A-7F52441E36C6}"/>
              </a:ext>
            </a:extLst>
          </p:cNvPr>
          <p:cNvGrpSpPr/>
          <p:nvPr/>
        </p:nvGrpSpPr>
        <p:grpSpPr>
          <a:xfrm rot="16200000">
            <a:off x="-91952" y="27195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368BCFC3-96D6-4047-81CF-E94C95D10DE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2B2A0E93-08F4-4D24-9DFF-DC99015F55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Arc 205">
              <a:extLst>
                <a:ext uri="{FF2B5EF4-FFF2-40B4-BE49-F238E27FC236}">
                  <a16:creationId xmlns:a16="http://schemas.microsoft.com/office/drawing/2014/main" id="{596822D6-ABF9-485A-8B8F-AD3FE6CD859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DAD8A360-3D28-4782-808F-1E1ECEA7ECEA}"/>
              </a:ext>
            </a:extLst>
          </p:cNvPr>
          <p:cNvGrpSpPr/>
          <p:nvPr/>
        </p:nvGrpSpPr>
        <p:grpSpPr>
          <a:xfrm rot="16419882">
            <a:off x="-86782" y="2171894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FD0AECA5-F0DB-427D-BEFB-8C6835DD1C5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B9096259-3DAF-4599-905A-E236909F79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Arc 209">
              <a:extLst>
                <a:ext uri="{FF2B5EF4-FFF2-40B4-BE49-F238E27FC236}">
                  <a16:creationId xmlns:a16="http://schemas.microsoft.com/office/drawing/2014/main" id="{D75DA91F-5DDC-4084-B829-7DCE38032E0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D28A3B90-0693-489A-845F-A10259039438}"/>
              </a:ext>
            </a:extLst>
          </p:cNvPr>
          <p:cNvGrpSpPr/>
          <p:nvPr/>
        </p:nvGrpSpPr>
        <p:grpSpPr>
          <a:xfrm rot="16200000">
            <a:off x="-80755" y="165442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B616860B-526A-4A02-BDF6-7F473EC9EAB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3955E1BC-F14C-43E8-8F74-3B113355B2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Arc 213">
              <a:extLst>
                <a:ext uri="{FF2B5EF4-FFF2-40B4-BE49-F238E27FC236}">
                  <a16:creationId xmlns:a16="http://schemas.microsoft.com/office/drawing/2014/main" id="{4C172BEA-130E-4F70-AB7B-AD1E35AE985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F3B822C5-6FD0-4C30-89E7-4AAB4E30191E}"/>
              </a:ext>
            </a:extLst>
          </p:cNvPr>
          <p:cNvGrpSpPr/>
          <p:nvPr/>
        </p:nvGrpSpPr>
        <p:grpSpPr>
          <a:xfrm rot="16200000">
            <a:off x="-88647" y="113064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022B8145-0E23-4D75-98DE-80A61F7E365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7AF8486D-25F8-45D3-98C6-74A3BBE78C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Arc 217">
              <a:extLst>
                <a:ext uri="{FF2B5EF4-FFF2-40B4-BE49-F238E27FC236}">
                  <a16:creationId xmlns:a16="http://schemas.microsoft.com/office/drawing/2014/main" id="{FFBA3E7F-0008-423A-B6FE-1D9A7F454D0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CA58B557-5E2F-4C27-BAC0-ADF37555EF16}"/>
              </a:ext>
            </a:extLst>
          </p:cNvPr>
          <p:cNvGrpSpPr/>
          <p:nvPr/>
        </p:nvGrpSpPr>
        <p:grpSpPr>
          <a:xfrm rot="16200000">
            <a:off x="-79316" y="5303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7BE1651E-5C0E-4291-9FFD-ECD897D55FA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69297B77-8AE7-48D8-A244-A3521791E1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Arc 221">
              <a:extLst>
                <a:ext uri="{FF2B5EF4-FFF2-40B4-BE49-F238E27FC236}">
                  <a16:creationId xmlns:a16="http://schemas.microsoft.com/office/drawing/2014/main" id="{AFD50433-CF0B-4480-896E-6A0D31A6895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5BCE4998-41FC-47EF-8916-66DB004F85EC}"/>
              </a:ext>
            </a:extLst>
          </p:cNvPr>
          <p:cNvGrpSpPr/>
          <p:nvPr/>
        </p:nvGrpSpPr>
        <p:grpSpPr>
          <a:xfrm rot="16200000">
            <a:off x="11785979" y="602252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F3601EE5-C186-4231-B3A6-FBB14E01463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DF3546E3-E7AF-4365-84A7-8C97872BCA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Arc 225">
              <a:extLst>
                <a:ext uri="{FF2B5EF4-FFF2-40B4-BE49-F238E27FC236}">
                  <a16:creationId xmlns:a16="http://schemas.microsoft.com/office/drawing/2014/main" id="{69733949-AE91-4AB5-8B19-70BDE6F67AB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665AF4C2-452B-4856-BAA8-655899E0CECB}"/>
              </a:ext>
            </a:extLst>
          </p:cNvPr>
          <p:cNvGrpSpPr/>
          <p:nvPr/>
        </p:nvGrpSpPr>
        <p:grpSpPr>
          <a:xfrm rot="16200000">
            <a:off x="11703836" y="5592817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2F5D7843-BAEF-4C9E-A82B-8B58E7B3539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4197BF57-791F-4F31-9CA4-0E773D3F69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Arc 229">
              <a:extLst>
                <a:ext uri="{FF2B5EF4-FFF2-40B4-BE49-F238E27FC236}">
                  <a16:creationId xmlns:a16="http://schemas.microsoft.com/office/drawing/2014/main" id="{41FF741B-1A94-4F2E-82E9-A503AC49ADA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88B5B677-7CEF-4F91-9C60-F56E202B8A74}"/>
              </a:ext>
            </a:extLst>
          </p:cNvPr>
          <p:cNvGrpSpPr/>
          <p:nvPr/>
        </p:nvGrpSpPr>
        <p:grpSpPr>
          <a:xfrm rot="16200000">
            <a:off x="11722498" y="5020537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2033F0AB-81F1-482E-B3A3-1D6DA91FC52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D0145020-64E9-4279-A23D-4B497DF495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Arc 233">
              <a:extLst>
                <a:ext uri="{FF2B5EF4-FFF2-40B4-BE49-F238E27FC236}">
                  <a16:creationId xmlns:a16="http://schemas.microsoft.com/office/drawing/2014/main" id="{AB73DFE3-39FA-4F91-A5D6-D7ABBD7B2D9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8FA8A0E5-5695-4C5C-BF83-DD7652FE4F47}"/>
              </a:ext>
            </a:extLst>
          </p:cNvPr>
          <p:cNvGrpSpPr/>
          <p:nvPr/>
        </p:nvGrpSpPr>
        <p:grpSpPr>
          <a:xfrm rot="16419882">
            <a:off x="11703871" y="4482235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E37F65A9-6BA3-4B53-B38A-C964ECC3E00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C751E3BD-ED41-45D7-BA02-3158B76F32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Arc 237">
              <a:extLst>
                <a:ext uri="{FF2B5EF4-FFF2-40B4-BE49-F238E27FC236}">
                  <a16:creationId xmlns:a16="http://schemas.microsoft.com/office/drawing/2014/main" id="{A605BD94-8B1B-4371-B2CE-8AB65176062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F3A8A5E6-E08D-4359-B3D8-4567946FC152}"/>
              </a:ext>
            </a:extLst>
          </p:cNvPr>
          <p:cNvGrpSpPr/>
          <p:nvPr/>
        </p:nvGrpSpPr>
        <p:grpSpPr>
          <a:xfrm rot="16200000">
            <a:off x="11705698" y="3908157"/>
            <a:ext cx="848299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94A28DB9-8E33-4ABD-8065-CF935B81B3F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1D606B81-7D98-47FB-B67A-C6F9B7344D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2" name="Arc 241">
              <a:extLst>
                <a:ext uri="{FF2B5EF4-FFF2-40B4-BE49-F238E27FC236}">
                  <a16:creationId xmlns:a16="http://schemas.microsoft.com/office/drawing/2014/main" id="{F3B58031-7AD7-4DB3-8DF6-2223EA4B0B4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DB8F0AB0-D2B2-4B0E-A34B-4087A3496566}"/>
              </a:ext>
            </a:extLst>
          </p:cNvPr>
          <p:cNvGrpSpPr/>
          <p:nvPr/>
        </p:nvGrpSpPr>
        <p:grpSpPr>
          <a:xfrm rot="16200000">
            <a:off x="11707331" y="3328001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D0BC04C6-7D55-4EB2-BF6B-151FA1BFBEF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F7C83F25-F931-409E-B78A-F24D5C9FD5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Arc 245">
              <a:extLst>
                <a:ext uri="{FF2B5EF4-FFF2-40B4-BE49-F238E27FC236}">
                  <a16:creationId xmlns:a16="http://schemas.microsoft.com/office/drawing/2014/main" id="{05D5798B-019B-45C2-AD58-8321766E3DE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17B759B0-F34F-423E-BDD4-159BAD41B12D}"/>
              </a:ext>
            </a:extLst>
          </p:cNvPr>
          <p:cNvGrpSpPr/>
          <p:nvPr/>
        </p:nvGrpSpPr>
        <p:grpSpPr>
          <a:xfrm rot="16200000">
            <a:off x="11697418" y="2765246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3963EF31-7D70-46BC-BAAA-BD3B0797807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312A7C04-D95C-4CC0-9CB0-87E2E6E7DA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Arc 249">
              <a:extLst>
                <a:ext uri="{FF2B5EF4-FFF2-40B4-BE49-F238E27FC236}">
                  <a16:creationId xmlns:a16="http://schemas.microsoft.com/office/drawing/2014/main" id="{280433DE-BEB9-41D8-A44D-ED1C831AF6E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02F6D61C-C72B-4EB5-92B5-F14E6F926248}"/>
              </a:ext>
            </a:extLst>
          </p:cNvPr>
          <p:cNvGrpSpPr/>
          <p:nvPr/>
        </p:nvGrpSpPr>
        <p:grpSpPr>
          <a:xfrm rot="16419882">
            <a:off x="11697841" y="2217419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C401E5A1-17BE-4F16-A5C5-95038A81769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94DAB8B5-2A2B-47A7-8861-BAAD208A85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Arc 253">
              <a:extLst>
                <a:ext uri="{FF2B5EF4-FFF2-40B4-BE49-F238E27FC236}">
                  <a16:creationId xmlns:a16="http://schemas.microsoft.com/office/drawing/2014/main" id="{2A99B239-DDF8-4FA3-B19C-B13C3829827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0645834D-8423-4D19-86DA-AC0A0D150F66}"/>
              </a:ext>
            </a:extLst>
          </p:cNvPr>
          <p:cNvGrpSpPr/>
          <p:nvPr/>
        </p:nvGrpSpPr>
        <p:grpSpPr>
          <a:xfrm rot="16200000">
            <a:off x="11708616" y="1700100"/>
            <a:ext cx="848297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A13010AC-AD57-41FD-8E16-A23661A73E4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E1BF3936-67AC-4C9A-ACD8-E5EF907F74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Arc 257">
              <a:extLst>
                <a:ext uri="{FF2B5EF4-FFF2-40B4-BE49-F238E27FC236}">
                  <a16:creationId xmlns:a16="http://schemas.microsoft.com/office/drawing/2014/main" id="{92C6065C-2322-464A-BDF4-32E8ECDE1D9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0924BD1E-44AC-4263-AE87-BC5E970DB40E}"/>
              </a:ext>
            </a:extLst>
          </p:cNvPr>
          <p:cNvGrpSpPr/>
          <p:nvPr/>
        </p:nvGrpSpPr>
        <p:grpSpPr>
          <a:xfrm rot="16200000">
            <a:off x="11700724" y="1176318"/>
            <a:ext cx="848297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9CC44D57-FE0B-4F88-8107-9525779E2DA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EF2D2197-0917-4F17-9ECC-BE7BB335A9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Arc 261">
              <a:extLst>
                <a:ext uri="{FF2B5EF4-FFF2-40B4-BE49-F238E27FC236}">
                  <a16:creationId xmlns:a16="http://schemas.microsoft.com/office/drawing/2014/main" id="{28804A8F-886B-46D3-9E38-B9BA6756F13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E4AC782D-12E1-421C-9077-AD5276572F29}"/>
              </a:ext>
            </a:extLst>
          </p:cNvPr>
          <p:cNvGrpSpPr/>
          <p:nvPr/>
        </p:nvGrpSpPr>
        <p:grpSpPr>
          <a:xfrm rot="16200000">
            <a:off x="11778016" y="53989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64" name="Straight Connector 263">
              <a:extLst>
                <a:ext uri="{FF2B5EF4-FFF2-40B4-BE49-F238E27FC236}">
                  <a16:creationId xmlns:a16="http://schemas.microsoft.com/office/drawing/2014/main" id="{46075E89-FE68-4D58-83C2-F3A2E27AF40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9AD15893-3254-4706-B61D-E50EC94594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Arc 265">
              <a:extLst>
                <a:ext uri="{FF2B5EF4-FFF2-40B4-BE49-F238E27FC236}">
                  <a16:creationId xmlns:a16="http://schemas.microsoft.com/office/drawing/2014/main" id="{B0CDDA57-6E97-44A1-99E0-2D2A45B1014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41EE3314-16ED-4CFB-BDD9-504779DE7D00}"/>
              </a:ext>
            </a:extLst>
          </p:cNvPr>
          <p:cNvGrpSpPr/>
          <p:nvPr/>
        </p:nvGrpSpPr>
        <p:grpSpPr>
          <a:xfrm rot="13790297">
            <a:off x="11572165" y="6340412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EDA63595-C314-4ABF-8316-7AF6B27FFA5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CF9745A5-AD67-446C-997D-B2923F08BE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Arc 269">
              <a:extLst>
                <a:ext uri="{FF2B5EF4-FFF2-40B4-BE49-F238E27FC236}">
                  <a16:creationId xmlns:a16="http://schemas.microsoft.com/office/drawing/2014/main" id="{2082DE10-F0B6-4DBA-A236-CE157FC6718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6CBCEAE6-A03C-43CB-AC87-68F62AA649B3}"/>
              </a:ext>
            </a:extLst>
          </p:cNvPr>
          <p:cNvGrpSpPr/>
          <p:nvPr/>
        </p:nvGrpSpPr>
        <p:grpSpPr>
          <a:xfrm rot="9501659">
            <a:off x="11636825" y="-47627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4B6EF3B4-D064-41A7-A826-A94C6129093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1C2FFEB7-9BDD-449C-B797-8128E8E99F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4" name="Arc 273">
              <a:extLst>
                <a:ext uri="{FF2B5EF4-FFF2-40B4-BE49-F238E27FC236}">
                  <a16:creationId xmlns:a16="http://schemas.microsoft.com/office/drawing/2014/main" id="{BF3980C7-9FB0-4164-9F14-469B56B31E7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176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09831C-AAE1-47B5-86C4-3D67B5510B9D}"/>
              </a:ext>
            </a:extLst>
          </p:cNvPr>
          <p:cNvSpPr txBox="1"/>
          <p:nvPr/>
        </p:nvSpPr>
        <p:spPr>
          <a:xfrm>
            <a:off x="1901052" y="2593259"/>
            <a:ext cx="9788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সমকোণী ত্রিভুজের সমকোণ ভিন্ন অপর দুই কোণের সমষ্টি কত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ডিগ্রি?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F7C49A-1382-473A-91CD-37C0C0ACC3F2}"/>
              </a:ext>
            </a:extLst>
          </p:cNvPr>
          <p:cNvSpPr txBox="1"/>
          <p:nvPr/>
        </p:nvSpPr>
        <p:spPr>
          <a:xfrm>
            <a:off x="1839470" y="5656408"/>
            <a:ext cx="1635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৫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78A713-D890-4F44-B97F-628E1584922D}"/>
              </a:ext>
            </a:extLst>
          </p:cNvPr>
          <p:cNvSpPr txBox="1"/>
          <p:nvPr/>
        </p:nvSpPr>
        <p:spPr>
          <a:xfrm>
            <a:off x="3770910" y="5647077"/>
            <a:ext cx="1857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45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ডিগ্রি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BBCD2D-E599-4917-AF3A-0D93284BDE6D}"/>
              </a:ext>
            </a:extLst>
          </p:cNvPr>
          <p:cNvSpPr txBox="1"/>
          <p:nvPr/>
        </p:nvSpPr>
        <p:spPr>
          <a:xfrm>
            <a:off x="5860968" y="5597310"/>
            <a:ext cx="1573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৯০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BE002F-12BA-46A4-86E4-86E7DEBB4129}"/>
              </a:ext>
            </a:extLst>
          </p:cNvPr>
          <p:cNvSpPr txBox="1"/>
          <p:nvPr/>
        </p:nvSpPr>
        <p:spPr>
          <a:xfrm>
            <a:off x="8148518" y="5575536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২৫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380365-5130-4152-81A9-64530D40EDEF}"/>
              </a:ext>
            </a:extLst>
          </p:cNvPr>
          <p:cNvSpPr txBox="1"/>
          <p:nvPr/>
        </p:nvSpPr>
        <p:spPr>
          <a:xfrm>
            <a:off x="1901675" y="3815304"/>
            <a:ext cx="943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 সরলরেখায় সন্নিহিত কোণের সমষ্ট</a:t>
            </a:r>
            <a:r>
              <a:rPr lang="en-US" sz="280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280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সমকোণ হলে প্রত্যেকটি কোণকে কী বলে?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4B8F12-4A4A-4782-A9B9-FC9E373DE2C1}"/>
              </a:ext>
            </a:extLst>
          </p:cNvPr>
          <p:cNvSpPr txBox="1"/>
          <p:nvPr/>
        </p:nvSpPr>
        <p:spPr>
          <a:xfrm>
            <a:off x="1979428" y="4351899"/>
            <a:ext cx="127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লম্ব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5B24BC-4E04-4CE7-B96C-487484FF7C4E}"/>
              </a:ext>
            </a:extLst>
          </p:cNvPr>
          <p:cNvSpPr txBox="1"/>
          <p:nvPr/>
        </p:nvSpPr>
        <p:spPr>
          <a:xfrm>
            <a:off x="3736700" y="4364339"/>
            <a:ext cx="1978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স্থূল কোণ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45A412-9751-42EC-BD1B-7352EEEF32B2}"/>
              </a:ext>
            </a:extLst>
          </p:cNvPr>
          <p:cNvSpPr txBox="1"/>
          <p:nvPr/>
        </p:nvSpPr>
        <p:spPr>
          <a:xfrm>
            <a:off x="5885858" y="4358116"/>
            <a:ext cx="2395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সরল কোণ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A215EF-4EA5-4D48-A32A-2D4F57E51104}"/>
              </a:ext>
            </a:extLst>
          </p:cNvPr>
          <p:cNvSpPr txBox="1"/>
          <p:nvPr/>
        </p:nvSpPr>
        <p:spPr>
          <a:xfrm>
            <a:off x="8156296" y="4370555"/>
            <a:ext cx="2046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সমকোণ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4085409-5395-414D-AA88-ACBE2D552E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98868"/>
            <a:ext cx="692021" cy="3504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9838FF6-88C7-4CA8-85C6-6AAF5312B0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27" y="3871150"/>
            <a:ext cx="640842" cy="32455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80B839C-432D-4D83-B7B5-878471BBF59D}"/>
              </a:ext>
            </a:extLst>
          </p:cNvPr>
          <p:cNvSpPr txBox="1"/>
          <p:nvPr/>
        </p:nvSpPr>
        <p:spPr>
          <a:xfrm>
            <a:off x="2010531" y="5100972"/>
            <a:ext cx="828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কোণ ৩৫ ডিগ্রি  হলে এর পূরক কোণ কত ডিগ্রি?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5805C35-33D1-4799-A732-3E0DD298CF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83" y="5156818"/>
            <a:ext cx="640842" cy="32455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A13C8FD-2C61-41B3-84E2-CFD534B3959A}"/>
              </a:ext>
            </a:extLst>
          </p:cNvPr>
          <p:cNvSpPr txBox="1"/>
          <p:nvPr/>
        </p:nvSpPr>
        <p:spPr>
          <a:xfrm>
            <a:off x="2035414" y="3093874"/>
            <a:ext cx="1524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৪০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5ED2EA-B7E6-4601-8F40-0CFB0D2B3317}"/>
              </a:ext>
            </a:extLst>
          </p:cNvPr>
          <p:cNvSpPr txBox="1"/>
          <p:nvPr/>
        </p:nvSpPr>
        <p:spPr>
          <a:xfrm>
            <a:off x="3966854" y="3084543"/>
            <a:ext cx="151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৫০ ডিগ্রি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258760-8247-499D-AC10-D6452940EDF2}"/>
              </a:ext>
            </a:extLst>
          </p:cNvPr>
          <p:cNvSpPr txBox="1"/>
          <p:nvPr/>
        </p:nvSpPr>
        <p:spPr>
          <a:xfrm>
            <a:off x="6056912" y="3034776"/>
            <a:ext cx="1573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৯০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0CEB66-E59B-4124-839C-39FE7CA6D753}"/>
              </a:ext>
            </a:extLst>
          </p:cNvPr>
          <p:cNvSpPr txBox="1"/>
          <p:nvPr/>
        </p:nvSpPr>
        <p:spPr>
          <a:xfrm>
            <a:off x="8344462" y="3067432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১০০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41173F9-AF0B-4546-A455-E212D58F6D53}"/>
                  </a:ext>
                </a:extLst>
              </p:cNvPr>
              <p:cNvSpPr txBox="1"/>
              <p:nvPr/>
            </p:nvSpPr>
            <p:spPr>
              <a:xfrm>
                <a:off x="1860415" y="1443991"/>
                <a:ext cx="8674640" cy="5329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tabLst>
                    <a:tab pos="457200" algn="l"/>
                  </a:tabLst>
                </a:pPr>
                <a:r>
                  <a:rPr lang="en-US" sz="2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পেন্সিল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কম্পাসের</a:t>
                </a:r>
                <a:r>
                  <a:rPr lang="en-US" sz="2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সাহায্যে</a:t>
                </a:r>
                <a:r>
                  <a:rPr lang="en-US" sz="2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60</m:t>
                        </m:r>
                      </m:e>
                      <m:sup>
                        <m:r>
                          <a:rPr lang="en-US" sz="280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2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কোণ</a:t>
                </a:r>
                <a:r>
                  <a:rPr lang="en-US" sz="2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আঁকতে</a:t>
                </a:r>
                <a:r>
                  <a:rPr lang="en-US" sz="2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চাপের</a:t>
                </a:r>
                <a:r>
                  <a:rPr lang="en-US" sz="2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নিতে</a:t>
                </a:r>
                <a:r>
                  <a:rPr lang="en-US" sz="2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হবে</a:t>
                </a:r>
                <a:r>
                  <a:rPr lang="en-US" sz="28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-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41173F9-AF0B-4546-A455-E212D58F6D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415" y="1443991"/>
                <a:ext cx="8674640" cy="532966"/>
              </a:xfrm>
              <a:prstGeom prst="rect">
                <a:avLst/>
              </a:prstGeom>
              <a:blipFill>
                <a:blip r:embed="rId4"/>
                <a:stretch>
                  <a:fillRect l="-1405" t="-919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>
            <a:extLst>
              <a:ext uri="{FF2B5EF4-FFF2-40B4-BE49-F238E27FC236}">
                <a16:creationId xmlns:a16="http://schemas.microsoft.com/office/drawing/2014/main" id="{C75CD0CA-95E3-4A9A-A251-B555BB2CE8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85" y="1528307"/>
            <a:ext cx="692021" cy="35047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AB8562D-4243-4846-9BFE-37E8F929756B}"/>
              </a:ext>
            </a:extLst>
          </p:cNvPr>
          <p:cNvSpPr txBox="1"/>
          <p:nvPr/>
        </p:nvSpPr>
        <p:spPr>
          <a:xfrm>
            <a:off x="1973803" y="1981676"/>
            <a:ext cx="1524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1 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58C520-4091-4853-BC78-3D8539363BFF}"/>
              </a:ext>
            </a:extLst>
          </p:cNvPr>
          <p:cNvSpPr txBox="1"/>
          <p:nvPr/>
        </p:nvSpPr>
        <p:spPr>
          <a:xfrm>
            <a:off x="3935723" y="1982505"/>
            <a:ext cx="151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২ 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A6B2BF-B815-44E3-B231-42AD2765F15F}"/>
              </a:ext>
            </a:extLst>
          </p:cNvPr>
          <p:cNvSpPr txBox="1"/>
          <p:nvPr/>
        </p:nvSpPr>
        <p:spPr>
          <a:xfrm>
            <a:off x="5995301" y="1922578"/>
            <a:ext cx="1573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৩ 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5D774B-0EDB-4E84-8DE7-C5D00A0B4338}"/>
              </a:ext>
            </a:extLst>
          </p:cNvPr>
          <p:cNvSpPr txBox="1"/>
          <p:nvPr/>
        </p:nvSpPr>
        <p:spPr>
          <a:xfrm>
            <a:off x="8282851" y="1955234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৪ 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B21C447-E99E-4142-9E88-2F0CCCA26428}"/>
              </a:ext>
            </a:extLst>
          </p:cNvPr>
          <p:cNvSpPr/>
          <p:nvPr/>
        </p:nvSpPr>
        <p:spPr>
          <a:xfrm>
            <a:off x="3992880" y="2104103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72D4D1A-216D-4393-B7A7-F26E76477259}"/>
              </a:ext>
            </a:extLst>
          </p:cNvPr>
          <p:cNvGrpSpPr/>
          <p:nvPr/>
        </p:nvGrpSpPr>
        <p:grpSpPr>
          <a:xfrm>
            <a:off x="4529863" y="319876"/>
            <a:ext cx="3345776" cy="914400"/>
            <a:chOff x="3526973" y="757083"/>
            <a:chExt cx="3345776" cy="830555"/>
          </a:xfrm>
        </p:grpSpPr>
        <p:sp>
          <p:nvSpPr>
            <p:cNvPr id="33" name="Scroll: Horizontal 32">
              <a:extLst>
                <a:ext uri="{FF2B5EF4-FFF2-40B4-BE49-F238E27FC236}">
                  <a16:creationId xmlns:a16="http://schemas.microsoft.com/office/drawing/2014/main" id="{014A65A4-001C-4CC3-A196-CD8089D90C2E}"/>
                </a:ext>
              </a:extLst>
            </p:cNvPr>
            <p:cNvSpPr/>
            <p:nvPr/>
          </p:nvSpPr>
          <p:spPr>
            <a:xfrm>
              <a:off x="3526973" y="757083"/>
              <a:ext cx="3345776" cy="830555"/>
            </a:xfrm>
            <a:prstGeom prst="horizontalScroll">
              <a:avLst/>
            </a:prstGeom>
            <a:gradFill flip="none" rotWithShape="1">
              <a:gsLst>
                <a:gs pos="0">
                  <a:srgbClr val="92D050"/>
                </a:gs>
                <a:gs pos="48000">
                  <a:srgbClr val="FFC000"/>
                </a:gs>
                <a:gs pos="92000">
                  <a:srgbClr val="00B0F0"/>
                </a:gs>
              </a:gsLst>
              <a:lin ang="18900000" scaled="1"/>
              <a:tileRect/>
            </a:gradFill>
            <a:ln w="38100">
              <a:solidFill>
                <a:srgbClr val="0066FF"/>
              </a:solidFill>
              <a:prstDash val="sysDot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9A8E30D-CFF8-45E8-BAEC-1FE6F19C4CE7}"/>
                </a:ext>
              </a:extLst>
            </p:cNvPr>
            <p:cNvSpPr txBox="1"/>
            <p:nvPr/>
          </p:nvSpPr>
          <p:spPr>
            <a:xfrm>
              <a:off x="3805084" y="804805"/>
              <a:ext cx="2812025" cy="69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মূল্যায়নঃ</a:t>
              </a:r>
              <a:endPara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6" name="Oval 35">
            <a:extLst>
              <a:ext uri="{FF2B5EF4-FFF2-40B4-BE49-F238E27FC236}">
                <a16:creationId xmlns:a16="http://schemas.microsoft.com/office/drawing/2014/main" id="{51D7DE10-DEF9-4BE2-9513-AB15ECF4F3B8}"/>
              </a:ext>
            </a:extLst>
          </p:cNvPr>
          <p:cNvSpPr/>
          <p:nvPr/>
        </p:nvSpPr>
        <p:spPr>
          <a:xfrm>
            <a:off x="1798320" y="5782023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2BEAF05-ADED-4757-B719-D7B8C0D5B39C}"/>
              </a:ext>
            </a:extLst>
          </p:cNvPr>
          <p:cNvSpPr/>
          <p:nvPr/>
        </p:nvSpPr>
        <p:spPr>
          <a:xfrm>
            <a:off x="8097520" y="4501863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16D3FB8-7B03-46F2-B1C1-48043DA20F4E}"/>
              </a:ext>
            </a:extLst>
          </p:cNvPr>
          <p:cNvSpPr/>
          <p:nvPr/>
        </p:nvSpPr>
        <p:spPr>
          <a:xfrm>
            <a:off x="6024880" y="3130263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408E49-A32F-4D14-8BBD-7ED224EEF786}"/>
              </a:ext>
            </a:extLst>
          </p:cNvPr>
          <p:cNvGrpSpPr/>
          <p:nvPr/>
        </p:nvGrpSpPr>
        <p:grpSpPr>
          <a:xfrm>
            <a:off x="872412" y="-4577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5A9799D-25F7-4A5F-9E09-081700C14A6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F5AAB20-6FAC-427F-BD1C-63E7CDA162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Arc 42">
              <a:extLst>
                <a:ext uri="{FF2B5EF4-FFF2-40B4-BE49-F238E27FC236}">
                  <a16:creationId xmlns:a16="http://schemas.microsoft.com/office/drawing/2014/main" id="{7A8B0D3B-DDD1-47F4-845F-42D81A6E61D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7A11169-75A5-4846-95C7-98BD95DC14D1}"/>
              </a:ext>
            </a:extLst>
          </p:cNvPr>
          <p:cNvGrpSpPr/>
          <p:nvPr/>
        </p:nvGrpSpPr>
        <p:grpSpPr>
          <a:xfrm>
            <a:off x="1413587" y="9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6436A42-F78F-471E-B98A-797ED14C9B5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308022E9-4406-4783-B4CB-57804F949C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Arc 46">
              <a:extLst>
                <a:ext uri="{FF2B5EF4-FFF2-40B4-BE49-F238E27FC236}">
                  <a16:creationId xmlns:a16="http://schemas.microsoft.com/office/drawing/2014/main" id="{606404E5-471E-475C-BFD7-761BE073574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79DABBC-C149-40B3-A1F0-E99867CB8CC6}"/>
              </a:ext>
            </a:extLst>
          </p:cNvPr>
          <p:cNvGrpSpPr/>
          <p:nvPr/>
        </p:nvGrpSpPr>
        <p:grpSpPr>
          <a:xfrm rot="3164560">
            <a:off x="-140157" y="-72117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72F21EC4-C996-4EC0-9E1B-E349402292B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4ED781A9-6B42-4CCC-8579-F178333080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Arc 50">
              <a:extLst>
                <a:ext uri="{FF2B5EF4-FFF2-40B4-BE49-F238E27FC236}">
                  <a16:creationId xmlns:a16="http://schemas.microsoft.com/office/drawing/2014/main" id="{B0E0754F-4510-40F4-897A-A0766E5A3F4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C60BB00-BF15-4077-AABB-1CEC1FA09394}"/>
              </a:ext>
            </a:extLst>
          </p:cNvPr>
          <p:cNvGrpSpPr/>
          <p:nvPr/>
        </p:nvGrpSpPr>
        <p:grpSpPr>
          <a:xfrm>
            <a:off x="293913" y="3265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97358AF-99CC-47C2-BC9B-A626E20A3FA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DE312909-D4BB-4B0F-A922-F6FEFC1DCC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Arc 54">
              <a:extLst>
                <a:ext uri="{FF2B5EF4-FFF2-40B4-BE49-F238E27FC236}">
                  <a16:creationId xmlns:a16="http://schemas.microsoft.com/office/drawing/2014/main" id="{846B8A4D-F071-4198-983B-FE0F77C3866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EA4984E-7B89-44FC-85B9-26963742C979}"/>
              </a:ext>
            </a:extLst>
          </p:cNvPr>
          <p:cNvGrpSpPr/>
          <p:nvPr/>
        </p:nvGrpSpPr>
        <p:grpSpPr>
          <a:xfrm>
            <a:off x="3136640" y="630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19C7DD4-7281-49A9-A960-C152D96BCE8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8E0EFF9-CCF6-46A0-903E-19FDA3F9A2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Arc 58">
              <a:extLst>
                <a:ext uri="{FF2B5EF4-FFF2-40B4-BE49-F238E27FC236}">
                  <a16:creationId xmlns:a16="http://schemas.microsoft.com/office/drawing/2014/main" id="{088F3FAC-4809-41DE-AA6F-4ED2BE5C1A9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1EF72B4-DCF7-4C9D-8E86-CC01F9240AD4}"/>
              </a:ext>
            </a:extLst>
          </p:cNvPr>
          <p:cNvGrpSpPr/>
          <p:nvPr/>
        </p:nvGrpSpPr>
        <p:grpSpPr>
          <a:xfrm>
            <a:off x="3677815" y="1097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3F279E9-1892-453B-AA03-F34B4603FB1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4B3460A-E9BB-43D8-84EB-888B4466A1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rc 62">
              <a:extLst>
                <a:ext uri="{FF2B5EF4-FFF2-40B4-BE49-F238E27FC236}">
                  <a16:creationId xmlns:a16="http://schemas.microsoft.com/office/drawing/2014/main" id="{AF496FC3-8A55-4AF1-A5C4-0133C009D43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9BCAF80-3642-46AA-935E-EDE5652B18A3}"/>
              </a:ext>
            </a:extLst>
          </p:cNvPr>
          <p:cNvGrpSpPr/>
          <p:nvPr/>
        </p:nvGrpSpPr>
        <p:grpSpPr>
          <a:xfrm>
            <a:off x="1981196" y="1088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13BEB0C-CAAF-496C-8E5B-A37449B60C6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416C5D9-1FC8-4AB8-8430-FB90E48486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Arc 66">
              <a:extLst>
                <a:ext uri="{FF2B5EF4-FFF2-40B4-BE49-F238E27FC236}">
                  <a16:creationId xmlns:a16="http://schemas.microsoft.com/office/drawing/2014/main" id="{BA7E0935-362A-4752-A795-429F3519A9B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40C583F-33B9-4821-9364-32A5FDBCB3A5}"/>
              </a:ext>
            </a:extLst>
          </p:cNvPr>
          <p:cNvGrpSpPr/>
          <p:nvPr/>
        </p:nvGrpSpPr>
        <p:grpSpPr>
          <a:xfrm>
            <a:off x="2558141" y="1088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3756DB1-A7D1-4659-BEAB-856C44A39C4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2636D71-6C51-434C-B30A-F2D86AF242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Arc 70">
              <a:extLst>
                <a:ext uri="{FF2B5EF4-FFF2-40B4-BE49-F238E27FC236}">
                  <a16:creationId xmlns:a16="http://schemas.microsoft.com/office/drawing/2014/main" id="{26D6E589-4C54-490E-84CD-500DA1866C6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AC81AAB-688F-4886-8557-77368BE5E57E}"/>
              </a:ext>
            </a:extLst>
          </p:cNvPr>
          <p:cNvGrpSpPr/>
          <p:nvPr/>
        </p:nvGrpSpPr>
        <p:grpSpPr>
          <a:xfrm>
            <a:off x="5400868" y="1719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4919D2B-A6D3-49F7-BC81-DA6E7B5AF06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438CA34-9FCE-4873-827C-250944032A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B6CA8551-AC34-499C-894D-A3B560E5D67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E166B45-4447-4752-A087-035C1B30B2EB}"/>
              </a:ext>
            </a:extLst>
          </p:cNvPr>
          <p:cNvGrpSpPr/>
          <p:nvPr/>
        </p:nvGrpSpPr>
        <p:grpSpPr>
          <a:xfrm>
            <a:off x="5942043" y="10974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0A27C6D3-6110-4018-B5BC-FF3B32062EB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F19A22B-A58A-492B-AAE9-F79F55AA6B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Arc 78">
              <a:extLst>
                <a:ext uri="{FF2B5EF4-FFF2-40B4-BE49-F238E27FC236}">
                  <a16:creationId xmlns:a16="http://schemas.microsoft.com/office/drawing/2014/main" id="{B1B31517-2CE7-41F8-BA9C-07B8B8104CB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4241BAC-1820-4313-8043-2640B5F9D467}"/>
              </a:ext>
            </a:extLst>
          </p:cNvPr>
          <p:cNvGrpSpPr/>
          <p:nvPr/>
        </p:nvGrpSpPr>
        <p:grpSpPr>
          <a:xfrm>
            <a:off x="4245424" y="-1088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CBD899E-BF02-4293-96A3-43C4C40E072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D833C297-8B9D-4D0F-AA3F-2A2531956E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Arc 82">
              <a:extLst>
                <a:ext uri="{FF2B5EF4-FFF2-40B4-BE49-F238E27FC236}">
                  <a16:creationId xmlns:a16="http://schemas.microsoft.com/office/drawing/2014/main" id="{4AD3B6F7-1571-4671-AB2C-2A5C6EFAB25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0AF86B2-D0A5-4784-B091-9A6E6301EE75}"/>
              </a:ext>
            </a:extLst>
          </p:cNvPr>
          <p:cNvGrpSpPr/>
          <p:nvPr/>
        </p:nvGrpSpPr>
        <p:grpSpPr>
          <a:xfrm>
            <a:off x="4822369" y="21770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057C82F5-84A2-453D-8641-056D3F88CA7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EBBD0FDA-CDBB-41A0-9C96-2AE2118725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Arc 86">
              <a:extLst>
                <a:ext uri="{FF2B5EF4-FFF2-40B4-BE49-F238E27FC236}">
                  <a16:creationId xmlns:a16="http://schemas.microsoft.com/office/drawing/2014/main" id="{7EB1645B-D847-4B1D-B910-60740B179F5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A26B6D6-D2B2-4BB9-849B-ABEC5D734B52}"/>
              </a:ext>
            </a:extLst>
          </p:cNvPr>
          <p:cNvGrpSpPr/>
          <p:nvPr/>
        </p:nvGrpSpPr>
        <p:grpSpPr>
          <a:xfrm>
            <a:off x="7665096" y="2807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7317889-7BE7-4C55-90D7-D7CB73774C8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7F698319-B07A-415B-83E1-0D6B43F984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Arc 90">
              <a:extLst>
                <a:ext uri="{FF2B5EF4-FFF2-40B4-BE49-F238E27FC236}">
                  <a16:creationId xmlns:a16="http://schemas.microsoft.com/office/drawing/2014/main" id="{9CC3E702-122A-4AA3-9645-A2029196959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6531A3F-3073-4F78-8620-35EE6F6AA8BD}"/>
              </a:ext>
            </a:extLst>
          </p:cNvPr>
          <p:cNvGrpSpPr/>
          <p:nvPr/>
        </p:nvGrpSpPr>
        <p:grpSpPr>
          <a:xfrm>
            <a:off x="8206271" y="3274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1FF7F4F7-2F33-498A-961D-A0B349190BD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30EE583D-3317-48DE-BBAC-448289EC42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Arc 94">
              <a:extLst>
                <a:ext uri="{FF2B5EF4-FFF2-40B4-BE49-F238E27FC236}">
                  <a16:creationId xmlns:a16="http://schemas.microsoft.com/office/drawing/2014/main" id="{F18FB876-27C3-40FB-8982-3A880CA2862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980A808-2BB0-4F8F-8EBF-19F313835104}"/>
              </a:ext>
            </a:extLst>
          </p:cNvPr>
          <p:cNvGrpSpPr/>
          <p:nvPr/>
        </p:nvGrpSpPr>
        <p:grpSpPr>
          <a:xfrm>
            <a:off x="6509652" y="10883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837A00D0-C7F4-4E0E-A37C-C10D79D83E1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15D36873-6255-49E7-98FD-4E265E268C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Arc 98">
              <a:extLst>
                <a:ext uri="{FF2B5EF4-FFF2-40B4-BE49-F238E27FC236}">
                  <a16:creationId xmlns:a16="http://schemas.microsoft.com/office/drawing/2014/main" id="{6DD1729E-DBDA-4EA0-BAA7-9BD20A1F976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A9DB3817-D5AE-4CC1-B814-A41BA75B1449}"/>
              </a:ext>
            </a:extLst>
          </p:cNvPr>
          <p:cNvGrpSpPr/>
          <p:nvPr/>
        </p:nvGrpSpPr>
        <p:grpSpPr>
          <a:xfrm>
            <a:off x="7086597" y="10883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32C4A4D-922C-4B90-82B7-B88A5A37FF7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BB4E2D86-7C83-4365-89EE-53E5B86D86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Arc 102">
              <a:extLst>
                <a:ext uri="{FF2B5EF4-FFF2-40B4-BE49-F238E27FC236}">
                  <a16:creationId xmlns:a16="http://schemas.microsoft.com/office/drawing/2014/main" id="{58262893-6477-4E8D-9135-30491E874D8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C4B2EA1-8269-4A26-AAA4-2176F950C4AE}"/>
              </a:ext>
            </a:extLst>
          </p:cNvPr>
          <p:cNvGrpSpPr/>
          <p:nvPr/>
        </p:nvGrpSpPr>
        <p:grpSpPr>
          <a:xfrm>
            <a:off x="9929324" y="1719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6175D8F1-CD8C-4F45-8FD2-F7C7E43B263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A7D75250-8F47-4FA7-B3E9-76C50CE3B5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Arc 106">
              <a:extLst>
                <a:ext uri="{FF2B5EF4-FFF2-40B4-BE49-F238E27FC236}">
                  <a16:creationId xmlns:a16="http://schemas.microsoft.com/office/drawing/2014/main" id="{8EAE88D4-402B-45C5-8B47-93A2B3F3948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8B50F05-7EDA-4AE8-B405-2004AA2D2248}"/>
              </a:ext>
            </a:extLst>
          </p:cNvPr>
          <p:cNvGrpSpPr/>
          <p:nvPr/>
        </p:nvGrpSpPr>
        <p:grpSpPr>
          <a:xfrm>
            <a:off x="10470499" y="21858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904FDC53-9AD2-4BBF-8EA9-CC70B4EE713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D089BAFE-6EE7-4DA9-BF3C-08CC6EB6BC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Arc 110">
              <a:extLst>
                <a:ext uri="{FF2B5EF4-FFF2-40B4-BE49-F238E27FC236}">
                  <a16:creationId xmlns:a16="http://schemas.microsoft.com/office/drawing/2014/main" id="{308D030E-9117-4C81-B7AA-0D38A4863BB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83AF425C-97E3-47FF-A5FE-A8AD5B522154}"/>
              </a:ext>
            </a:extLst>
          </p:cNvPr>
          <p:cNvGrpSpPr/>
          <p:nvPr/>
        </p:nvGrpSpPr>
        <p:grpSpPr>
          <a:xfrm>
            <a:off x="8773880" y="2176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4DCF973-A23A-43C2-B3BE-86FFC411A9F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2C5D66FD-A6B7-4444-BC48-369BDE74D4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Arc 114">
              <a:extLst>
                <a:ext uri="{FF2B5EF4-FFF2-40B4-BE49-F238E27FC236}">
                  <a16:creationId xmlns:a16="http://schemas.microsoft.com/office/drawing/2014/main" id="{256A7ACE-B903-4B3D-AD35-6C52069B76C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80A7607D-E877-447F-853D-7209D8BFBDB3}"/>
              </a:ext>
            </a:extLst>
          </p:cNvPr>
          <p:cNvGrpSpPr/>
          <p:nvPr/>
        </p:nvGrpSpPr>
        <p:grpSpPr>
          <a:xfrm>
            <a:off x="9350825" y="2176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B45424E1-203F-4D22-BD39-F76BD67E267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BEDE47E-7866-4272-BD27-E849737323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Arc 118">
              <a:extLst>
                <a:ext uri="{FF2B5EF4-FFF2-40B4-BE49-F238E27FC236}">
                  <a16:creationId xmlns:a16="http://schemas.microsoft.com/office/drawing/2014/main" id="{0C96BEBF-6E2F-4C47-8ED4-1E6474F59D0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2CD51BBB-BBCF-4572-957F-088333B1EE28}"/>
              </a:ext>
            </a:extLst>
          </p:cNvPr>
          <p:cNvGrpSpPr/>
          <p:nvPr/>
        </p:nvGrpSpPr>
        <p:grpSpPr>
          <a:xfrm>
            <a:off x="11038108" y="10881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4D609630-3FBC-4EB4-8085-08EA9598FE3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E0863F52-3D8E-472B-8FA2-9FC7A90AD5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Arc 122">
              <a:extLst>
                <a:ext uri="{FF2B5EF4-FFF2-40B4-BE49-F238E27FC236}">
                  <a16:creationId xmlns:a16="http://schemas.microsoft.com/office/drawing/2014/main" id="{5E16B66C-7C18-48B6-9370-7DD4C03E606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95AA400F-A423-4416-99EF-84AB8385732A}"/>
              </a:ext>
            </a:extLst>
          </p:cNvPr>
          <p:cNvGrpSpPr/>
          <p:nvPr/>
        </p:nvGrpSpPr>
        <p:grpSpPr>
          <a:xfrm>
            <a:off x="950157" y="6596013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028CF698-A8AD-4F92-85BE-2762AAF7C76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5B6BDEFF-DEE7-4BE4-A7E7-8291A1EB54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Arc 126">
              <a:extLst>
                <a:ext uri="{FF2B5EF4-FFF2-40B4-BE49-F238E27FC236}">
                  <a16:creationId xmlns:a16="http://schemas.microsoft.com/office/drawing/2014/main" id="{BD0BB227-3F0F-448F-B486-6608C737787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EADAC15D-34F7-4FB2-B7CC-274EA81B161A}"/>
              </a:ext>
            </a:extLst>
          </p:cNvPr>
          <p:cNvGrpSpPr/>
          <p:nvPr/>
        </p:nvGrpSpPr>
        <p:grpSpPr>
          <a:xfrm>
            <a:off x="1491332" y="6600680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0CEF2E0-8068-4E62-9D7D-0711D6A11E3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BD440827-D0DA-4377-8752-CA1F1168EB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Arc 130">
              <a:extLst>
                <a:ext uri="{FF2B5EF4-FFF2-40B4-BE49-F238E27FC236}">
                  <a16:creationId xmlns:a16="http://schemas.microsoft.com/office/drawing/2014/main" id="{4096D585-8499-48EC-B8B5-0E51B6C7C6C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362D5365-B51C-4DEB-B411-58976BCD8DF4}"/>
              </a:ext>
            </a:extLst>
          </p:cNvPr>
          <p:cNvGrpSpPr/>
          <p:nvPr/>
        </p:nvGrpSpPr>
        <p:grpSpPr>
          <a:xfrm rot="20450765">
            <a:off x="-93897" y="646883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84F38FAC-4F7B-4ABB-BD5F-B887D19AAD3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9EABCEFA-03D3-49F6-8E24-45172BDADB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Arc 134">
              <a:extLst>
                <a:ext uri="{FF2B5EF4-FFF2-40B4-BE49-F238E27FC236}">
                  <a16:creationId xmlns:a16="http://schemas.microsoft.com/office/drawing/2014/main" id="{681628E7-4A77-4B0D-A3AC-A0178CCE732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10D4132E-A68F-4FC4-A995-70B54D62EA84}"/>
              </a:ext>
            </a:extLst>
          </p:cNvPr>
          <p:cNvGrpSpPr/>
          <p:nvPr/>
        </p:nvGrpSpPr>
        <p:grpSpPr>
          <a:xfrm>
            <a:off x="371658" y="6600590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360F4310-4EDF-4736-9B1B-77A583092EC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3263283D-3E43-4DA4-9206-FC9928FECE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Arc 138">
              <a:extLst>
                <a:ext uri="{FF2B5EF4-FFF2-40B4-BE49-F238E27FC236}">
                  <a16:creationId xmlns:a16="http://schemas.microsoft.com/office/drawing/2014/main" id="{FFEE980F-FDE7-412D-9A2F-B0ADE953034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81A92D17-02F4-4C74-AF3E-11D76DE38891}"/>
              </a:ext>
            </a:extLst>
          </p:cNvPr>
          <p:cNvGrpSpPr/>
          <p:nvPr/>
        </p:nvGrpSpPr>
        <p:grpSpPr>
          <a:xfrm>
            <a:off x="3214385" y="6606898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1E5D996E-27F4-4F22-A56D-B8AA271ED29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60EB9C6D-AEF4-4A58-9254-1A98C592EF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91E5CD00-C350-4A83-985D-565ECDF50EB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B1F0E3C6-E01D-480A-A8C5-290F3FA67462}"/>
              </a:ext>
            </a:extLst>
          </p:cNvPr>
          <p:cNvGrpSpPr/>
          <p:nvPr/>
        </p:nvGrpSpPr>
        <p:grpSpPr>
          <a:xfrm>
            <a:off x="3755560" y="6611565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DE3A0885-4BCB-414D-9A87-FD2231A2E79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3DB0DDE2-B99E-4902-AAB5-C0E9BBE38A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Arc 146">
              <a:extLst>
                <a:ext uri="{FF2B5EF4-FFF2-40B4-BE49-F238E27FC236}">
                  <a16:creationId xmlns:a16="http://schemas.microsoft.com/office/drawing/2014/main" id="{38F4C5A8-26D4-47A5-B58B-316B675EF80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90A69E17-9045-43ED-8CFA-76F037628ECA}"/>
              </a:ext>
            </a:extLst>
          </p:cNvPr>
          <p:cNvGrpSpPr/>
          <p:nvPr/>
        </p:nvGrpSpPr>
        <p:grpSpPr>
          <a:xfrm>
            <a:off x="2058941" y="6611475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68353942-B138-42F5-BB12-21A0E217472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62F25F6D-A475-4815-AE36-0E594EE78E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Arc 150">
              <a:extLst>
                <a:ext uri="{FF2B5EF4-FFF2-40B4-BE49-F238E27FC236}">
                  <a16:creationId xmlns:a16="http://schemas.microsoft.com/office/drawing/2014/main" id="{81D06E07-2A92-455E-8C56-84012E2BB10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1874A426-6262-4E7E-AB44-AF239C9660B0}"/>
              </a:ext>
            </a:extLst>
          </p:cNvPr>
          <p:cNvGrpSpPr/>
          <p:nvPr/>
        </p:nvGrpSpPr>
        <p:grpSpPr>
          <a:xfrm>
            <a:off x="2635886" y="6611475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64F135AC-7FA1-45AB-8269-298B40C2BA1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CA2E66C7-C0BB-4D90-89CE-A72536E928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Arc 154">
              <a:extLst>
                <a:ext uri="{FF2B5EF4-FFF2-40B4-BE49-F238E27FC236}">
                  <a16:creationId xmlns:a16="http://schemas.microsoft.com/office/drawing/2014/main" id="{B329A3C3-531A-4AE8-88D2-BF3B0418224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C868893D-D787-4F1A-A981-74C5B29009B3}"/>
              </a:ext>
            </a:extLst>
          </p:cNvPr>
          <p:cNvGrpSpPr/>
          <p:nvPr/>
        </p:nvGrpSpPr>
        <p:grpSpPr>
          <a:xfrm>
            <a:off x="5478613" y="6606897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677E04B6-8393-40EF-BD99-96114CF98C8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E25A1883-DCAC-443E-A17E-5237BBE578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Arc 158">
              <a:extLst>
                <a:ext uri="{FF2B5EF4-FFF2-40B4-BE49-F238E27FC236}">
                  <a16:creationId xmlns:a16="http://schemas.microsoft.com/office/drawing/2014/main" id="{72DB9868-65DE-43B1-A5C6-01FD6E0658F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A6FEBF2E-1C65-42FB-8203-31015DA385B7}"/>
              </a:ext>
            </a:extLst>
          </p:cNvPr>
          <p:cNvGrpSpPr/>
          <p:nvPr/>
        </p:nvGrpSpPr>
        <p:grpSpPr>
          <a:xfrm>
            <a:off x="6019788" y="6611564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A83E997F-F899-4918-B677-C454561D294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5220AD20-4455-471A-A3DA-BEC3D4AB3C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Arc 162">
              <a:extLst>
                <a:ext uri="{FF2B5EF4-FFF2-40B4-BE49-F238E27FC236}">
                  <a16:creationId xmlns:a16="http://schemas.microsoft.com/office/drawing/2014/main" id="{FFE0AA07-649F-406B-A03D-0AE11786AF3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D8BD586E-8569-4856-92B3-108C7D7916A3}"/>
              </a:ext>
            </a:extLst>
          </p:cNvPr>
          <p:cNvGrpSpPr/>
          <p:nvPr/>
        </p:nvGrpSpPr>
        <p:grpSpPr>
          <a:xfrm>
            <a:off x="4334055" y="6611474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0CDDFBE3-ADC3-4F6E-ADDA-2E35CD52334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44BBA53A-729B-4D9C-AD42-AF042B11DF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Arc 166">
              <a:extLst>
                <a:ext uri="{FF2B5EF4-FFF2-40B4-BE49-F238E27FC236}">
                  <a16:creationId xmlns:a16="http://schemas.microsoft.com/office/drawing/2014/main" id="{4657F63B-7148-45AD-A43F-55C49583AD6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B50A82E9-611E-462B-A03F-7106531B7CBD}"/>
              </a:ext>
            </a:extLst>
          </p:cNvPr>
          <p:cNvGrpSpPr/>
          <p:nvPr/>
        </p:nvGrpSpPr>
        <p:grpSpPr>
          <a:xfrm>
            <a:off x="4900114" y="6600588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CD9C82FC-06FE-431F-BDEC-FF1FDE1DA6E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658FA4CB-1D79-4E72-92BA-5A88360C68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Arc 170">
              <a:extLst>
                <a:ext uri="{FF2B5EF4-FFF2-40B4-BE49-F238E27FC236}">
                  <a16:creationId xmlns:a16="http://schemas.microsoft.com/office/drawing/2014/main" id="{CDD53A71-45A2-4DD1-99FD-8DE2D573F77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48DE6655-3ADB-447C-9E4F-DB0693CF5A49}"/>
              </a:ext>
            </a:extLst>
          </p:cNvPr>
          <p:cNvGrpSpPr/>
          <p:nvPr/>
        </p:nvGrpSpPr>
        <p:grpSpPr>
          <a:xfrm>
            <a:off x="7742841" y="6596010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F97A3D8C-C062-4332-9D46-CB5DCB4C31B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527101F8-52A7-4413-BF7C-A2F664004B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Arc 174">
              <a:extLst>
                <a:ext uri="{FF2B5EF4-FFF2-40B4-BE49-F238E27FC236}">
                  <a16:creationId xmlns:a16="http://schemas.microsoft.com/office/drawing/2014/main" id="{8CC4F7BB-187A-462D-9DE5-C00EAA36CCE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664C40D0-0C44-4D48-97A1-4CAA7192F6E2}"/>
              </a:ext>
            </a:extLst>
          </p:cNvPr>
          <p:cNvGrpSpPr/>
          <p:nvPr/>
        </p:nvGrpSpPr>
        <p:grpSpPr>
          <a:xfrm>
            <a:off x="8284016" y="6600677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B755138D-DFDB-4849-9DAC-FEEF326AE0E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EDC6575E-10CD-48FC-996C-4A7AA7CA22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Arc 178">
              <a:extLst>
                <a:ext uri="{FF2B5EF4-FFF2-40B4-BE49-F238E27FC236}">
                  <a16:creationId xmlns:a16="http://schemas.microsoft.com/office/drawing/2014/main" id="{B89FC0ED-C1CB-4280-A7FF-E416A2DE65C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7DAABF63-6067-4896-9714-D073BD881AD0}"/>
              </a:ext>
            </a:extLst>
          </p:cNvPr>
          <p:cNvGrpSpPr/>
          <p:nvPr/>
        </p:nvGrpSpPr>
        <p:grpSpPr>
          <a:xfrm>
            <a:off x="6587397" y="6622359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F312FAB7-25FC-490A-B473-98227502756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8F1BFC78-451B-46F1-9920-1FF9B6D535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Arc 182">
              <a:extLst>
                <a:ext uri="{FF2B5EF4-FFF2-40B4-BE49-F238E27FC236}">
                  <a16:creationId xmlns:a16="http://schemas.microsoft.com/office/drawing/2014/main" id="{A7719C40-65E1-4B59-AD5C-EFDAD5D077F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28380624-8F75-4161-8E0B-EE2B789FE21D}"/>
              </a:ext>
            </a:extLst>
          </p:cNvPr>
          <p:cNvGrpSpPr/>
          <p:nvPr/>
        </p:nvGrpSpPr>
        <p:grpSpPr>
          <a:xfrm>
            <a:off x="7164342" y="6600587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A7603243-3C6A-4CC4-8EF2-BE16C2E065D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F57E1F01-031A-465A-8CD2-708DB7C523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Arc 186">
              <a:extLst>
                <a:ext uri="{FF2B5EF4-FFF2-40B4-BE49-F238E27FC236}">
                  <a16:creationId xmlns:a16="http://schemas.microsoft.com/office/drawing/2014/main" id="{21283020-857E-42D0-AD8B-A08EAAA4A0D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65C26489-87BA-4AA8-B62D-05EC9B763971}"/>
              </a:ext>
            </a:extLst>
          </p:cNvPr>
          <p:cNvGrpSpPr/>
          <p:nvPr/>
        </p:nvGrpSpPr>
        <p:grpSpPr>
          <a:xfrm>
            <a:off x="10007069" y="6606895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5A92BB57-1FFE-4F60-8E2A-0721B1361BA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906F5E66-2B4F-4D16-B28B-C200B5C419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Arc 190">
              <a:extLst>
                <a:ext uri="{FF2B5EF4-FFF2-40B4-BE49-F238E27FC236}">
                  <a16:creationId xmlns:a16="http://schemas.microsoft.com/office/drawing/2014/main" id="{207D623B-40E4-4A4B-BE2E-32ACA1C0ECB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F36A278B-F4A6-467F-A8BC-30A861677CAB}"/>
              </a:ext>
            </a:extLst>
          </p:cNvPr>
          <p:cNvGrpSpPr/>
          <p:nvPr/>
        </p:nvGrpSpPr>
        <p:grpSpPr>
          <a:xfrm>
            <a:off x="10548244" y="6611562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37FEC09F-2DB3-4066-A0A7-4607EFB5DDB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8164259F-DC89-478B-B199-0A38C91F71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Arc 194">
              <a:extLst>
                <a:ext uri="{FF2B5EF4-FFF2-40B4-BE49-F238E27FC236}">
                  <a16:creationId xmlns:a16="http://schemas.microsoft.com/office/drawing/2014/main" id="{298D7A4F-CE95-4D3B-89B7-1A7A59992B5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277271FA-866F-4C81-9886-4755E50DF82E}"/>
              </a:ext>
            </a:extLst>
          </p:cNvPr>
          <p:cNvGrpSpPr/>
          <p:nvPr/>
        </p:nvGrpSpPr>
        <p:grpSpPr>
          <a:xfrm>
            <a:off x="8851625" y="6611472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DFD935A0-633E-4DCF-9FF0-4D2774FCD5D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620B0B7A-66C1-42E2-9584-CFDE93740B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Arc 198">
              <a:extLst>
                <a:ext uri="{FF2B5EF4-FFF2-40B4-BE49-F238E27FC236}">
                  <a16:creationId xmlns:a16="http://schemas.microsoft.com/office/drawing/2014/main" id="{3F03BA5C-2A05-434A-844E-5340B5CDEE0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B5F6BB93-535B-4F2E-90B7-944AE3793F8E}"/>
              </a:ext>
            </a:extLst>
          </p:cNvPr>
          <p:cNvGrpSpPr/>
          <p:nvPr/>
        </p:nvGrpSpPr>
        <p:grpSpPr>
          <a:xfrm>
            <a:off x="9428570" y="6611472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54A55744-9DC9-4858-B804-63E79E1E512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A142389A-A23D-4E96-8199-1CD9F35D01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Arc 202">
              <a:extLst>
                <a:ext uri="{FF2B5EF4-FFF2-40B4-BE49-F238E27FC236}">
                  <a16:creationId xmlns:a16="http://schemas.microsoft.com/office/drawing/2014/main" id="{E42A8E05-8FA5-4AA8-AB10-65B5C26C7E0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76410610-0822-4E3A-ABD4-D750FCDB2F12}"/>
              </a:ext>
            </a:extLst>
          </p:cNvPr>
          <p:cNvGrpSpPr/>
          <p:nvPr/>
        </p:nvGrpSpPr>
        <p:grpSpPr>
          <a:xfrm>
            <a:off x="11115853" y="6622357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15BCE052-1F35-4678-A415-9E2E2EC0BDE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D3AF9F1B-B453-4421-8215-3778C4511B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Arc 206">
              <a:extLst>
                <a:ext uri="{FF2B5EF4-FFF2-40B4-BE49-F238E27FC236}">
                  <a16:creationId xmlns:a16="http://schemas.microsoft.com/office/drawing/2014/main" id="{A0AC5136-2C84-4BD3-92F0-B52E32A02F9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922938B0-62C1-4D79-973A-734C07DA7A44}"/>
              </a:ext>
            </a:extLst>
          </p:cNvPr>
          <p:cNvGrpSpPr/>
          <p:nvPr/>
        </p:nvGrpSpPr>
        <p:grpSpPr>
          <a:xfrm rot="16200000">
            <a:off x="-77642" y="611777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4F5008C4-1C78-4A9A-9E2B-89E5D4A478D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5D49CFC0-5D55-44C0-8F09-F52F222937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Arc 210">
              <a:extLst>
                <a:ext uri="{FF2B5EF4-FFF2-40B4-BE49-F238E27FC236}">
                  <a16:creationId xmlns:a16="http://schemas.microsoft.com/office/drawing/2014/main" id="{76FBC5E0-0E91-4A3E-BD2A-85A1E605169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DBB49A20-8D17-4F9F-B50A-5EAB86C6F7AD}"/>
              </a:ext>
            </a:extLst>
          </p:cNvPr>
          <p:cNvGrpSpPr/>
          <p:nvPr/>
        </p:nvGrpSpPr>
        <p:grpSpPr>
          <a:xfrm rot="16200000">
            <a:off x="-85534" y="554714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C3AC6052-3E6C-4472-A2CB-AB333EE9C0C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28B915BB-A30E-45C3-9788-2967259981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Arc 214">
              <a:extLst>
                <a:ext uri="{FF2B5EF4-FFF2-40B4-BE49-F238E27FC236}">
                  <a16:creationId xmlns:a16="http://schemas.microsoft.com/office/drawing/2014/main" id="{7483A13B-3477-4DAD-8033-E37AD1DA9D5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16EA586F-BC17-41E5-B3AA-8EDD85ED0A94}"/>
              </a:ext>
            </a:extLst>
          </p:cNvPr>
          <p:cNvGrpSpPr/>
          <p:nvPr/>
        </p:nvGrpSpPr>
        <p:grpSpPr>
          <a:xfrm rot="16200000">
            <a:off x="-66872" y="4974861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8CF75ACA-BB40-42B2-B482-FECC9A2409E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C3AB9167-6333-4102-A9B3-B191F0A312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Arc 218">
              <a:extLst>
                <a:ext uri="{FF2B5EF4-FFF2-40B4-BE49-F238E27FC236}">
                  <a16:creationId xmlns:a16="http://schemas.microsoft.com/office/drawing/2014/main" id="{EFF1A6D6-301A-4C10-AF11-15473913300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5A8FD52B-F041-4B69-8FED-9A6CD59B0D2B}"/>
              </a:ext>
            </a:extLst>
          </p:cNvPr>
          <p:cNvGrpSpPr/>
          <p:nvPr/>
        </p:nvGrpSpPr>
        <p:grpSpPr>
          <a:xfrm rot="16419882">
            <a:off x="-80752" y="4436710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2C9709EB-A03B-4598-AA23-52911A8D8AD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21CA46FC-0C20-4A39-ADD3-1B48E45592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Arc 222">
              <a:extLst>
                <a:ext uri="{FF2B5EF4-FFF2-40B4-BE49-F238E27FC236}">
                  <a16:creationId xmlns:a16="http://schemas.microsoft.com/office/drawing/2014/main" id="{BC0BCB80-64A8-4CDB-A1DE-BB70F647CF1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13345DFE-F139-47B3-A57B-51C3259DC400}"/>
              </a:ext>
            </a:extLst>
          </p:cNvPr>
          <p:cNvGrpSpPr/>
          <p:nvPr/>
        </p:nvGrpSpPr>
        <p:grpSpPr>
          <a:xfrm rot="16200000">
            <a:off x="-83672" y="3862481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265DB229-01E0-4F37-80E1-7DE11E2777B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39364DE8-D2B9-42B3-BE71-5B4550FFDA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Arc 226">
              <a:extLst>
                <a:ext uri="{FF2B5EF4-FFF2-40B4-BE49-F238E27FC236}">
                  <a16:creationId xmlns:a16="http://schemas.microsoft.com/office/drawing/2014/main" id="{81BA77AB-9619-41D0-B4A4-213D1052C62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F999202A-F8C0-4C7D-8A85-FEAFCEA65B9E}"/>
              </a:ext>
            </a:extLst>
          </p:cNvPr>
          <p:cNvGrpSpPr/>
          <p:nvPr/>
        </p:nvGrpSpPr>
        <p:grpSpPr>
          <a:xfrm rot="16200000">
            <a:off x="-82039" y="3282325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693DC4C2-42B4-4EB4-9624-607C014F6B1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CF6876A2-63EC-4134-8979-669A882433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Arc 230">
              <a:extLst>
                <a:ext uri="{FF2B5EF4-FFF2-40B4-BE49-F238E27FC236}">
                  <a16:creationId xmlns:a16="http://schemas.microsoft.com/office/drawing/2014/main" id="{4D225668-4244-4885-991E-5D8A106F6FF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03549699-11EB-46B1-AAE2-60ADB8D8F530}"/>
              </a:ext>
            </a:extLst>
          </p:cNvPr>
          <p:cNvGrpSpPr/>
          <p:nvPr/>
        </p:nvGrpSpPr>
        <p:grpSpPr>
          <a:xfrm rot="16200000">
            <a:off x="-91952" y="27195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4392752B-6186-4C00-80CA-EC883820A80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95B41701-699F-407E-9607-6B25FA9EB5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Arc 234">
              <a:extLst>
                <a:ext uri="{FF2B5EF4-FFF2-40B4-BE49-F238E27FC236}">
                  <a16:creationId xmlns:a16="http://schemas.microsoft.com/office/drawing/2014/main" id="{AF588B90-A037-4198-8260-80A06F7DB95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1F74E069-E742-4FC7-8BA6-A5BB4280A1EF}"/>
              </a:ext>
            </a:extLst>
          </p:cNvPr>
          <p:cNvGrpSpPr/>
          <p:nvPr/>
        </p:nvGrpSpPr>
        <p:grpSpPr>
          <a:xfrm rot="16419882">
            <a:off x="-86782" y="2171894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EB9FB6BB-901F-4BEA-A1AD-65B1A860C97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545059D8-65D9-48EE-8EDD-D898026576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Arc 238">
              <a:extLst>
                <a:ext uri="{FF2B5EF4-FFF2-40B4-BE49-F238E27FC236}">
                  <a16:creationId xmlns:a16="http://schemas.microsoft.com/office/drawing/2014/main" id="{67FA7F71-C536-4D34-A4F6-9A51D8F964A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8E884115-91A7-4C78-9888-F7B87482B835}"/>
              </a:ext>
            </a:extLst>
          </p:cNvPr>
          <p:cNvGrpSpPr/>
          <p:nvPr/>
        </p:nvGrpSpPr>
        <p:grpSpPr>
          <a:xfrm rot="16200000">
            <a:off x="-80755" y="165442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18B7EE93-B936-4E71-8D13-800F1356DCA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EE91CCD9-6D36-4392-A995-2FAB7CC5CA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Arc 242">
              <a:extLst>
                <a:ext uri="{FF2B5EF4-FFF2-40B4-BE49-F238E27FC236}">
                  <a16:creationId xmlns:a16="http://schemas.microsoft.com/office/drawing/2014/main" id="{1B400EAF-2A24-4C76-BD04-E5229786D19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E24A9539-3355-4062-9D87-6FE97D07F83B}"/>
              </a:ext>
            </a:extLst>
          </p:cNvPr>
          <p:cNvGrpSpPr/>
          <p:nvPr/>
        </p:nvGrpSpPr>
        <p:grpSpPr>
          <a:xfrm rot="16200000">
            <a:off x="-88647" y="113064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647335C3-8433-4E7D-BD95-A5C52974913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509DECAF-1891-450C-AFAB-E41FED46BE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Arc 246">
              <a:extLst>
                <a:ext uri="{FF2B5EF4-FFF2-40B4-BE49-F238E27FC236}">
                  <a16:creationId xmlns:a16="http://schemas.microsoft.com/office/drawing/2014/main" id="{D23F6E0C-9CC5-45CA-B132-67328343C22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B8EAE9A3-0104-42CD-92C4-BEC74E9B7CBE}"/>
              </a:ext>
            </a:extLst>
          </p:cNvPr>
          <p:cNvGrpSpPr/>
          <p:nvPr/>
        </p:nvGrpSpPr>
        <p:grpSpPr>
          <a:xfrm rot="16200000">
            <a:off x="-79316" y="5303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85F9C19D-6808-474F-9EA8-11A4EFEB6F3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4BEE9837-CCFE-4DB8-9EA3-5E75365287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Arc 250">
              <a:extLst>
                <a:ext uri="{FF2B5EF4-FFF2-40B4-BE49-F238E27FC236}">
                  <a16:creationId xmlns:a16="http://schemas.microsoft.com/office/drawing/2014/main" id="{04E8E2BF-2045-45B2-8288-9CA9814457E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B4440978-2D23-4A2A-8661-A96A750DE351}"/>
              </a:ext>
            </a:extLst>
          </p:cNvPr>
          <p:cNvGrpSpPr/>
          <p:nvPr/>
        </p:nvGrpSpPr>
        <p:grpSpPr>
          <a:xfrm rot="16200000">
            <a:off x="11785979" y="602252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CB4A0ED5-77C5-47D2-AF08-9417BC8F86D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EF4B15B8-69D6-429D-A21B-C988F0EBA7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Arc 254">
              <a:extLst>
                <a:ext uri="{FF2B5EF4-FFF2-40B4-BE49-F238E27FC236}">
                  <a16:creationId xmlns:a16="http://schemas.microsoft.com/office/drawing/2014/main" id="{9F5B87AF-2AAA-4D80-9D11-8624B4A3690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E10E255E-7EE1-42B0-9A41-7CC862994106}"/>
              </a:ext>
            </a:extLst>
          </p:cNvPr>
          <p:cNvGrpSpPr/>
          <p:nvPr/>
        </p:nvGrpSpPr>
        <p:grpSpPr>
          <a:xfrm rot="16200000">
            <a:off x="11703836" y="5592817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9F300DF2-739C-42FC-8398-D56A81D2D6B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>
              <a:extLst>
                <a:ext uri="{FF2B5EF4-FFF2-40B4-BE49-F238E27FC236}">
                  <a16:creationId xmlns:a16="http://schemas.microsoft.com/office/drawing/2014/main" id="{A3BF83DA-E940-498B-8374-0E6090A8B8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Arc 258">
              <a:extLst>
                <a:ext uri="{FF2B5EF4-FFF2-40B4-BE49-F238E27FC236}">
                  <a16:creationId xmlns:a16="http://schemas.microsoft.com/office/drawing/2014/main" id="{DEAE5BB6-9D99-4691-9FB3-8429D2BEBE2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4D960692-9067-422E-BF9E-7242547C9709}"/>
              </a:ext>
            </a:extLst>
          </p:cNvPr>
          <p:cNvGrpSpPr/>
          <p:nvPr/>
        </p:nvGrpSpPr>
        <p:grpSpPr>
          <a:xfrm rot="16200000">
            <a:off x="11722498" y="5020537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9895F929-D3FC-426D-B4BF-F80B8A3EC37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291830E8-55A2-410B-AA0D-7573AE89CD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Arc 262">
              <a:extLst>
                <a:ext uri="{FF2B5EF4-FFF2-40B4-BE49-F238E27FC236}">
                  <a16:creationId xmlns:a16="http://schemas.microsoft.com/office/drawing/2014/main" id="{389773ED-838C-4E41-A992-753D9442E0A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0C06CE6D-E752-4272-9628-587099838E18}"/>
              </a:ext>
            </a:extLst>
          </p:cNvPr>
          <p:cNvGrpSpPr/>
          <p:nvPr/>
        </p:nvGrpSpPr>
        <p:grpSpPr>
          <a:xfrm rot="16419882">
            <a:off x="11703871" y="4482235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6BB7BC51-8F06-4A3F-9C49-94CC66F652D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036EC144-1CF7-4168-B6D7-B230D4FFC1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Arc 266">
              <a:extLst>
                <a:ext uri="{FF2B5EF4-FFF2-40B4-BE49-F238E27FC236}">
                  <a16:creationId xmlns:a16="http://schemas.microsoft.com/office/drawing/2014/main" id="{424C7F74-A717-4828-93AF-AF5E8F714E1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4FEE1DF9-85CF-4B2A-BD2F-75219488C69F}"/>
              </a:ext>
            </a:extLst>
          </p:cNvPr>
          <p:cNvGrpSpPr/>
          <p:nvPr/>
        </p:nvGrpSpPr>
        <p:grpSpPr>
          <a:xfrm rot="16200000">
            <a:off x="11705698" y="3908157"/>
            <a:ext cx="848299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A4DC8EB3-BB10-46B8-B0E4-20497E32961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00C2E663-278A-4681-A96A-023C2A3ADE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1" name="Arc 270">
              <a:extLst>
                <a:ext uri="{FF2B5EF4-FFF2-40B4-BE49-F238E27FC236}">
                  <a16:creationId xmlns:a16="http://schemas.microsoft.com/office/drawing/2014/main" id="{6D567A3E-90BC-45BA-96A2-88E2D1BBEEE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332C13B7-1354-4664-98BE-B93B3706AA19}"/>
              </a:ext>
            </a:extLst>
          </p:cNvPr>
          <p:cNvGrpSpPr/>
          <p:nvPr/>
        </p:nvGrpSpPr>
        <p:grpSpPr>
          <a:xfrm rot="16200000">
            <a:off x="11707331" y="3328001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7AD43E49-7A79-4AEA-BC30-15D11D3C2F0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21942569-1F10-47F4-A79D-86630E3788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Arc 274">
              <a:extLst>
                <a:ext uri="{FF2B5EF4-FFF2-40B4-BE49-F238E27FC236}">
                  <a16:creationId xmlns:a16="http://schemas.microsoft.com/office/drawing/2014/main" id="{84EBF72D-B202-4F99-AC0C-27988B4BFE8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4147A68C-B86D-4B48-9A33-29DB1B02D823}"/>
              </a:ext>
            </a:extLst>
          </p:cNvPr>
          <p:cNvGrpSpPr/>
          <p:nvPr/>
        </p:nvGrpSpPr>
        <p:grpSpPr>
          <a:xfrm rot="16200000">
            <a:off x="11697418" y="2765246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77" name="Straight Connector 276">
              <a:extLst>
                <a:ext uri="{FF2B5EF4-FFF2-40B4-BE49-F238E27FC236}">
                  <a16:creationId xmlns:a16="http://schemas.microsoft.com/office/drawing/2014/main" id="{49CE4DDD-D547-4F3A-9C9A-EAC4A258CF3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47F241E1-7BC1-476A-98AD-CC1A5B607E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Arc 278">
              <a:extLst>
                <a:ext uri="{FF2B5EF4-FFF2-40B4-BE49-F238E27FC236}">
                  <a16:creationId xmlns:a16="http://schemas.microsoft.com/office/drawing/2014/main" id="{54F5380A-AF0D-4417-A508-1C82A7D5265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EDF61F01-C3CC-48A9-AACB-9E9CEFE24623}"/>
              </a:ext>
            </a:extLst>
          </p:cNvPr>
          <p:cNvGrpSpPr/>
          <p:nvPr/>
        </p:nvGrpSpPr>
        <p:grpSpPr>
          <a:xfrm rot="16419882">
            <a:off x="11697841" y="2217419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81" name="Straight Connector 280">
              <a:extLst>
                <a:ext uri="{FF2B5EF4-FFF2-40B4-BE49-F238E27FC236}">
                  <a16:creationId xmlns:a16="http://schemas.microsoft.com/office/drawing/2014/main" id="{E19E5E2D-7464-4E58-8EF5-0B4EF96158F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FC0A0CD1-0D56-4276-8D82-3A753BC737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3" name="Arc 282">
              <a:extLst>
                <a:ext uri="{FF2B5EF4-FFF2-40B4-BE49-F238E27FC236}">
                  <a16:creationId xmlns:a16="http://schemas.microsoft.com/office/drawing/2014/main" id="{D0DEB40E-4F2B-4656-A681-9931392E2F0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00C70D95-49F8-4F1D-8B0D-8549E0184DE1}"/>
              </a:ext>
            </a:extLst>
          </p:cNvPr>
          <p:cNvGrpSpPr/>
          <p:nvPr/>
        </p:nvGrpSpPr>
        <p:grpSpPr>
          <a:xfrm rot="16200000">
            <a:off x="11708616" y="1700100"/>
            <a:ext cx="848297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85" name="Straight Connector 284">
              <a:extLst>
                <a:ext uri="{FF2B5EF4-FFF2-40B4-BE49-F238E27FC236}">
                  <a16:creationId xmlns:a16="http://schemas.microsoft.com/office/drawing/2014/main" id="{73E0FC68-EE08-4DBF-9ECB-84A9F78658B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662715A1-3DC7-4C53-BCEF-6054A40224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" name="Arc 286">
              <a:extLst>
                <a:ext uri="{FF2B5EF4-FFF2-40B4-BE49-F238E27FC236}">
                  <a16:creationId xmlns:a16="http://schemas.microsoft.com/office/drawing/2014/main" id="{357182DA-3909-44AD-857A-4C4F6606EA0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381FFA77-75B8-406B-B0F4-BC5DAB292E69}"/>
              </a:ext>
            </a:extLst>
          </p:cNvPr>
          <p:cNvGrpSpPr/>
          <p:nvPr/>
        </p:nvGrpSpPr>
        <p:grpSpPr>
          <a:xfrm rot="16200000">
            <a:off x="11700724" y="1176318"/>
            <a:ext cx="848297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89" name="Straight Connector 288">
              <a:extLst>
                <a:ext uri="{FF2B5EF4-FFF2-40B4-BE49-F238E27FC236}">
                  <a16:creationId xmlns:a16="http://schemas.microsoft.com/office/drawing/2014/main" id="{E5345974-46D9-4961-8FE0-7CC67D8611B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A8C6C868-FACA-430B-860C-1B800788B3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1" name="Arc 290">
              <a:extLst>
                <a:ext uri="{FF2B5EF4-FFF2-40B4-BE49-F238E27FC236}">
                  <a16:creationId xmlns:a16="http://schemas.microsoft.com/office/drawing/2014/main" id="{58122B25-7E69-4730-800B-3B1E5032E03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F040ECE6-CA9B-413C-9CFA-56420B61F274}"/>
              </a:ext>
            </a:extLst>
          </p:cNvPr>
          <p:cNvGrpSpPr/>
          <p:nvPr/>
        </p:nvGrpSpPr>
        <p:grpSpPr>
          <a:xfrm rot="16200000">
            <a:off x="11778016" y="53989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93" name="Straight Connector 292">
              <a:extLst>
                <a:ext uri="{FF2B5EF4-FFF2-40B4-BE49-F238E27FC236}">
                  <a16:creationId xmlns:a16="http://schemas.microsoft.com/office/drawing/2014/main" id="{13D3D987-1374-486B-A2BA-B17C543F790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>
              <a:extLst>
                <a:ext uri="{FF2B5EF4-FFF2-40B4-BE49-F238E27FC236}">
                  <a16:creationId xmlns:a16="http://schemas.microsoft.com/office/drawing/2014/main" id="{DADCB82E-E0F8-451C-A9EE-D4B22363A0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5" name="Arc 294">
              <a:extLst>
                <a:ext uri="{FF2B5EF4-FFF2-40B4-BE49-F238E27FC236}">
                  <a16:creationId xmlns:a16="http://schemas.microsoft.com/office/drawing/2014/main" id="{62F13D5D-94F0-4676-90F1-1101551615F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1F97BCD9-5E37-4435-BDFC-5E4162F99FC6}"/>
              </a:ext>
            </a:extLst>
          </p:cNvPr>
          <p:cNvGrpSpPr/>
          <p:nvPr/>
        </p:nvGrpSpPr>
        <p:grpSpPr>
          <a:xfrm rot="13790297">
            <a:off x="11572165" y="6340412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97" name="Straight Connector 296">
              <a:extLst>
                <a:ext uri="{FF2B5EF4-FFF2-40B4-BE49-F238E27FC236}">
                  <a16:creationId xmlns:a16="http://schemas.microsoft.com/office/drawing/2014/main" id="{7FC4BB90-7D92-4B44-812C-70C73144428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C613F5F5-50D8-4FD5-9399-53E17BA1DC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Arc 298">
              <a:extLst>
                <a:ext uri="{FF2B5EF4-FFF2-40B4-BE49-F238E27FC236}">
                  <a16:creationId xmlns:a16="http://schemas.microsoft.com/office/drawing/2014/main" id="{F33A7F42-674B-48B1-8DB6-92B891CE1C2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AFBDAB24-9B4B-4059-805A-2A550CC1B437}"/>
              </a:ext>
            </a:extLst>
          </p:cNvPr>
          <p:cNvGrpSpPr/>
          <p:nvPr/>
        </p:nvGrpSpPr>
        <p:grpSpPr>
          <a:xfrm rot="9501659">
            <a:off x="11636825" y="-47627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301" name="Straight Connector 300">
              <a:extLst>
                <a:ext uri="{FF2B5EF4-FFF2-40B4-BE49-F238E27FC236}">
                  <a16:creationId xmlns:a16="http://schemas.microsoft.com/office/drawing/2014/main" id="{615C4026-4A1B-4858-8A4F-EA5D2D56F4F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DFE7A795-B9CD-4BCC-8A73-DF6D726CAD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3" name="Arc 302">
              <a:extLst>
                <a:ext uri="{FF2B5EF4-FFF2-40B4-BE49-F238E27FC236}">
                  <a16:creationId xmlns:a16="http://schemas.microsoft.com/office/drawing/2014/main" id="{9C04B817-90BF-4D8C-8FE7-AE39D5DA2CC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198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9" grpId="0"/>
      <p:bldP spid="20" grpId="0"/>
      <p:bldP spid="21" grpId="0"/>
      <p:bldP spid="22" grpId="0"/>
      <p:bldP spid="25" grpId="0"/>
      <p:bldP spid="27" grpId="0"/>
      <p:bldP spid="28" grpId="0"/>
      <p:bldP spid="29" grpId="0"/>
      <p:bldP spid="30" grpId="0"/>
      <p:bldP spid="31" grpId="0"/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2B10542-3237-4127-898B-62140B1D08E8}"/>
              </a:ext>
            </a:extLst>
          </p:cNvPr>
          <p:cNvGrpSpPr/>
          <p:nvPr/>
        </p:nvGrpSpPr>
        <p:grpSpPr>
          <a:xfrm>
            <a:off x="4529863" y="255638"/>
            <a:ext cx="3345776" cy="914400"/>
            <a:chOff x="3526973" y="757083"/>
            <a:chExt cx="3345776" cy="830555"/>
          </a:xfrm>
        </p:grpSpPr>
        <p:sp>
          <p:nvSpPr>
            <p:cNvPr id="3" name="Scroll: Horizontal 2">
              <a:extLst>
                <a:ext uri="{FF2B5EF4-FFF2-40B4-BE49-F238E27FC236}">
                  <a16:creationId xmlns:a16="http://schemas.microsoft.com/office/drawing/2014/main" id="{3F46E55A-7482-4568-A7F8-834BB1399AFC}"/>
                </a:ext>
              </a:extLst>
            </p:cNvPr>
            <p:cNvSpPr/>
            <p:nvPr/>
          </p:nvSpPr>
          <p:spPr>
            <a:xfrm>
              <a:off x="3526973" y="757083"/>
              <a:ext cx="3345776" cy="830555"/>
            </a:xfrm>
            <a:prstGeom prst="horizontalScroll">
              <a:avLst/>
            </a:prstGeom>
            <a:gradFill flip="none" rotWithShape="1">
              <a:gsLst>
                <a:gs pos="0">
                  <a:srgbClr val="92D050"/>
                </a:gs>
                <a:gs pos="48000">
                  <a:srgbClr val="FFC000"/>
                </a:gs>
                <a:gs pos="92000">
                  <a:srgbClr val="00B0F0"/>
                </a:gs>
              </a:gsLst>
              <a:lin ang="18900000" scaled="1"/>
              <a:tileRect/>
            </a:gradFill>
            <a:ln w="38100">
              <a:solidFill>
                <a:srgbClr val="0066FF"/>
              </a:solidFill>
              <a:prstDash val="sysDot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E42CF53-A69B-4EEA-AA5D-0562138F420F}"/>
                </a:ext>
              </a:extLst>
            </p:cNvPr>
            <p:cNvSpPr txBox="1"/>
            <p:nvPr/>
          </p:nvSpPr>
          <p:spPr>
            <a:xfrm>
              <a:off x="3805084" y="850948"/>
              <a:ext cx="2812025" cy="69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কাজঃ</a:t>
              </a:r>
              <a:endPara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A8AA4CC5-5EE7-46E4-AB7D-A45C9F17F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26" y="1782492"/>
            <a:ext cx="4606414" cy="37290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4">
                <a:extLst>
                  <a:ext uri="{FF2B5EF4-FFF2-40B4-BE49-F238E27FC236}">
                    <a16:creationId xmlns:a16="http://schemas.microsoft.com/office/drawing/2014/main" id="{2557AB83-4DF9-46F5-8EED-9B9989136E68}"/>
                  </a:ext>
                </a:extLst>
              </p:cNvPr>
              <p:cNvSpPr txBox="1"/>
              <p:nvPr/>
            </p:nvSpPr>
            <p:spPr>
              <a:xfrm>
                <a:off x="5103844" y="2803578"/>
                <a:ext cx="6484776" cy="2134815"/>
              </a:xfrm>
              <a:prstGeom prst="rect">
                <a:avLst/>
              </a:prstGeom>
              <a:noFill/>
              <a:ln w="31750">
                <a:gradFill>
                  <a:gsLst>
                    <a:gs pos="0">
                      <a:srgbClr val="FF0000"/>
                    </a:gs>
                    <a:gs pos="55000">
                      <a:srgbClr val="0066FF"/>
                    </a:gs>
                    <a:gs pos="94000">
                      <a:srgbClr val="00B050"/>
                    </a:gs>
                  </a:gsLst>
                  <a:lin ang="5400000" scaled="1"/>
                </a:gradFill>
                <a:prstDash val="sysDash"/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একটি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সূক্ষ্মকোণ</a:t>
                </a: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45</m:t>
                        </m:r>
                      </m:e>
                      <m:sup>
                        <m:r>
                          <a:rPr lang="en-US" sz="320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°</m:t>
                        </m:r>
                      </m:sup>
                    </m:sSup>
                    <m:r>
                      <a:rPr lang="en-US" sz="3200" b="0" i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।</m:t>
                    </m:r>
                  </m:oMath>
                </a14:m>
                <a:endParaRPr lang="en-US" sz="32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>
                  <a:tabLst>
                    <a:tab pos="457200" algn="l"/>
                  </a:tabLst>
                </a:pP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ক.	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উদ্দীপকের</a:t>
                </a: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কোণটি</a:t>
                </a: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এক</a:t>
                </a: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সমকোণের</a:t>
                </a: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কত</a:t>
                </a: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অংশ</a:t>
                </a: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?</a:t>
                </a:r>
              </a:p>
              <a:p>
                <a:pPr>
                  <a:tabLst>
                    <a:tab pos="457200" algn="l"/>
                  </a:tabLst>
                </a:pP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খ.	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চাঁদা</a:t>
                </a: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ব্যবহার</a:t>
                </a: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না</a:t>
                </a: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করে</a:t>
                </a: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উদ্দীপকের</a:t>
                </a: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কোণটি</a:t>
                </a: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আঁক</a:t>
                </a: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:pPr>
                  <a:tabLst>
                    <a:tab pos="457200" algn="l"/>
                  </a:tabLst>
                </a:pP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গ.	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অঙ্কনের</a:t>
                </a: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বিবরণ</a:t>
                </a: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দাও</a:t>
                </a:r>
                <a:r>
                  <a:rPr lang="en-US" sz="32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en-US" sz="36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	 </a:t>
                </a:r>
              </a:p>
            </p:txBody>
          </p:sp>
        </mc:Choice>
        <mc:Fallback xmlns="">
          <p:sp>
            <p:nvSpPr>
              <p:cNvPr id="10" name="TextBox 4">
                <a:extLst>
                  <a:ext uri="{FF2B5EF4-FFF2-40B4-BE49-F238E27FC236}">
                    <a16:creationId xmlns:a16="http://schemas.microsoft.com/office/drawing/2014/main" id="{2557AB83-4DF9-46F5-8EED-9B9989136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844" y="2803578"/>
                <a:ext cx="6484776" cy="2134815"/>
              </a:xfrm>
              <a:prstGeom prst="rect">
                <a:avLst/>
              </a:prstGeom>
              <a:blipFill>
                <a:blip r:embed="rId3"/>
                <a:stretch>
                  <a:fillRect l="-2152" t="-2254" r="-374" b="-6761"/>
                </a:stretch>
              </a:blipFill>
              <a:ln w="31750">
                <a:gradFill>
                  <a:gsLst>
                    <a:gs pos="0">
                      <a:srgbClr val="FF0000"/>
                    </a:gs>
                    <a:gs pos="55000">
                      <a:srgbClr val="0066FF"/>
                    </a:gs>
                    <a:gs pos="94000">
                      <a:srgbClr val="00B050"/>
                    </a:gs>
                  </a:gsLst>
                  <a:lin ang="5400000" scaled="1"/>
                </a:gradFill>
                <a:prstDash val="sys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8C10FADF-17E5-45D6-BD5E-4097D667D1C5}"/>
              </a:ext>
            </a:extLst>
          </p:cNvPr>
          <p:cNvGrpSpPr/>
          <p:nvPr/>
        </p:nvGrpSpPr>
        <p:grpSpPr>
          <a:xfrm>
            <a:off x="872412" y="-4577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5E32989-1937-414A-9C56-ACE3B5A58E4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BCB8182-ABA7-42CB-912D-DF5B343CFB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8066331A-19FA-4D76-96E1-5C7C996658B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2129E8A-AA85-4DCA-A179-A09D21891E46}"/>
              </a:ext>
            </a:extLst>
          </p:cNvPr>
          <p:cNvGrpSpPr/>
          <p:nvPr/>
        </p:nvGrpSpPr>
        <p:grpSpPr>
          <a:xfrm>
            <a:off x="1413587" y="9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549A541-F602-4C27-AA53-E9F0186AEC3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66B0B69-D9BA-4AED-BDC2-87927407B9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7F60F025-237E-491F-9C0D-7667E80BC7C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6D22327-2809-4781-98BA-DBFAD136271B}"/>
              </a:ext>
            </a:extLst>
          </p:cNvPr>
          <p:cNvGrpSpPr/>
          <p:nvPr/>
        </p:nvGrpSpPr>
        <p:grpSpPr>
          <a:xfrm rot="3164560">
            <a:off x="-140157" y="-72117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27E4726-98D7-4671-A7F3-13C9FDB9A6D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52E3138-C0E5-4E48-8AD6-27723E2F53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B500FC51-5B41-4D16-B6E7-E860F2AA2FE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EA8AFBB-7873-4DF0-BD22-CFA00E73169A}"/>
              </a:ext>
            </a:extLst>
          </p:cNvPr>
          <p:cNvGrpSpPr/>
          <p:nvPr/>
        </p:nvGrpSpPr>
        <p:grpSpPr>
          <a:xfrm>
            <a:off x="293913" y="3265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AB92ED4-EE53-4526-B582-22E1228245B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2A52D90-4181-44D3-8E51-3582A413E1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B8F29370-381F-4CC8-A58B-36278640219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661C54-AC2A-4D1A-97B0-91AE2A3DD6C1}"/>
              </a:ext>
            </a:extLst>
          </p:cNvPr>
          <p:cNvGrpSpPr/>
          <p:nvPr/>
        </p:nvGrpSpPr>
        <p:grpSpPr>
          <a:xfrm>
            <a:off x="3136640" y="630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D3F23DC-8CBC-4F35-AD90-6ED9BC43B1D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AA7CFD5-1A54-47C2-AF12-24DD8CAF9D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5B7C04FE-B89E-45C8-A7D6-DC6DC2B5034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E4D9C08-449E-4ED3-8DC3-74C7DD7FEC87}"/>
              </a:ext>
            </a:extLst>
          </p:cNvPr>
          <p:cNvGrpSpPr/>
          <p:nvPr/>
        </p:nvGrpSpPr>
        <p:grpSpPr>
          <a:xfrm>
            <a:off x="3677815" y="1097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B992FE-E67A-4D41-B113-1E14584D9DE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E87447E-35FE-48C8-8BF6-A481E6AC97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F8330267-63A5-4013-BBE2-514750B95E8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6B01C76-BE88-4D1E-BBB5-D33626EC057D}"/>
              </a:ext>
            </a:extLst>
          </p:cNvPr>
          <p:cNvGrpSpPr/>
          <p:nvPr/>
        </p:nvGrpSpPr>
        <p:grpSpPr>
          <a:xfrm>
            <a:off x="1981196" y="1088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C232C67-DFB6-46BF-A789-CD1B7709883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721889-D82B-46ED-B80D-A59FB31D75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7653E4D6-F82C-48E7-A73C-A5AE4234720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8B8914C-DB23-47E0-9C28-0271D7EA140E}"/>
              </a:ext>
            </a:extLst>
          </p:cNvPr>
          <p:cNvGrpSpPr/>
          <p:nvPr/>
        </p:nvGrpSpPr>
        <p:grpSpPr>
          <a:xfrm>
            <a:off x="2558141" y="1088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6A92945-7D39-4B56-972E-3523A98BB90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436FF82-4102-4D0B-8E06-C32242765E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c 41">
              <a:extLst>
                <a:ext uri="{FF2B5EF4-FFF2-40B4-BE49-F238E27FC236}">
                  <a16:creationId xmlns:a16="http://schemas.microsoft.com/office/drawing/2014/main" id="{68AD46AD-D849-48DE-A53A-D5CD8D3CE5F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51B20D7-CC61-4029-8287-2E5F44C2EAF5}"/>
              </a:ext>
            </a:extLst>
          </p:cNvPr>
          <p:cNvGrpSpPr/>
          <p:nvPr/>
        </p:nvGrpSpPr>
        <p:grpSpPr>
          <a:xfrm>
            <a:off x="5400868" y="1719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47F60FD-F629-4BFA-AF7B-7A7EB6B5791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8C61D69-A7C9-471A-A3CF-F5FA3FF066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Arc 45">
              <a:extLst>
                <a:ext uri="{FF2B5EF4-FFF2-40B4-BE49-F238E27FC236}">
                  <a16:creationId xmlns:a16="http://schemas.microsoft.com/office/drawing/2014/main" id="{E8462618-013D-4F7E-979E-1C9E33FDE4A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B8BF41B-DD57-406E-A6AE-BD5C017B7DDF}"/>
              </a:ext>
            </a:extLst>
          </p:cNvPr>
          <p:cNvGrpSpPr/>
          <p:nvPr/>
        </p:nvGrpSpPr>
        <p:grpSpPr>
          <a:xfrm>
            <a:off x="5942043" y="10974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8DF448A-5CB9-4B9C-B7F0-A153BF76F35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89EBC882-B1F7-413A-BB71-87D3969DE9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Arc 49">
              <a:extLst>
                <a:ext uri="{FF2B5EF4-FFF2-40B4-BE49-F238E27FC236}">
                  <a16:creationId xmlns:a16="http://schemas.microsoft.com/office/drawing/2014/main" id="{0B68E3A1-4D47-4C3B-991A-ABFE3720E30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B924F6D-2E1E-4D04-A764-2E8CB0332897}"/>
              </a:ext>
            </a:extLst>
          </p:cNvPr>
          <p:cNvGrpSpPr/>
          <p:nvPr/>
        </p:nvGrpSpPr>
        <p:grpSpPr>
          <a:xfrm>
            <a:off x="4245424" y="-1088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8D6790D-B44C-4E17-B93E-EB2473E7110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8B2B8DD9-BEDE-43AB-B352-1429A62DA5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Arc 53">
              <a:extLst>
                <a:ext uri="{FF2B5EF4-FFF2-40B4-BE49-F238E27FC236}">
                  <a16:creationId xmlns:a16="http://schemas.microsoft.com/office/drawing/2014/main" id="{86F56DD2-0F54-4686-8188-FEEEC57B1FD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9FCF543-F30F-4CC6-8C66-070D829F80E6}"/>
              </a:ext>
            </a:extLst>
          </p:cNvPr>
          <p:cNvGrpSpPr/>
          <p:nvPr/>
        </p:nvGrpSpPr>
        <p:grpSpPr>
          <a:xfrm>
            <a:off x="4822369" y="21770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DAB6715-4AC2-4EFD-890C-BE2E07E2FD8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68B36A09-E658-4A2A-8F93-FBEFF76E77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Arc 57">
              <a:extLst>
                <a:ext uri="{FF2B5EF4-FFF2-40B4-BE49-F238E27FC236}">
                  <a16:creationId xmlns:a16="http://schemas.microsoft.com/office/drawing/2014/main" id="{C0BD688F-411A-47B2-9634-2A01A38EED0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07983D6-75E6-448D-A041-A837E7D2FD86}"/>
              </a:ext>
            </a:extLst>
          </p:cNvPr>
          <p:cNvGrpSpPr/>
          <p:nvPr/>
        </p:nvGrpSpPr>
        <p:grpSpPr>
          <a:xfrm>
            <a:off x="7665096" y="2807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8EAAF8C-C6FF-4D89-BA0A-18A29D90402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B278A24-74EA-4274-B999-7EEA6DBB23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Arc 61">
              <a:extLst>
                <a:ext uri="{FF2B5EF4-FFF2-40B4-BE49-F238E27FC236}">
                  <a16:creationId xmlns:a16="http://schemas.microsoft.com/office/drawing/2014/main" id="{F063BF96-18BA-4614-AF7B-3E712DD34A8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8EC03A9-3AAC-407B-BD48-A35639348665}"/>
              </a:ext>
            </a:extLst>
          </p:cNvPr>
          <p:cNvGrpSpPr/>
          <p:nvPr/>
        </p:nvGrpSpPr>
        <p:grpSpPr>
          <a:xfrm>
            <a:off x="8206271" y="3274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D777F676-9386-4AEB-8540-367BE24EA78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189CE942-25A9-466C-832B-20C0B754D6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Arc 65">
              <a:extLst>
                <a:ext uri="{FF2B5EF4-FFF2-40B4-BE49-F238E27FC236}">
                  <a16:creationId xmlns:a16="http://schemas.microsoft.com/office/drawing/2014/main" id="{C87E14F7-6207-4AFC-954C-6A6A92BFB71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C895AED-505D-4B05-B547-684D7852E8B4}"/>
              </a:ext>
            </a:extLst>
          </p:cNvPr>
          <p:cNvGrpSpPr/>
          <p:nvPr/>
        </p:nvGrpSpPr>
        <p:grpSpPr>
          <a:xfrm>
            <a:off x="6509652" y="10883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38408F77-A69B-4297-8EA8-B4BDBFD3044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F0F33EFE-AB53-4446-BDAB-E41A424C59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Arc 69">
              <a:extLst>
                <a:ext uri="{FF2B5EF4-FFF2-40B4-BE49-F238E27FC236}">
                  <a16:creationId xmlns:a16="http://schemas.microsoft.com/office/drawing/2014/main" id="{8AE431D1-885B-43D6-98F6-2E070D7263E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B9C0927-21DD-4F73-84BC-68AA4FE0CA99}"/>
              </a:ext>
            </a:extLst>
          </p:cNvPr>
          <p:cNvGrpSpPr/>
          <p:nvPr/>
        </p:nvGrpSpPr>
        <p:grpSpPr>
          <a:xfrm>
            <a:off x="7086597" y="10883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F80F061-3BFB-4955-8588-97EF25BFCAE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AD0D31A6-11A2-43C5-B001-A2BF69905E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Arc 73">
              <a:extLst>
                <a:ext uri="{FF2B5EF4-FFF2-40B4-BE49-F238E27FC236}">
                  <a16:creationId xmlns:a16="http://schemas.microsoft.com/office/drawing/2014/main" id="{99C60B60-68B4-4704-8BE5-91F770F542F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AD51E17-D18C-4ADA-92BA-937344C01A6B}"/>
              </a:ext>
            </a:extLst>
          </p:cNvPr>
          <p:cNvGrpSpPr/>
          <p:nvPr/>
        </p:nvGrpSpPr>
        <p:grpSpPr>
          <a:xfrm>
            <a:off x="9929324" y="1719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E8130784-B2D0-47C2-A794-98CD5548DB6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292E5C3-8FC6-409D-B5FD-B1D8C96876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Arc 77">
              <a:extLst>
                <a:ext uri="{FF2B5EF4-FFF2-40B4-BE49-F238E27FC236}">
                  <a16:creationId xmlns:a16="http://schemas.microsoft.com/office/drawing/2014/main" id="{D49FBF57-8618-4817-879A-8BF4C1234E2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C599C2E-B11B-4567-A2FB-3AF0C35A5414}"/>
              </a:ext>
            </a:extLst>
          </p:cNvPr>
          <p:cNvGrpSpPr/>
          <p:nvPr/>
        </p:nvGrpSpPr>
        <p:grpSpPr>
          <a:xfrm>
            <a:off x="10470499" y="21858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B8D2A306-AA45-4619-AA92-5B48AB5EFC6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4F882A58-64CE-43F9-87DB-DDEBC1037F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Arc 81">
              <a:extLst>
                <a:ext uri="{FF2B5EF4-FFF2-40B4-BE49-F238E27FC236}">
                  <a16:creationId xmlns:a16="http://schemas.microsoft.com/office/drawing/2014/main" id="{CF5115E8-D9AB-4ACF-A81D-7E96071E652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D3C72F0-AF10-4AA7-8727-A72DAC9CA509}"/>
              </a:ext>
            </a:extLst>
          </p:cNvPr>
          <p:cNvGrpSpPr/>
          <p:nvPr/>
        </p:nvGrpSpPr>
        <p:grpSpPr>
          <a:xfrm>
            <a:off x="8773880" y="2176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716AA27-123D-492B-88EF-4B2EAD27EC9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9C38F91-DA11-4DE8-9B16-BDA9BF2BD6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B44258DD-D039-491B-83E1-027A28D38BA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4F9AFA8-CAEB-415D-92A9-8D9A56B461BD}"/>
              </a:ext>
            </a:extLst>
          </p:cNvPr>
          <p:cNvGrpSpPr/>
          <p:nvPr/>
        </p:nvGrpSpPr>
        <p:grpSpPr>
          <a:xfrm>
            <a:off x="9350825" y="2176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61966D26-C323-4104-9AA8-BA6AC0EC81A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799AEBD6-FDB5-49F3-ADD1-CD07518DC7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Arc 89">
              <a:extLst>
                <a:ext uri="{FF2B5EF4-FFF2-40B4-BE49-F238E27FC236}">
                  <a16:creationId xmlns:a16="http://schemas.microsoft.com/office/drawing/2014/main" id="{80929BB7-FBFD-4F0F-95A1-0A913EE1995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B1C7F72-67BC-4E4A-9763-F929A1C02BD1}"/>
              </a:ext>
            </a:extLst>
          </p:cNvPr>
          <p:cNvGrpSpPr/>
          <p:nvPr/>
        </p:nvGrpSpPr>
        <p:grpSpPr>
          <a:xfrm>
            <a:off x="11038108" y="10881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AA0FAC73-F864-4728-958A-99E375ACF48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0A26E8D9-07B5-4888-B28D-AEED24CC48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>
              <a:extLst>
                <a:ext uri="{FF2B5EF4-FFF2-40B4-BE49-F238E27FC236}">
                  <a16:creationId xmlns:a16="http://schemas.microsoft.com/office/drawing/2014/main" id="{65EFE101-EE40-4334-83B4-DC4A5F78D7B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3974F81-598E-4F68-BEC9-FD4D8A4661A0}"/>
              </a:ext>
            </a:extLst>
          </p:cNvPr>
          <p:cNvGrpSpPr/>
          <p:nvPr/>
        </p:nvGrpSpPr>
        <p:grpSpPr>
          <a:xfrm>
            <a:off x="950157" y="6596013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448876E0-AB2A-4FB6-BC54-1A777C39BEB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97246CAF-AFED-43AD-A47C-EE03FF4EA2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Arc 97">
              <a:extLst>
                <a:ext uri="{FF2B5EF4-FFF2-40B4-BE49-F238E27FC236}">
                  <a16:creationId xmlns:a16="http://schemas.microsoft.com/office/drawing/2014/main" id="{A2C01217-8F97-4D5B-9196-530E82AE454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900B9AA6-A6CB-413E-B20A-5316DDDB1635}"/>
              </a:ext>
            </a:extLst>
          </p:cNvPr>
          <p:cNvGrpSpPr/>
          <p:nvPr/>
        </p:nvGrpSpPr>
        <p:grpSpPr>
          <a:xfrm>
            <a:off x="1491332" y="6600680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07857D7F-3FE8-43FD-827E-E56A03DE2B9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2B86F1F4-B896-4C4E-B4EF-4E69B6D3E6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Arc 101">
              <a:extLst>
                <a:ext uri="{FF2B5EF4-FFF2-40B4-BE49-F238E27FC236}">
                  <a16:creationId xmlns:a16="http://schemas.microsoft.com/office/drawing/2014/main" id="{3179B9D2-06FB-469E-8835-DC7ED305090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5EBC9742-91AE-4C1A-A3A1-3BB87B44DEE8}"/>
              </a:ext>
            </a:extLst>
          </p:cNvPr>
          <p:cNvGrpSpPr/>
          <p:nvPr/>
        </p:nvGrpSpPr>
        <p:grpSpPr>
          <a:xfrm rot="20450765">
            <a:off x="-93897" y="646883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ADB9A8DE-7C28-4878-B281-FB6EB590F7C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C6ED64E5-535C-4911-A9E0-DC6AB88141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Arc 105">
              <a:extLst>
                <a:ext uri="{FF2B5EF4-FFF2-40B4-BE49-F238E27FC236}">
                  <a16:creationId xmlns:a16="http://schemas.microsoft.com/office/drawing/2014/main" id="{940ECB20-A2CD-421A-B0A4-36602011087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7025C5C-09A2-4CF1-9A90-00099F942DC7}"/>
              </a:ext>
            </a:extLst>
          </p:cNvPr>
          <p:cNvGrpSpPr/>
          <p:nvPr/>
        </p:nvGrpSpPr>
        <p:grpSpPr>
          <a:xfrm>
            <a:off x="371658" y="6600590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2E9CAF72-7842-4A69-AD2C-F074EA9194D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C974007B-33D9-47B9-A5C9-8F39C90BD8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Arc 109">
              <a:extLst>
                <a:ext uri="{FF2B5EF4-FFF2-40B4-BE49-F238E27FC236}">
                  <a16:creationId xmlns:a16="http://schemas.microsoft.com/office/drawing/2014/main" id="{CF31DF3C-D949-4D1E-98D0-36ECC749601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E3A529CD-925E-461D-8141-0D2EF6996837}"/>
              </a:ext>
            </a:extLst>
          </p:cNvPr>
          <p:cNvGrpSpPr/>
          <p:nvPr/>
        </p:nvGrpSpPr>
        <p:grpSpPr>
          <a:xfrm>
            <a:off x="3214385" y="6606898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4A8667CF-1128-4629-B1C1-2AC049E2FC5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B36C8D82-B240-47AF-8A66-C7B39DFFE0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>
              <a:extLst>
                <a:ext uri="{FF2B5EF4-FFF2-40B4-BE49-F238E27FC236}">
                  <a16:creationId xmlns:a16="http://schemas.microsoft.com/office/drawing/2014/main" id="{8793A72B-A93F-4404-A5C0-902E8D86EA7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88F05925-4FE2-4FAB-A40A-E9F3823C4B46}"/>
              </a:ext>
            </a:extLst>
          </p:cNvPr>
          <p:cNvGrpSpPr/>
          <p:nvPr/>
        </p:nvGrpSpPr>
        <p:grpSpPr>
          <a:xfrm>
            <a:off x="3755560" y="6611565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A35CC117-3773-4974-B94F-646BF45FCB7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9B412ADF-761D-4076-BEE0-27527AF8E8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Arc 117">
              <a:extLst>
                <a:ext uri="{FF2B5EF4-FFF2-40B4-BE49-F238E27FC236}">
                  <a16:creationId xmlns:a16="http://schemas.microsoft.com/office/drawing/2014/main" id="{C0CEA9DB-E836-4085-B7A5-2A38FBAD5AC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47064C8-A732-43BA-B541-D29DEF2A97F2}"/>
              </a:ext>
            </a:extLst>
          </p:cNvPr>
          <p:cNvGrpSpPr/>
          <p:nvPr/>
        </p:nvGrpSpPr>
        <p:grpSpPr>
          <a:xfrm>
            <a:off x="2058941" y="6611475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1DC07DDA-9DC4-4FCD-B8AA-C0B44969667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250D43B5-8388-4CD7-9A25-87DBA4C5B2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Arc 121">
              <a:extLst>
                <a:ext uri="{FF2B5EF4-FFF2-40B4-BE49-F238E27FC236}">
                  <a16:creationId xmlns:a16="http://schemas.microsoft.com/office/drawing/2014/main" id="{1012A0F0-6B36-4C23-91F4-64C152EB81C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4AD3C1FE-AA23-47D7-B157-AA2189BBBDF5}"/>
              </a:ext>
            </a:extLst>
          </p:cNvPr>
          <p:cNvGrpSpPr/>
          <p:nvPr/>
        </p:nvGrpSpPr>
        <p:grpSpPr>
          <a:xfrm>
            <a:off x="2635886" y="6611475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1605F63F-70ED-4AE8-87E9-6974FAB1DD3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A38859B1-BB80-4A6A-A3E8-E42AA7B4CE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Arc 125">
              <a:extLst>
                <a:ext uri="{FF2B5EF4-FFF2-40B4-BE49-F238E27FC236}">
                  <a16:creationId xmlns:a16="http://schemas.microsoft.com/office/drawing/2014/main" id="{6AF6DC85-90D8-4FFD-B692-52EAD3F42CF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BE66B05-B19E-4B2A-9C03-BD5542E105D6}"/>
              </a:ext>
            </a:extLst>
          </p:cNvPr>
          <p:cNvGrpSpPr/>
          <p:nvPr/>
        </p:nvGrpSpPr>
        <p:grpSpPr>
          <a:xfrm>
            <a:off x="5478613" y="6606897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ADF09BAB-D64B-40A6-B474-2CA36829071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B607CE7-724E-402C-8E45-90A8487482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Arc 129">
              <a:extLst>
                <a:ext uri="{FF2B5EF4-FFF2-40B4-BE49-F238E27FC236}">
                  <a16:creationId xmlns:a16="http://schemas.microsoft.com/office/drawing/2014/main" id="{DFCA95E3-A35A-4E74-956D-DF8506D686C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F4DB340-9ADF-4ED0-BB30-CE0467B7C8EC}"/>
              </a:ext>
            </a:extLst>
          </p:cNvPr>
          <p:cNvGrpSpPr/>
          <p:nvPr/>
        </p:nvGrpSpPr>
        <p:grpSpPr>
          <a:xfrm>
            <a:off x="6019788" y="6611564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AE296FFE-57EA-4981-BE8D-196C2BA241D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BC73345A-3620-404C-8CC6-0DD6D04524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Arc 133">
              <a:extLst>
                <a:ext uri="{FF2B5EF4-FFF2-40B4-BE49-F238E27FC236}">
                  <a16:creationId xmlns:a16="http://schemas.microsoft.com/office/drawing/2014/main" id="{AE75AA5A-B180-4F71-8A96-1C3D9072EAD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D781882-BAEA-44C6-A3DC-98C7C3D393B5}"/>
              </a:ext>
            </a:extLst>
          </p:cNvPr>
          <p:cNvGrpSpPr/>
          <p:nvPr/>
        </p:nvGrpSpPr>
        <p:grpSpPr>
          <a:xfrm>
            <a:off x="4334055" y="6611474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E60E13C7-BC57-44F6-A40F-5C7C5E1D291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7BCF223D-F556-4F8C-BE30-B062424B95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Arc 137">
              <a:extLst>
                <a:ext uri="{FF2B5EF4-FFF2-40B4-BE49-F238E27FC236}">
                  <a16:creationId xmlns:a16="http://schemas.microsoft.com/office/drawing/2014/main" id="{B7D3063F-D38A-42F3-9BED-272DF8DE3FF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CD6F0E2-9003-4030-B185-CFCB02EE8722}"/>
              </a:ext>
            </a:extLst>
          </p:cNvPr>
          <p:cNvGrpSpPr/>
          <p:nvPr/>
        </p:nvGrpSpPr>
        <p:grpSpPr>
          <a:xfrm>
            <a:off x="4900114" y="6600588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625E6B61-B275-4881-95C2-4CB54E07F55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715EB8CC-5F0B-46BB-8E1D-14048D1DDF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3763ABDA-FBAA-49C9-8E51-A310A223DE4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B2E3447A-2124-4D36-86FA-B69EF0FE745A}"/>
              </a:ext>
            </a:extLst>
          </p:cNvPr>
          <p:cNvGrpSpPr/>
          <p:nvPr/>
        </p:nvGrpSpPr>
        <p:grpSpPr>
          <a:xfrm>
            <a:off x="7742841" y="6596010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4213349F-1F84-403E-88E0-ECD42F8EDBD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D2D5C86E-7A75-4473-B1A7-479B6D6C19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Arc 145">
              <a:extLst>
                <a:ext uri="{FF2B5EF4-FFF2-40B4-BE49-F238E27FC236}">
                  <a16:creationId xmlns:a16="http://schemas.microsoft.com/office/drawing/2014/main" id="{1E0C99AB-88C2-436A-9367-32AE0DAD94F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4CF3195-D5BA-4B91-A688-9586FFDA0DF6}"/>
              </a:ext>
            </a:extLst>
          </p:cNvPr>
          <p:cNvGrpSpPr/>
          <p:nvPr/>
        </p:nvGrpSpPr>
        <p:grpSpPr>
          <a:xfrm>
            <a:off x="8284016" y="6600677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679A08F4-A255-4A90-8DBF-0E272C89485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3BBCE568-5B53-46A1-98B0-FF667DFA15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Arc 149">
              <a:extLst>
                <a:ext uri="{FF2B5EF4-FFF2-40B4-BE49-F238E27FC236}">
                  <a16:creationId xmlns:a16="http://schemas.microsoft.com/office/drawing/2014/main" id="{9B8DBCA4-8A6A-4D26-AD40-54F5D6BF7AB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6D4F5A38-0D63-486A-AB90-1211D31C3A48}"/>
              </a:ext>
            </a:extLst>
          </p:cNvPr>
          <p:cNvGrpSpPr/>
          <p:nvPr/>
        </p:nvGrpSpPr>
        <p:grpSpPr>
          <a:xfrm>
            <a:off x="6587397" y="6622359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0D0209C5-64C0-48C8-8065-72910126867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1AF122FF-69AF-482D-B944-5DCB261A22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Arc 153">
              <a:extLst>
                <a:ext uri="{FF2B5EF4-FFF2-40B4-BE49-F238E27FC236}">
                  <a16:creationId xmlns:a16="http://schemas.microsoft.com/office/drawing/2014/main" id="{596AE1F8-2881-42EB-B797-D6BCB3755E9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B5B4DB5F-7CFB-4F6B-9B7C-95BE76B67443}"/>
              </a:ext>
            </a:extLst>
          </p:cNvPr>
          <p:cNvGrpSpPr/>
          <p:nvPr/>
        </p:nvGrpSpPr>
        <p:grpSpPr>
          <a:xfrm>
            <a:off x="7164342" y="6600587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4F2355E1-525B-42DC-A10B-CE6EB0C4727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95F00F9B-04CD-458A-BD53-1E80CDFA76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Arc 157">
              <a:extLst>
                <a:ext uri="{FF2B5EF4-FFF2-40B4-BE49-F238E27FC236}">
                  <a16:creationId xmlns:a16="http://schemas.microsoft.com/office/drawing/2014/main" id="{F82B5AC1-76E3-4F89-86D4-5AC49E8AFFC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FA56AF81-6DF5-4F86-8C56-29F64C2E945F}"/>
              </a:ext>
            </a:extLst>
          </p:cNvPr>
          <p:cNvGrpSpPr/>
          <p:nvPr/>
        </p:nvGrpSpPr>
        <p:grpSpPr>
          <a:xfrm>
            <a:off x="10007069" y="6606895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981D6128-01CE-4DD1-8E8E-AF87C167FB7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D973EA74-8044-43D2-8257-8B2B497DB6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Arc 161">
              <a:extLst>
                <a:ext uri="{FF2B5EF4-FFF2-40B4-BE49-F238E27FC236}">
                  <a16:creationId xmlns:a16="http://schemas.microsoft.com/office/drawing/2014/main" id="{FF2CC7DC-EE3E-444A-9E53-A97F4DA8A4D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7D735EC7-6BA7-4627-8769-C027B53CC696}"/>
              </a:ext>
            </a:extLst>
          </p:cNvPr>
          <p:cNvGrpSpPr/>
          <p:nvPr/>
        </p:nvGrpSpPr>
        <p:grpSpPr>
          <a:xfrm>
            <a:off x="10548244" y="6611562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36CD7972-443A-4999-AE91-9EE0F0766A6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8E85D55A-38AE-474C-B62D-4F455E8FFA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Arc 165">
              <a:extLst>
                <a:ext uri="{FF2B5EF4-FFF2-40B4-BE49-F238E27FC236}">
                  <a16:creationId xmlns:a16="http://schemas.microsoft.com/office/drawing/2014/main" id="{27DF7C71-5781-445C-86BE-306B8FACA2B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798FDA81-4C69-45A6-AF62-4CA2623BEC49}"/>
              </a:ext>
            </a:extLst>
          </p:cNvPr>
          <p:cNvGrpSpPr/>
          <p:nvPr/>
        </p:nvGrpSpPr>
        <p:grpSpPr>
          <a:xfrm>
            <a:off x="8851625" y="6611472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1A3A1D3E-009C-4D09-8322-41F94242398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8BFD0802-30E8-437F-BF90-301F78EADF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Arc 169">
              <a:extLst>
                <a:ext uri="{FF2B5EF4-FFF2-40B4-BE49-F238E27FC236}">
                  <a16:creationId xmlns:a16="http://schemas.microsoft.com/office/drawing/2014/main" id="{08A60B1C-6D70-48CE-ABDD-68812BBC96A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367727BA-D7B5-4D08-802F-1CC356D2E4D6}"/>
              </a:ext>
            </a:extLst>
          </p:cNvPr>
          <p:cNvGrpSpPr/>
          <p:nvPr/>
        </p:nvGrpSpPr>
        <p:grpSpPr>
          <a:xfrm>
            <a:off x="9428570" y="6611472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167EA69D-E8C3-4CEC-A759-F548F8DA599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9E8A01C7-73D3-4DD6-8A64-14A40CC9E7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Arc 173">
              <a:extLst>
                <a:ext uri="{FF2B5EF4-FFF2-40B4-BE49-F238E27FC236}">
                  <a16:creationId xmlns:a16="http://schemas.microsoft.com/office/drawing/2014/main" id="{B989A50A-F1BB-4F8E-821B-C1550F62D2B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FCB122FA-81A5-4C9C-911A-1D77F272A287}"/>
              </a:ext>
            </a:extLst>
          </p:cNvPr>
          <p:cNvGrpSpPr/>
          <p:nvPr/>
        </p:nvGrpSpPr>
        <p:grpSpPr>
          <a:xfrm>
            <a:off x="11115853" y="6622357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ABC7EC76-465E-4873-91F0-66B3E6F527D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D47FCBE3-020F-4447-A24B-41D5B6511D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Arc 177">
              <a:extLst>
                <a:ext uri="{FF2B5EF4-FFF2-40B4-BE49-F238E27FC236}">
                  <a16:creationId xmlns:a16="http://schemas.microsoft.com/office/drawing/2014/main" id="{401EB41A-A813-4D88-9BD1-307ACDE2117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98B60CB0-DAE2-43EF-8750-2F1FCFC3F454}"/>
              </a:ext>
            </a:extLst>
          </p:cNvPr>
          <p:cNvGrpSpPr/>
          <p:nvPr/>
        </p:nvGrpSpPr>
        <p:grpSpPr>
          <a:xfrm rot="16200000">
            <a:off x="-77642" y="611777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F149188C-9865-4559-AE88-72B34E26644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90C403F4-4361-42C6-8FA5-9FA18877CE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Arc 181">
              <a:extLst>
                <a:ext uri="{FF2B5EF4-FFF2-40B4-BE49-F238E27FC236}">
                  <a16:creationId xmlns:a16="http://schemas.microsoft.com/office/drawing/2014/main" id="{87C138B0-7664-4365-9454-088AFBFB3AB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5447D809-1EF6-4A9A-B976-4988B6AAF4F4}"/>
              </a:ext>
            </a:extLst>
          </p:cNvPr>
          <p:cNvGrpSpPr/>
          <p:nvPr/>
        </p:nvGrpSpPr>
        <p:grpSpPr>
          <a:xfrm rot="16200000">
            <a:off x="-85534" y="554714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B0717A5E-F538-4B5E-9919-755078715FB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4A733593-2C6D-4B64-8C67-91B603F001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Arc 185">
              <a:extLst>
                <a:ext uri="{FF2B5EF4-FFF2-40B4-BE49-F238E27FC236}">
                  <a16:creationId xmlns:a16="http://schemas.microsoft.com/office/drawing/2014/main" id="{4AD1C374-6C18-4718-BF5D-B014B822ABB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943A6747-0AA3-4874-A4DD-1CBFB3BF2600}"/>
              </a:ext>
            </a:extLst>
          </p:cNvPr>
          <p:cNvGrpSpPr/>
          <p:nvPr/>
        </p:nvGrpSpPr>
        <p:grpSpPr>
          <a:xfrm rot="16200000">
            <a:off x="-66872" y="4974861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6AFB5E58-6D79-4B9D-8112-2A1148648E5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30418562-86B0-4AD4-856C-5EE8341CEA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Arc 189">
              <a:extLst>
                <a:ext uri="{FF2B5EF4-FFF2-40B4-BE49-F238E27FC236}">
                  <a16:creationId xmlns:a16="http://schemas.microsoft.com/office/drawing/2014/main" id="{247AD649-A93A-49DC-AAD0-6B95B80B49D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944C0817-F18F-47E0-A6EA-04F0C7756A98}"/>
              </a:ext>
            </a:extLst>
          </p:cNvPr>
          <p:cNvGrpSpPr/>
          <p:nvPr/>
        </p:nvGrpSpPr>
        <p:grpSpPr>
          <a:xfrm rot="16419882">
            <a:off x="-80752" y="4436710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15CE80CC-AA3A-438D-A9A8-2BD5DA5DE87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BF30FDDD-7B86-402F-8BC0-40B398FB84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Arc 193">
              <a:extLst>
                <a:ext uri="{FF2B5EF4-FFF2-40B4-BE49-F238E27FC236}">
                  <a16:creationId xmlns:a16="http://schemas.microsoft.com/office/drawing/2014/main" id="{88E20286-872A-4B26-B54F-13FCEBA49C0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C3DB0CD5-DA42-4E0D-BF7D-9B34BCB996EA}"/>
              </a:ext>
            </a:extLst>
          </p:cNvPr>
          <p:cNvGrpSpPr/>
          <p:nvPr/>
        </p:nvGrpSpPr>
        <p:grpSpPr>
          <a:xfrm rot="16200000">
            <a:off x="-83672" y="3862481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731C99FB-880D-474B-873D-70480F1A4E8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F455792C-B882-4C74-89B5-53A466DE7E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Arc 197">
              <a:extLst>
                <a:ext uri="{FF2B5EF4-FFF2-40B4-BE49-F238E27FC236}">
                  <a16:creationId xmlns:a16="http://schemas.microsoft.com/office/drawing/2014/main" id="{4415ED83-3585-491C-A950-09F58F74F8C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5880C7DB-CF8A-4545-8F8D-DA9149C5FB15}"/>
              </a:ext>
            </a:extLst>
          </p:cNvPr>
          <p:cNvGrpSpPr/>
          <p:nvPr/>
        </p:nvGrpSpPr>
        <p:grpSpPr>
          <a:xfrm rot="16200000">
            <a:off x="-82039" y="3282325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B5ADD5E5-3DCF-45FF-8A5C-9B3A40A03FE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E881E787-B7CD-4BA6-8FDD-8F714F682C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Arc 201">
              <a:extLst>
                <a:ext uri="{FF2B5EF4-FFF2-40B4-BE49-F238E27FC236}">
                  <a16:creationId xmlns:a16="http://schemas.microsoft.com/office/drawing/2014/main" id="{868978F6-37EB-43BC-83D5-8DB09972605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703874B9-D1C3-46B9-B991-D247509BBD43}"/>
              </a:ext>
            </a:extLst>
          </p:cNvPr>
          <p:cNvGrpSpPr/>
          <p:nvPr/>
        </p:nvGrpSpPr>
        <p:grpSpPr>
          <a:xfrm rot="16200000">
            <a:off x="-91952" y="27195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D89430CF-8B23-4DBE-903B-C2DBA0E8D66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E069D1A3-9D37-4942-8BE1-D782CE61AB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Arc 205">
              <a:extLst>
                <a:ext uri="{FF2B5EF4-FFF2-40B4-BE49-F238E27FC236}">
                  <a16:creationId xmlns:a16="http://schemas.microsoft.com/office/drawing/2014/main" id="{527F7D72-FE1C-4296-BC79-46E056B888C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9885D897-EC1E-498E-8F46-F519706D7987}"/>
              </a:ext>
            </a:extLst>
          </p:cNvPr>
          <p:cNvGrpSpPr/>
          <p:nvPr/>
        </p:nvGrpSpPr>
        <p:grpSpPr>
          <a:xfrm rot="16419882">
            <a:off x="-86782" y="2171894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646287FD-F096-4CFB-93F0-97740A085B3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AB985BB9-D3B7-45F5-8403-F45BFA0512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Arc 209">
              <a:extLst>
                <a:ext uri="{FF2B5EF4-FFF2-40B4-BE49-F238E27FC236}">
                  <a16:creationId xmlns:a16="http://schemas.microsoft.com/office/drawing/2014/main" id="{AE0D2C6D-14A2-439A-94B2-29736342C97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1C881757-B9A1-4079-88A4-C67A26F6FA1A}"/>
              </a:ext>
            </a:extLst>
          </p:cNvPr>
          <p:cNvGrpSpPr/>
          <p:nvPr/>
        </p:nvGrpSpPr>
        <p:grpSpPr>
          <a:xfrm rot="16200000">
            <a:off x="-80755" y="165442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A7A0ED21-58AA-4862-A64C-40E44D9A09C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A2564EC6-10B4-4F2E-A2FA-7621421B1A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Arc 213">
              <a:extLst>
                <a:ext uri="{FF2B5EF4-FFF2-40B4-BE49-F238E27FC236}">
                  <a16:creationId xmlns:a16="http://schemas.microsoft.com/office/drawing/2014/main" id="{89EB997F-AC0B-4BB8-A35B-8101CBB734A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E7C135AD-8F3C-48AF-94CB-2AA5AB102189}"/>
              </a:ext>
            </a:extLst>
          </p:cNvPr>
          <p:cNvGrpSpPr/>
          <p:nvPr/>
        </p:nvGrpSpPr>
        <p:grpSpPr>
          <a:xfrm rot="16200000">
            <a:off x="-88647" y="113064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C0F8E929-F5DE-40FF-8E79-8925E6AA522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188F4496-DB37-4907-971F-2D991B52A4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Arc 217">
              <a:extLst>
                <a:ext uri="{FF2B5EF4-FFF2-40B4-BE49-F238E27FC236}">
                  <a16:creationId xmlns:a16="http://schemas.microsoft.com/office/drawing/2014/main" id="{96B7F769-D3AF-4895-8BE8-350B8D23DEC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47640159-F3A9-417E-92AB-0406C8F1619F}"/>
              </a:ext>
            </a:extLst>
          </p:cNvPr>
          <p:cNvGrpSpPr/>
          <p:nvPr/>
        </p:nvGrpSpPr>
        <p:grpSpPr>
          <a:xfrm rot="16200000">
            <a:off x="-79316" y="5303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89E0242F-6AE4-41B6-B051-EDC8B4D4B24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75170486-9C01-44B6-BF25-1FB0F3B591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Arc 221">
              <a:extLst>
                <a:ext uri="{FF2B5EF4-FFF2-40B4-BE49-F238E27FC236}">
                  <a16:creationId xmlns:a16="http://schemas.microsoft.com/office/drawing/2014/main" id="{C41EEA18-33ED-4B15-8051-094CBF5D29F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993DC49A-EF9F-4D78-A787-8BA5DD651009}"/>
              </a:ext>
            </a:extLst>
          </p:cNvPr>
          <p:cNvGrpSpPr/>
          <p:nvPr/>
        </p:nvGrpSpPr>
        <p:grpSpPr>
          <a:xfrm rot="16200000">
            <a:off x="11785979" y="602252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0CEAE2D1-C364-4B88-BD79-D713D19DB7C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998C6085-53D9-4198-BB53-FDD99EFFB5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Arc 225">
              <a:extLst>
                <a:ext uri="{FF2B5EF4-FFF2-40B4-BE49-F238E27FC236}">
                  <a16:creationId xmlns:a16="http://schemas.microsoft.com/office/drawing/2014/main" id="{8D69B4D4-82DC-455E-B109-2714D4909DC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D2450D0E-B4D9-46F4-BFA4-878E3B10975D}"/>
              </a:ext>
            </a:extLst>
          </p:cNvPr>
          <p:cNvGrpSpPr/>
          <p:nvPr/>
        </p:nvGrpSpPr>
        <p:grpSpPr>
          <a:xfrm rot="16200000">
            <a:off x="11703836" y="5592817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333AA40D-2EA1-4337-9B8F-5AB6BCDEBB9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1E78DF99-6E19-4D9B-9F26-8AF2BA380D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Arc 229">
              <a:extLst>
                <a:ext uri="{FF2B5EF4-FFF2-40B4-BE49-F238E27FC236}">
                  <a16:creationId xmlns:a16="http://schemas.microsoft.com/office/drawing/2014/main" id="{0852EAC2-13D4-497D-B503-22D4680349F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22DB5CE0-79B7-4012-95CA-E2F8E6630295}"/>
              </a:ext>
            </a:extLst>
          </p:cNvPr>
          <p:cNvGrpSpPr/>
          <p:nvPr/>
        </p:nvGrpSpPr>
        <p:grpSpPr>
          <a:xfrm rot="16200000">
            <a:off x="11722498" y="5020537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C9B24FBC-247F-4883-8925-1A0D4135677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2AAD45F5-0926-4A4F-924F-68A519A3A8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Arc 233">
              <a:extLst>
                <a:ext uri="{FF2B5EF4-FFF2-40B4-BE49-F238E27FC236}">
                  <a16:creationId xmlns:a16="http://schemas.microsoft.com/office/drawing/2014/main" id="{E891D987-06C6-46D1-A7AD-7DA27478807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25C31D31-7AE8-4933-BF39-3C2940C46875}"/>
              </a:ext>
            </a:extLst>
          </p:cNvPr>
          <p:cNvGrpSpPr/>
          <p:nvPr/>
        </p:nvGrpSpPr>
        <p:grpSpPr>
          <a:xfrm rot="16419882">
            <a:off x="11703871" y="4482235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C625BCC0-F25D-4405-9B2E-7C255C9C3DB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8A95C21A-80CE-4D04-93B0-0811ED1968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Arc 237">
              <a:extLst>
                <a:ext uri="{FF2B5EF4-FFF2-40B4-BE49-F238E27FC236}">
                  <a16:creationId xmlns:a16="http://schemas.microsoft.com/office/drawing/2014/main" id="{7231F7C2-EDE3-442B-BFCE-A18158CD740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E72D81A2-BACE-46FF-AE36-841A1D891EF2}"/>
              </a:ext>
            </a:extLst>
          </p:cNvPr>
          <p:cNvGrpSpPr/>
          <p:nvPr/>
        </p:nvGrpSpPr>
        <p:grpSpPr>
          <a:xfrm rot="16200000">
            <a:off x="11705698" y="3908157"/>
            <a:ext cx="848299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50A2E1EA-E6DA-4D19-8FDA-CAC34944A93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576AAF75-DA86-4AFF-8A5C-1D315B9C01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2" name="Arc 241">
              <a:extLst>
                <a:ext uri="{FF2B5EF4-FFF2-40B4-BE49-F238E27FC236}">
                  <a16:creationId xmlns:a16="http://schemas.microsoft.com/office/drawing/2014/main" id="{7FB75895-BB8A-434D-93D8-4CEEBF93AB8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EC74CE63-7CBC-4B1E-8573-9B7258E19C71}"/>
              </a:ext>
            </a:extLst>
          </p:cNvPr>
          <p:cNvGrpSpPr/>
          <p:nvPr/>
        </p:nvGrpSpPr>
        <p:grpSpPr>
          <a:xfrm rot="16200000">
            <a:off x="11707331" y="3328001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EBB597E2-7ADF-437E-A40C-5D7965994CC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556520DE-1D02-4199-916B-86D4994C61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Arc 245">
              <a:extLst>
                <a:ext uri="{FF2B5EF4-FFF2-40B4-BE49-F238E27FC236}">
                  <a16:creationId xmlns:a16="http://schemas.microsoft.com/office/drawing/2014/main" id="{1550A865-3891-42EE-AE7D-1DC9658A553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AC4CC26D-B3A2-4C2E-A05F-0B126B94A066}"/>
              </a:ext>
            </a:extLst>
          </p:cNvPr>
          <p:cNvGrpSpPr/>
          <p:nvPr/>
        </p:nvGrpSpPr>
        <p:grpSpPr>
          <a:xfrm rot="16200000">
            <a:off x="11697418" y="2765246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DCA0B63B-2C08-4BD4-92AD-CDDC41BE8A4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2132E6F0-A654-40E7-8994-5C3C7DF029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Arc 249">
              <a:extLst>
                <a:ext uri="{FF2B5EF4-FFF2-40B4-BE49-F238E27FC236}">
                  <a16:creationId xmlns:a16="http://schemas.microsoft.com/office/drawing/2014/main" id="{5EB620A0-3BE9-4B1F-9FE5-981FD96F193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360B5EEA-98EA-4C72-9D9D-13E625DC887A}"/>
              </a:ext>
            </a:extLst>
          </p:cNvPr>
          <p:cNvGrpSpPr/>
          <p:nvPr/>
        </p:nvGrpSpPr>
        <p:grpSpPr>
          <a:xfrm rot="16419882">
            <a:off x="11697841" y="2217419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A5667E17-0579-4D19-AB42-8283DF4A30F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7B190B17-6BEC-4F4B-B2AA-F1F91322FB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Arc 253">
              <a:extLst>
                <a:ext uri="{FF2B5EF4-FFF2-40B4-BE49-F238E27FC236}">
                  <a16:creationId xmlns:a16="http://schemas.microsoft.com/office/drawing/2014/main" id="{10A4B57B-3585-4CFC-B124-D7246D4355A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A69E3459-29DD-4928-9FC8-30405440BAAD}"/>
              </a:ext>
            </a:extLst>
          </p:cNvPr>
          <p:cNvGrpSpPr/>
          <p:nvPr/>
        </p:nvGrpSpPr>
        <p:grpSpPr>
          <a:xfrm rot="16200000">
            <a:off x="11708616" y="1700100"/>
            <a:ext cx="848297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407B6A54-D275-4567-A346-D3501EAD8EA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FC5C399E-69B1-431E-B279-9A97F3E063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Arc 257">
              <a:extLst>
                <a:ext uri="{FF2B5EF4-FFF2-40B4-BE49-F238E27FC236}">
                  <a16:creationId xmlns:a16="http://schemas.microsoft.com/office/drawing/2014/main" id="{4170C116-736F-4ECD-A43B-50F706EB120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47C0EDA6-CA5B-41DA-9DF4-73FF07F3D253}"/>
              </a:ext>
            </a:extLst>
          </p:cNvPr>
          <p:cNvGrpSpPr/>
          <p:nvPr/>
        </p:nvGrpSpPr>
        <p:grpSpPr>
          <a:xfrm rot="16200000">
            <a:off x="11700724" y="1176318"/>
            <a:ext cx="848297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B34B4685-A65C-4988-BEAE-6D2E7DA2C48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390CF36D-5263-4E8F-9752-59D4DB747D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Arc 261">
              <a:extLst>
                <a:ext uri="{FF2B5EF4-FFF2-40B4-BE49-F238E27FC236}">
                  <a16:creationId xmlns:a16="http://schemas.microsoft.com/office/drawing/2014/main" id="{708CF30E-463A-4131-A332-DC117124A30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BD4A6B3A-FDA2-4477-B5B9-51B0021E8DF5}"/>
              </a:ext>
            </a:extLst>
          </p:cNvPr>
          <p:cNvGrpSpPr/>
          <p:nvPr/>
        </p:nvGrpSpPr>
        <p:grpSpPr>
          <a:xfrm rot="16200000">
            <a:off x="11778016" y="53989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64" name="Straight Connector 263">
              <a:extLst>
                <a:ext uri="{FF2B5EF4-FFF2-40B4-BE49-F238E27FC236}">
                  <a16:creationId xmlns:a16="http://schemas.microsoft.com/office/drawing/2014/main" id="{A8167800-6814-443D-A5B1-60ED198D60F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DA65FDAD-0442-4ACF-B452-8A98CDFBAB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Arc 265">
              <a:extLst>
                <a:ext uri="{FF2B5EF4-FFF2-40B4-BE49-F238E27FC236}">
                  <a16:creationId xmlns:a16="http://schemas.microsoft.com/office/drawing/2014/main" id="{5B01FB6C-DB26-43B5-BE9A-1D01E8B1DF6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3F0F84F9-A915-4F71-B37A-957390A63BFA}"/>
              </a:ext>
            </a:extLst>
          </p:cNvPr>
          <p:cNvGrpSpPr/>
          <p:nvPr/>
        </p:nvGrpSpPr>
        <p:grpSpPr>
          <a:xfrm rot="13790297">
            <a:off x="11572165" y="6340412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4AF8C0D8-0F29-46FF-8C12-3CC77C8430B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016E7489-5F00-4E32-8B48-8822EBF447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Arc 269">
              <a:extLst>
                <a:ext uri="{FF2B5EF4-FFF2-40B4-BE49-F238E27FC236}">
                  <a16:creationId xmlns:a16="http://schemas.microsoft.com/office/drawing/2014/main" id="{0F183708-C2F7-47A8-99FC-6CF63DF2542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E793EBE3-E26C-4BEF-BD02-DAD7DF76A237}"/>
              </a:ext>
            </a:extLst>
          </p:cNvPr>
          <p:cNvGrpSpPr/>
          <p:nvPr/>
        </p:nvGrpSpPr>
        <p:grpSpPr>
          <a:xfrm rot="9501659">
            <a:off x="11636825" y="-47627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C04EDB87-EBC8-491A-B04D-F25817AB0E4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A9743179-269A-4DF0-84FA-95EC7C55EA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4" name="Arc 273">
              <a:extLst>
                <a:ext uri="{FF2B5EF4-FFF2-40B4-BE49-F238E27FC236}">
                  <a16:creationId xmlns:a16="http://schemas.microsoft.com/office/drawing/2014/main" id="{EA36B1BA-7586-4F23-BEA4-28660CB25FF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694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E12BE0AD-E6B7-4C4B-9CA8-162EE427E6B0}"/>
              </a:ext>
            </a:extLst>
          </p:cNvPr>
          <p:cNvSpPr/>
          <p:nvPr/>
        </p:nvSpPr>
        <p:spPr>
          <a:xfrm>
            <a:off x="9498" y="12700"/>
            <a:ext cx="12192000" cy="6858000"/>
          </a:xfrm>
          <a:prstGeom prst="frame">
            <a:avLst>
              <a:gd name="adj1" fmla="val 1204"/>
            </a:avLst>
          </a:prstGeom>
          <a:gradFill flip="none" rotWithShape="1">
            <a:gsLst>
              <a:gs pos="2000">
                <a:srgbClr val="0070C0"/>
              </a:gs>
              <a:gs pos="50000">
                <a:srgbClr val="00B050"/>
              </a:gs>
              <a:gs pos="100000">
                <a:srgbClr val="FFC000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2EAA6E0E-0AE1-4119-B97A-5DC3E91E2897}"/>
              </a:ext>
            </a:extLst>
          </p:cNvPr>
          <p:cNvSpPr/>
          <p:nvPr/>
        </p:nvSpPr>
        <p:spPr>
          <a:xfrm>
            <a:off x="482601" y="457200"/>
            <a:ext cx="11277600" cy="5985329"/>
          </a:xfrm>
          <a:prstGeom prst="frame">
            <a:avLst>
              <a:gd name="adj1" fmla="val 870"/>
            </a:avLst>
          </a:prstGeom>
          <a:pattFill prst="wdDnDiag">
            <a:fgClr>
              <a:srgbClr val="0000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4B9146B-CA5B-44C2-9065-1286C8986741}"/>
              </a:ext>
            </a:extLst>
          </p:cNvPr>
          <p:cNvGrpSpPr/>
          <p:nvPr/>
        </p:nvGrpSpPr>
        <p:grpSpPr>
          <a:xfrm>
            <a:off x="161925" y="120650"/>
            <a:ext cx="301752" cy="301752"/>
            <a:chOff x="4084318" y="1418208"/>
            <a:chExt cx="4023359" cy="4021584"/>
          </a:xfrm>
        </p:grpSpPr>
        <p:sp>
          <p:nvSpPr>
            <p:cNvPr id="7" name="Sun 6">
              <a:extLst>
                <a:ext uri="{FF2B5EF4-FFF2-40B4-BE49-F238E27FC236}">
                  <a16:creationId xmlns:a16="http://schemas.microsoft.com/office/drawing/2014/main" id="{4C91290C-AEF0-45D5-B313-DFA86379C0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63B9CF7-31EB-4B80-A03A-28695C0ADB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A25A2F8-F033-4679-B6B4-B856CCBB8F33}"/>
              </a:ext>
            </a:extLst>
          </p:cNvPr>
          <p:cNvGrpSpPr/>
          <p:nvPr/>
        </p:nvGrpSpPr>
        <p:grpSpPr>
          <a:xfrm>
            <a:off x="466726" y="120650"/>
            <a:ext cx="301752" cy="301752"/>
            <a:chOff x="4084318" y="1418208"/>
            <a:chExt cx="4023359" cy="4021584"/>
          </a:xfrm>
        </p:grpSpPr>
        <p:sp>
          <p:nvSpPr>
            <p:cNvPr id="10" name="Sun 9">
              <a:extLst>
                <a:ext uri="{FF2B5EF4-FFF2-40B4-BE49-F238E27FC236}">
                  <a16:creationId xmlns:a16="http://schemas.microsoft.com/office/drawing/2014/main" id="{40EEC3F3-1E37-42A0-98C9-EC66710FF43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DC896F6-4065-4F1C-8327-5A1569EF7E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EEE1A1-B0A1-42E0-87EE-3540E507665F}"/>
              </a:ext>
            </a:extLst>
          </p:cNvPr>
          <p:cNvGrpSpPr/>
          <p:nvPr/>
        </p:nvGrpSpPr>
        <p:grpSpPr>
          <a:xfrm>
            <a:off x="771527" y="120650"/>
            <a:ext cx="301752" cy="301752"/>
            <a:chOff x="4084318" y="1418208"/>
            <a:chExt cx="4023359" cy="4021584"/>
          </a:xfrm>
        </p:grpSpPr>
        <p:sp>
          <p:nvSpPr>
            <p:cNvPr id="13" name="Sun 12">
              <a:extLst>
                <a:ext uri="{FF2B5EF4-FFF2-40B4-BE49-F238E27FC236}">
                  <a16:creationId xmlns:a16="http://schemas.microsoft.com/office/drawing/2014/main" id="{243A5D2F-FB07-4A34-A9CB-3538787B87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CA81B7-62B5-4901-B36F-63389B98AF1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16DCE91-B60F-4AA8-A80A-A478FDE26DF9}"/>
              </a:ext>
            </a:extLst>
          </p:cNvPr>
          <p:cNvGrpSpPr/>
          <p:nvPr/>
        </p:nvGrpSpPr>
        <p:grpSpPr>
          <a:xfrm>
            <a:off x="1076328" y="120650"/>
            <a:ext cx="301752" cy="301752"/>
            <a:chOff x="4084318" y="1418208"/>
            <a:chExt cx="4023359" cy="4021584"/>
          </a:xfrm>
        </p:grpSpPr>
        <p:sp>
          <p:nvSpPr>
            <p:cNvPr id="16" name="Sun 15">
              <a:extLst>
                <a:ext uri="{FF2B5EF4-FFF2-40B4-BE49-F238E27FC236}">
                  <a16:creationId xmlns:a16="http://schemas.microsoft.com/office/drawing/2014/main" id="{0FCAD0B9-BA04-4A59-B1A4-75FE6B39A7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AA875AF-9E66-40E2-BAC1-CE1EAC092D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E73F7F1-9B02-49EB-B9AA-F1002066308D}"/>
              </a:ext>
            </a:extLst>
          </p:cNvPr>
          <p:cNvGrpSpPr/>
          <p:nvPr/>
        </p:nvGrpSpPr>
        <p:grpSpPr>
          <a:xfrm>
            <a:off x="1381129" y="120650"/>
            <a:ext cx="301752" cy="301752"/>
            <a:chOff x="4084318" y="1418208"/>
            <a:chExt cx="4023359" cy="4021584"/>
          </a:xfrm>
        </p:grpSpPr>
        <p:sp>
          <p:nvSpPr>
            <p:cNvPr id="19" name="Sun 18">
              <a:extLst>
                <a:ext uri="{FF2B5EF4-FFF2-40B4-BE49-F238E27FC236}">
                  <a16:creationId xmlns:a16="http://schemas.microsoft.com/office/drawing/2014/main" id="{23AE16A9-1B67-4ABD-87BD-B7961B4EE4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8B88095-344C-455A-A993-C428FBEC25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179BBEC-C0B0-4A65-A8C8-EC3F5D05093C}"/>
              </a:ext>
            </a:extLst>
          </p:cNvPr>
          <p:cNvGrpSpPr/>
          <p:nvPr/>
        </p:nvGrpSpPr>
        <p:grpSpPr>
          <a:xfrm>
            <a:off x="1685930" y="120650"/>
            <a:ext cx="301752" cy="301752"/>
            <a:chOff x="4084318" y="1418208"/>
            <a:chExt cx="4023359" cy="4021584"/>
          </a:xfrm>
        </p:grpSpPr>
        <p:sp>
          <p:nvSpPr>
            <p:cNvPr id="22" name="Sun 21">
              <a:extLst>
                <a:ext uri="{FF2B5EF4-FFF2-40B4-BE49-F238E27FC236}">
                  <a16:creationId xmlns:a16="http://schemas.microsoft.com/office/drawing/2014/main" id="{0935D0DA-D694-4908-B0E3-8B25F49132D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D6D89CF-EE4D-4238-AEF5-EFA8D508DED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ABB95C0-71A9-4B1F-9DF7-AFAE1D1F1DDE}"/>
              </a:ext>
            </a:extLst>
          </p:cNvPr>
          <p:cNvGrpSpPr/>
          <p:nvPr/>
        </p:nvGrpSpPr>
        <p:grpSpPr>
          <a:xfrm>
            <a:off x="1990731" y="120650"/>
            <a:ext cx="301752" cy="301752"/>
            <a:chOff x="4084318" y="1418208"/>
            <a:chExt cx="4023359" cy="4021584"/>
          </a:xfrm>
        </p:grpSpPr>
        <p:sp>
          <p:nvSpPr>
            <p:cNvPr id="25" name="Sun 24">
              <a:extLst>
                <a:ext uri="{FF2B5EF4-FFF2-40B4-BE49-F238E27FC236}">
                  <a16:creationId xmlns:a16="http://schemas.microsoft.com/office/drawing/2014/main" id="{CFA0B16D-E60E-4390-98D5-EEC08370A8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59E767F-333C-467F-AC4E-C6E19D3A53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3E2EF9-4314-4CB0-9414-01DC5037D885}"/>
              </a:ext>
            </a:extLst>
          </p:cNvPr>
          <p:cNvGrpSpPr/>
          <p:nvPr/>
        </p:nvGrpSpPr>
        <p:grpSpPr>
          <a:xfrm>
            <a:off x="2295532" y="120650"/>
            <a:ext cx="301752" cy="301752"/>
            <a:chOff x="4084318" y="1418208"/>
            <a:chExt cx="4023359" cy="4021584"/>
          </a:xfrm>
        </p:grpSpPr>
        <p:sp>
          <p:nvSpPr>
            <p:cNvPr id="28" name="Sun 27">
              <a:extLst>
                <a:ext uri="{FF2B5EF4-FFF2-40B4-BE49-F238E27FC236}">
                  <a16:creationId xmlns:a16="http://schemas.microsoft.com/office/drawing/2014/main" id="{72F75023-7AB4-4D56-AA2E-E8972B32270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D310B9E-5D18-4B70-BE00-394D36045D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B0D7BFB-23D3-4E3D-82FB-DC60929909C6}"/>
              </a:ext>
            </a:extLst>
          </p:cNvPr>
          <p:cNvGrpSpPr/>
          <p:nvPr/>
        </p:nvGrpSpPr>
        <p:grpSpPr>
          <a:xfrm>
            <a:off x="2600333" y="120650"/>
            <a:ext cx="301752" cy="301752"/>
            <a:chOff x="4084318" y="1418208"/>
            <a:chExt cx="4023359" cy="4021584"/>
          </a:xfrm>
        </p:grpSpPr>
        <p:sp>
          <p:nvSpPr>
            <p:cNvPr id="31" name="Sun 30">
              <a:extLst>
                <a:ext uri="{FF2B5EF4-FFF2-40B4-BE49-F238E27FC236}">
                  <a16:creationId xmlns:a16="http://schemas.microsoft.com/office/drawing/2014/main" id="{D2769101-8898-4A73-869B-F0572A53A3E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17C7F3D-6E09-48EB-825C-056FEA69E0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E088601-EE75-48A0-A769-9D3B587516AF}"/>
              </a:ext>
            </a:extLst>
          </p:cNvPr>
          <p:cNvGrpSpPr/>
          <p:nvPr/>
        </p:nvGrpSpPr>
        <p:grpSpPr>
          <a:xfrm>
            <a:off x="2905134" y="120650"/>
            <a:ext cx="301752" cy="301752"/>
            <a:chOff x="4084318" y="1418208"/>
            <a:chExt cx="4023359" cy="4021584"/>
          </a:xfrm>
        </p:grpSpPr>
        <p:sp>
          <p:nvSpPr>
            <p:cNvPr id="34" name="Sun 33">
              <a:extLst>
                <a:ext uri="{FF2B5EF4-FFF2-40B4-BE49-F238E27FC236}">
                  <a16:creationId xmlns:a16="http://schemas.microsoft.com/office/drawing/2014/main" id="{DFA948EE-A9CE-4D76-BF75-1D18E5D44F5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0F3229E8-1EA2-48C7-A28D-E3503159AF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57745C1-9161-45C2-84E7-83208422B75C}"/>
              </a:ext>
            </a:extLst>
          </p:cNvPr>
          <p:cNvGrpSpPr/>
          <p:nvPr/>
        </p:nvGrpSpPr>
        <p:grpSpPr>
          <a:xfrm>
            <a:off x="3209935" y="120650"/>
            <a:ext cx="301752" cy="301752"/>
            <a:chOff x="4084318" y="1418208"/>
            <a:chExt cx="4023359" cy="4021584"/>
          </a:xfrm>
        </p:grpSpPr>
        <p:sp>
          <p:nvSpPr>
            <p:cNvPr id="37" name="Sun 36">
              <a:extLst>
                <a:ext uri="{FF2B5EF4-FFF2-40B4-BE49-F238E27FC236}">
                  <a16:creationId xmlns:a16="http://schemas.microsoft.com/office/drawing/2014/main" id="{6CE4DE71-B423-410B-A59C-88028801BD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957F90DC-AFE1-414F-85B3-C5BA5F96442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104B12E-B6A0-4FEB-A635-FB028D82CF9D}"/>
              </a:ext>
            </a:extLst>
          </p:cNvPr>
          <p:cNvGrpSpPr/>
          <p:nvPr/>
        </p:nvGrpSpPr>
        <p:grpSpPr>
          <a:xfrm>
            <a:off x="3514736" y="120650"/>
            <a:ext cx="301752" cy="301752"/>
            <a:chOff x="4084318" y="1418208"/>
            <a:chExt cx="4023359" cy="4021584"/>
          </a:xfrm>
        </p:grpSpPr>
        <p:sp>
          <p:nvSpPr>
            <p:cNvPr id="40" name="Sun 39">
              <a:extLst>
                <a:ext uri="{FF2B5EF4-FFF2-40B4-BE49-F238E27FC236}">
                  <a16:creationId xmlns:a16="http://schemas.microsoft.com/office/drawing/2014/main" id="{FEBA3452-703A-41BA-8959-CA8E257015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C50A643-9947-4C84-8154-141CEBAA26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69F3743-420D-47FE-9B64-4E5C7B5DE9BA}"/>
              </a:ext>
            </a:extLst>
          </p:cNvPr>
          <p:cNvGrpSpPr/>
          <p:nvPr/>
        </p:nvGrpSpPr>
        <p:grpSpPr>
          <a:xfrm>
            <a:off x="3819537" y="120650"/>
            <a:ext cx="301752" cy="301752"/>
            <a:chOff x="4084318" y="1418208"/>
            <a:chExt cx="4023359" cy="4021584"/>
          </a:xfrm>
        </p:grpSpPr>
        <p:sp>
          <p:nvSpPr>
            <p:cNvPr id="43" name="Sun 42">
              <a:extLst>
                <a:ext uri="{FF2B5EF4-FFF2-40B4-BE49-F238E27FC236}">
                  <a16:creationId xmlns:a16="http://schemas.microsoft.com/office/drawing/2014/main" id="{50CD11B4-2948-404B-91D8-08885B0A680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FFFCCBA-2421-4BA9-84A9-7EF7D9FEEC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EEAC5A6-4AA0-4A78-BAE1-3A21FEE37AF6}"/>
              </a:ext>
            </a:extLst>
          </p:cNvPr>
          <p:cNvGrpSpPr/>
          <p:nvPr/>
        </p:nvGrpSpPr>
        <p:grpSpPr>
          <a:xfrm>
            <a:off x="4124338" y="120650"/>
            <a:ext cx="301752" cy="301752"/>
            <a:chOff x="4084318" y="1418208"/>
            <a:chExt cx="4023359" cy="4021584"/>
          </a:xfrm>
        </p:grpSpPr>
        <p:sp>
          <p:nvSpPr>
            <p:cNvPr id="46" name="Sun 45">
              <a:extLst>
                <a:ext uri="{FF2B5EF4-FFF2-40B4-BE49-F238E27FC236}">
                  <a16:creationId xmlns:a16="http://schemas.microsoft.com/office/drawing/2014/main" id="{4FA8DE95-3A38-464E-B84C-209C0C4E1FF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0E47EA70-DE68-463D-B691-1510D73FF2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C3CE987-A836-48C9-8C25-E73B8BE69E87}"/>
              </a:ext>
            </a:extLst>
          </p:cNvPr>
          <p:cNvGrpSpPr/>
          <p:nvPr/>
        </p:nvGrpSpPr>
        <p:grpSpPr>
          <a:xfrm>
            <a:off x="4429139" y="120650"/>
            <a:ext cx="301752" cy="301752"/>
            <a:chOff x="4084318" y="1418208"/>
            <a:chExt cx="4023359" cy="4021584"/>
          </a:xfrm>
        </p:grpSpPr>
        <p:sp>
          <p:nvSpPr>
            <p:cNvPr id="49" name="Sun 48">
              <a:extLst>
                <a:ext uri="{FF2B5EF4-FFF2-40B4-BE49-F238E27FC236}">
                  <a16:creationId xmlns:a16="http://schemas.microsoft.com/office/drawing/2014/main" id="{2E4442EF-E20A-4005-BC71-3403190C49A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ACB1697E-DFC2-4248-B3B9-81DCFF46C7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5763FCC-FD18-4D22-98D6-1C3A37ED3B49}"/>
              </a:ext>
            </a:extLst>
          </p:cNvPr>
          <p:cNvGrpSpPr/>
          <p:nvPr/>
        </p:nvGrpSpPr>
        <p:grpSpPr>
          <a:xfrm>
            <a:off x="4733940" y="120650"/>
            <a:ext cx="301752" cy="301752"/>
            <a:chOff x="4084318" y="1418208"/>
            <a:chExt cx="4023359" cy="4021584"/>
          </a:xfrm>
        </p:grpSpPr>
        <p:sp>
          <p:nvSpPr>
            <p:cNvPr id="52" name="Sun 51">
              <a:extLst>
                <a:ext uri="{FF2B5EF4-FFF2-40B4-BE49-F238E27FC236}">
                  <a16:creationId xmlns:a16="http://schemas.microsoft.com/office/drawing/2014/main" id="{CC3F48B5-510F-4537-9444-5199802E62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4C1EA003-929D-4DA9-8B85-7494B150E9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E020858-140E-42AF-B869-7467A7B6E878}"/>
              </a:ext>
            </a:extLst>
          </p:cNvPr>
          <p:cNvGrpSpPr/>
          <p:nvPr/>
        </p:nvGrpSpPr>
        <p:grpSpPr>
          <a:xfrm>
            <a:off x="5038741" y="120650"/>
            <a:ext cx="301752" cy="301752"/>
            <a:chOff x="4084318" y="1418208"/>
            <a:chExt cx="4023359" cy="4021584"/>
          </a:xfrm>
        </p:grpSpPr>
        <p:sp>
          <p:nvSpPr>
            <p:cNvPr id="55" name="Sun 54">
              <a:extLst>
                <a:ext uri="{FF2B5EF4-FFF2-40B4-BE49-F238E27FC236}">
                  <a16:creationId xmlns:a16="http://schemas.microsoft.com/office/drawing/2014/main" id="{5EB3779F-E19D-43B5-93A8-5166FCB3F7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5DCF39C0-F60F-4388-8EE7-E3B9DF66171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2F8A575-4A6B-4D82-81D3-5A4C6322A253}"/>
              </a:ext>
            </a:extLst>
          </p:cNvPr>
          <p:cNvGrpSpPr/>
          <p:nvPr/>
        </p:nvGrpSpPr>
        <p:grpSpPr>
          <a:xfrm>
            <a:off x="5343542" y="120650"/>
            <a:ext cx="301752" cy="301752"/>
            <a:chOff x="4084318" y="1418208"/>
            <a:chExt cx="4023359" cy="4021584"/>
          </a:xfrm>
        </p:grpSpPr>
        <p:sp>
          <p:nvSpPr>
            <p:cNvPr id="58" name="Sun 57">
              <a:extLst>
                <a:ext uri="{FF2B5EF4-FFF2-40B4-BE49-F238E27FC236}">
                  <a16:creationId xmlns:a16="http://schemas.microsoft.com/office/drawing/2014/main" id="{424FDD7D-A381-4D00-86D2-3CBB16F687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B553935-E211-4CF5-A81D-FBAAA66C1DD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1E43887-65E1-4A70-B504-02FF74A7963D}"/>
              </a:ext>
            </a:extLst>
          </p:cNvPr>
          <p:cNvGrpSpPr/>
          <p:nvPr/>
        </p:nvGrpSpPr>
        <p:grpSpPr>
          <a:xfrm>
            <a:off x="5648343" y="120650"/>
            <a:ext cx="301752" cy="301752"/>
            <a:chOff x="4084318" y="1418208"/>
            <a:chExt cx="4023359" cy="4021584"/>
          </a:xfrm>
        </p:grpSpPr>
        <p:sp>
          <p:nvSpPr>
            <p:cNvPr id="61" name="Sun 60">
              <a:extLst>
                <a:ext uri="{FF2B5EF4-FFF2-40B4-BE49-F238E27FC236}">
                  <a16:creationId xmlns:a16="http://schemas.microsoft.com/office/drawing/2014/main" id="{ECB80D4B-7DF7-4978-B358-45262788F0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B4F91E5-BABA-4614-9FA7-6A8B4D6BD61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FCE8554-BAF5-480E-A373-BF354BEAF428}"/>
              </a:ext>
            </a:extLst>
          </p:cNvPr>
          <p:cNvGrpSpPr/>
          <p:nvPr/>
        </p:nvGrpSpPr>
        <p:grpSpPr>
          <a:xfrm>
            <a:off x="5953144" y="120650"/>
            <a:ext cx="301752" cy="301752"/>
            <a:chOff x="4084318" y="1418208"/>
            <a:chExt cx="4023359" cy="4021584"/>
          </a:xfrm>
        </p:grpSpPr>
        <p:sp>
          <p:nvSpPr>
            <p:cNvPr id="64" name="Sun 63">
              <a:extLst>
                <a:ext uri="{FF2B5EF4-FFF2-40B4-BE49-F238E27FC236}">
                  <a16:creationId xmlns:a16="http://schemas.microsoft.com/office/drawing/2014/main" id="{06A3B84F-098A-4549-91C8-0ABA88C183A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0BEA25B-3F64-4A84-BCC9-035E832947E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6235C81-9FD8-4D02-8A36-5F10D5D8C93A}"/>
              </a:ext>
            </a:extLst>
          </p:cNvPr>
          <p:cNvGrpSpPr/>
          <p:nvPr/>
        </p:nvGrpSpPr>
        <p:grpSpPr>
          <a:xfrm>
            <a:off x="6257945" y="120650"/>
            <a:ext cx="301752" cy="301752"/>
            <a:chOff x="4084318" y="1418208"/>
            <a:chExt cx="4023359" cy="4021584"/>
          </a:xfrm>
        </p:grpSpPr>
        <p:sp>
          <p:nvSpPr>
            <p:cNvPr id="67" name="Sun 66">
              <a:extLst>
                <a:ext uri="{FF2B5EF4-FFF2-40B4-BE49-F238E27FC236}">
                  <a16:creationId xmlns:a16="http://schemas.microsoft.com/office/drawing/2014/main" id="{0FE9DE11-DF53-44EA-B467-15AD329B89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66B1226-4BE0-4DAE-8CAA-62648C6F00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D26E501-A0AE-414F-9A75-601AF4D08B6A}"/>
              </a:ext>
            </a:extLst>
          </p:cNvPr>
          <p:cNvGrpSpPr/>
          <p:nvPr/>
        </p:nvGrpSpPr>
        <p:grpSpPr>
          <a:xfrm>
            <a:off x="6562746" y="120650"/>
            <a:ext cx="301752" cy="301752"/>
            <a:chOff x="4084318" y="1418208"/>
            <a:chExt cx="4023359" cy="4021584"/>
          </a:xfrm>
        </p:grpSpPr>
        <p:sp>
          <p:nvSpPr>
            <p:cNvPr id="70" name="Sun 69">
              <a:extLst>
                <a:ext uri="{FF2B5EF4-FFF2-40B4-BE49-F238E27FC236}">
                  <a16:creationId xmlns:a16="http://schemas.microsoft.com/office/drawing/2014/main" id="{5CC43E1F-AF1E-4E34-B49B-2BC6F9E3674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865C1AB0-68EB-4D89-94B4-8FFF7317F6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B3790FF6-3BE9-4328-A2D8-C0D6836A929F}"/>
              </a:ext>
            </a:extLst>
          </p:cNvPr>
          <p:cNvGrpSpPr/>
          <p:nvPr/>
        </p:nvGrpSpPr>
        <p:grpSpPr>
          <a:xfrm>
            <a:off x="6867547" y="120650"/>
            <a:ext cx="301752" cy="301752"/>
            <a:chOff x="4084318" y="1418208"/>
            <a:chExt cx="4023359" cy="4021584"/>
          </a:xfrm>
        </p:grpSpPr>
        <p:sp>
          <p:nvSpPr>
            <p:cNvPr id="73" name="Sun 72">
              <a:extLst>
                <a:ext uri="{FF2B5EF4-FFF2-40B4-BE49-F238E27FC236}">
                  <a16:creationId xmlns:a16="http://schemas.microsoft.com/office/drawing/2014/main" id="{6903DD6C-D468-492B-A402-5F6F6E6756E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3E9EFC96-662F-4063-8E54-8FB9A1CA94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A181EAD-E5D3-4276-A955-0D969325E687}"/>
              </a:ext>
            </a:extLst>
          </p:cNvPr>
          <p:cNvGrpSpPr/>
          <p:nvPr/>
        </p:nvGrpSpPr>
        <p:grpSpPr>
          <a:xfrm>
            <a:off x="7172348" y="120650"/>
            <a:ext cx="301752" cy="301752"/>
            <a:chOff x="4084318" y="1418208"/>
            <a:chExt cx="4023359" cy="4021584"/>
          </a:xfrm>
        </p:grpSpPr>
        <p:sp>
          <p:nvSpPr>
            <p:cNvPr id="76" name="Sun 75">
              <a:extLst>
                <a:ext uri="{FF2B5EF4-FFF2-40B4-BE49-F238E27FC236}">
                  <a16:creationId xmlns:a16="http://schemas.microsoft.com/office/drawing/2014/main" id="{6CE5B1B8-C35C-4DAF-A720-F1EC2C448F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9A480219-B1A9-4229-AB78-7F37CECAFA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06A9896-7E07-432A-9046-39738E4316E5}"/>
              </a:ext>
            </a:extLst>
          </p:cNvPr>
          <p:cNvGrpSpPr/>
          <p:nvPr/>
        </p:nvGrpSpPr>
        <p:grpSpPr>
          <a:xfrm>
            <a:off x="7477149" y="120650"/>
            <a:ext cx="301752" cy="301752"/>
            <a:chOff x="4084318" y="1418208"/>
            <a:chExt cx="4023359" cy="4021584"/>
          </a:xfrm>
        </p:grpSpPr>
        <p:sp>
          <p:nvSpPr>
            <p:cNvPr id="79" name="Sun 78">
              <a:extLst>
                <a:ext uri="{FF2B5EF4-FFF2-40B4-BE49-F238E27FC236}">
                  <a16:creationId xmlns:a16="http://schemas.microsoft.com/office/drawing/2014/main" id="{3AA15189-6D9D-40AA-A3F1-78AC7AC612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4B26F32-50F3-43DD-9A40-2FF70EFD76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17B98A1-F5B8-4742-AFDD-1E244158463B}"/>
              </a:ext>
            </a:extLst>
          </p:cNvPr>
          <p:cNvGrpSpPr/>
          <p:nvPr/>
        </p:nvGrpSpPr>
        <p:grpSpPr>
          <a:xfrm>
            <a:off x="7781950" y="120650"/>
            <a:ext cx="301752" cy="301752"/>
            <a:chOff x="4084318" y="1418208"/>
            <a:chExt cx="4023359" cy="4021584"/>
          </a:xfrm>
        </p:grpSpPr>
        <p:sp>
          <p:nvSpPr>
            <p:cNvPr id="82" name="Sun 81">
              <a:extLst>
                <a:ext uri="{FF2B5EF4-FFF2-40B4-BE49-F238E27FC236}">
                  <a16:creationId xmlns:a16="http://schemas.microsoft.com/office/drawing/2014/main" id="{50441845-770F-40E5-BBF4-B9C4D0ECA2E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87CEA457-EA8D-46B8-8163-30B89BC63F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EA104F5-E3D9-4E77-BC72-93FADFB4DF0A}"/>
              </a:ext>
            </a:extLst>
          </p:cNvPr>
          <p:cNvGrpSpPr/>
          <p:nvPr/>
        </p:nvGrpSpPr>
        <p:grpSpPr>
          <a:xfrm>
            <a:off x="8086751" y="120650"/>
            <a:ext cx="301752" cy="301752"/>
            <a:chOff x="4084318" y="1418208"/>
            <a:chExt cx="4023359" cy="4021584"/>
          </a:xfrm>
        </p:grpSpPr>
        <p:sp>
          <p:nvSpPr>
            <p:cNvPr id="85" name="Sun 84">
              <a:extLst>
                <a:ext uri="{FF2B5EF4-FFF2-40B4-BE49-F238E27FC236}">
                  <a16:creationId xmlns:a16="http://schemas.microsoft.com/office/drawing/2014/main" id="{C5B68A9B-3F56-4B9A-BC95-D5EAAEBAA3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EABCE7FD-6D44-4F7B-85B9-EB401F263B9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DD5BBD7-27D7-4DD1-8DB7-144324A47446}"/>
              </a:ext>
            </a:extLst>
          </p:cNvPr>
          <p:cNvGrpSpPr/>
          <p:nvPr/>
        </p:nvGrpSpPr>
        <p:grpSpPr>
          <a:xfrm>
            <a:off x="8391552" y="120650"/>
            <a:ext cx="301752" cy="301752"/>
            <a:chOff x="4084318" y="1418208"/>
            <a:chExt cx="4023359" cy="4021584"/>
          </a:xfrm>
        </p:grpSpPr>
        <p:sp>
          <p:nvSpPr>
            <p:cNvPr id="88" name="Sun 87">
              <a:extLst>
                <a:ext uri="{FF2B5EF4-FFF2-40B4-BE49-F238E27FC236}">
                  <a16:creationId xmlns:a16="http://schemas.microsoft.com/office/drawing/2014/main" id="{8D8FE22A-3588-4E0C-A051-06EC6D1E73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92653FA0-9329-4C58-91C2-E92BDFE14F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C17E54A-162F-43D7-A64B-9E5063F763E2}"/>
              </a:ext>
            </a:extLst>
          </p:cNvPr>
          <p:cNvGrpSpPr/>
          <p:nvPr/>
        </p:nvGrpSpPr>
        <p:grpSpPr>
          <a:xfrm>
            <a:off x="8696353" y="120650"/>
            <a:ext cx="301752" cy="301752"/>
            <a:chOff x="4084318" y="1418208"/>
            <a:chExt cx="4023359" cy="4021584"/>
          </a:xfrm>
        </p:grpSpPr>
        <p:sp>
          <p:nvSpPr>
            <p:cNvPr id="91" name="Sun 90">
              <a:extLst>
                <a:ext uri="{FF2B5EF4-FFF2-40B4-BE49-F238E27FC236}">
                  <a16:creationId xmlns:a16="http://schemas.microsoft.com/office/drawing/2014/main" id="{E3B5625D-F267-44E1-98BC-FE27A22B3C4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BF5CD071-A67E-42EB-AAF9-173D85D39CD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71C3659E-AC37-4DFC-BCE1-CDC47C170F85}"/>
              </a:ext>
            </a:extLst>
          </p:cNvPr>
          <p:cNvGrpSpPr/>
          <p:nvPr/>
        </p:nvGrpSpPr>
        <p:grpSpPr>
          <a:xfrm>
            <a:off x="9001154" y="120650"/>
            <a:ext cx="301752" cy="301752"/>
            <a:chOff x="4084318" y="1418208"/>
            <a:chExt cx="4023359" cy="4021584"/>
          </a:xfrm>
        </p:grpSpPr>
        <p:sp>
          <p:nvSpPr>
            <p:cNvPr id="94" name="Sun 93">
              <a:extLst>
                <a:ext uri="{FF2B5EF4-FFF2-40B4-BE49-F238E27FC236}">
                  <a16:creationId xmlns:a16="http://schemas.microsoft.com/office/drawing/2014/main" id="{39B72A19-A9F8-4D91-AAFE-E011EFB3FE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D2972F5E-B0F3-4332-9E9F-F2CC9606A9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55C4BED-C6B1-438B-B99A-7F9F7AFD4E94}"/>
              </a:ext>
            </a:extLst>
          </p:cNvPr>
          <p:cNvGrpSpPr/>
          <p:nvPr/>
        </p:nvGrpSpPr>
        <p:grpSpPr>
          <a:xfrm>
            <a:off x="9305955" y="120650"/>
            <a:ext cx="301752" cy="301752"/>
            <a:chOff x="4084318" y="1418208"/>
            <a:chExt cx="4023359" cy="4021584"/>
          </a:xfrm>
        </p:grpSpPr>
        <p:sp>
          <p:nvSpPr>
            <p:cNvPr id="97" name="Sun 96">
              <a:extLst>
                <a:ext uri="{FF2B5EF4-FFF2-40B4-BE49-F238E27FC236}">
                  <a16:creationId xmlns:a16="http://schemas.microsoft.com/office/drawing/2014/main" id="{98854042-542D-4412-8B55-DD7B47C40BF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7A15696A-02AB-459D-89D9-D83D180AE4B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5417A924-1F34-40B7-B9C3-A4AC416ABA6D}"/>
              </a:ext>
            </a:extLst>
          </p:cNvPr>
          <p:cNvGrpSpPr/>
          <p:nvPr/>
        </p:nvGrpSpPr>
        <p:grpSpPr>
          <a:xfrm>
            <a:off x="9610756" y="120650"/>
            <a:ext cx="301752" cy="301752"/>
            <a:chOff x="4084318" y="1418208"/>
            <a:chExt cx="4023359" cy="4021584"/>
          </a:xfrm>
        </p:grpSpPr>
        <p:sp>
          <p:nvSpPr>
            <p:cNvPr id="100" name="Sun 99">
              <a:extLst>
                <a:ext uri="{FF2B5EF4-FFF2-40B4-BE49-F238E27FC236}">
                  <a16:creationId xmlns:a16="http://schemas.microsoft.com/office/drawing/2014/main" id="{24E1865B-5D7A-45E1-911A-E6188EAE5A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25DAB5BD-1C18-497F-BA93-B372AF51B03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6D417D8-C125-4D79-AFD1-22AF9736D346}"/>
              </a:ext>
            </a:extLst>
          </p:cNvPr>
          <p:cNvGrpSpPr/>
          <p:nvPr/>
        </p:nvGrpSpPr>
        <p:grpSpPr>
          <a:xfrm>
            <a:off x="9915557" y="120650"/>
            <a:ext cx="301752" cy="301752"/>
            <a:chOff x="4084318" y="1418208"/>
            <a:chExt cx="4023359" cy="4021584"/>
          </a:xfrm>
        </p:grpSpPr>
        <p:sp>
          <p:nvSpPr>
            <p:cNvPr id="103" name="Sun 102">
              <a:extLst>
                <a:ext uri="{FF2B5EF4-FFF2-40B4-BE49-F238E27FC236}">
                  <a16:creationId xmlns:a16="http://schemas.microsoft.com/office/drawing/2014/main" id="{149D929C-972E-4451-92FE-EE4B2B97CE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09873BB-26F7-4593-8813-761E6883FF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2436CAC5-56AB-4023-B63A-691E70E3047A}"/>
              </a:ext>
            </a:extLst>
          </p:cNvPr>
          <p:cNvGrpSpPr/>
          <p:nvPr/>
        </p:nvGrpSpPr>
        <p:grpSpPr>
          <a:xfrm>
            <a:off x="10220358" y="120650"/>
            <a:ext cx="301752" cy="301752"/>
            <a:chOff x="4084318" y="1418208"/>
            <a:chExt cx="4023359" cy="4021584"/>
          </a:xfrm>
        </p:grpSpPr>
        <p:sp>
          <p:nvSpPr>
            <p:cNvPr id="106" name="Sun 105">
              <a:extLst>
                <a:ext uri="{FF2B5EF4-FFF2-40B4-BE49-F238E27FC236}">
                  <a16:creationId xmlns:a16="http://schemas.microsoft.com/office/drawing/2014/main" id="{44B4FC73-19DD-4659-BC57-B5A320FC77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41413C91-3AE3-4485-A01D-DE04F53BC6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F408548D-7794-476B-B457-354EC3AF6DE2}"/>
              </a:ext>
            </a:extLst>
          </p:cNvPr>
          <p:cNvGrpSpPr/>
          <p:nvPr/>
        </p:nvGrpSpPr>
        <p:grpSpPr>
          <a:xfrm>
            <a:off x="10525159" y="120650"/>
            <a:ext cx="301752" cy="301752"/>
            <a:chOff x="4084318" y="1418208"/>
            <a:chExt cx="4023359" cy="4021584"/>
          </a:xfrm>
        </p:grpSpPr>
        <p:sp>
          <p:nvSpPr>
            <p:cNvPr id="109" name="Sun 108">
              <a:extLst>
                <a:ext uri="{FF2B5EF4-FFF2-40B4-BE49-F238E27FC236}">
                  <a16:creationId xmlns:a16="http://schemas.microsoft.com/office/drawing/2014/main" id="{671496FA-DF46-4BE9-A7E2-C6073B8DC6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25253F88-E533-4F68-8EA2-F63E9CC1FD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CC5DE55-DEFD-4687-BED6-4380CE4A4045}"/>
              </a:ext>
            </a:extLst>
          </p:cNvPr>
          <p:cNvGrpSpPr/>
          <p:nvPr/>
        </p:nvGrpSpPr>
        <p:grpSpPr>
          <a:xfrm>
            <a:off x="10829960" y="120650"/>
            <a:ext cx="301752" cy="301752"/>
            <a:chOff x="4084318" y="1418208"/>
            <a:chExt cx="4023359" cy="4021584"/>
          </a:xfrm>
        </p:grpSpPr>
        <p:sp>
          <p:nvSpPr>
            <p:cNvPr id="112" name="Sun 111">
              <a:extLst>
                <a:ext uri="{FF2B5EF4-FFF2-40B4-BE49-F238E27FC236}">
                  <a16:creationId xmlns:a16="http://schemas.microsoft.com/office/drawing/2014/main" id="{E99EF774-8A1D-4810-B73E-B0B7565CB04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D1636180-85AF-4C20-890D-D11BA73E6F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8CAD1362-3B8D-40BD-91FB-84945CF0B01F}"/>
              </a:ext>
            </a:extLst>
          </p:cNvPr>
          <p:cNvGrpSpPr/>
          <p:nvPr/>
        </p:nvGrpSpPr>
        <p:grpSpPr>
          <a:xfrm>
            <a:off x="11134761" y="120650"/>
            <a:ext cx="301752" cy="301752"/>
            <a:chOff x="4084318" y="1418208"/>
            <a:chExt cx="4023359" cy="4021584"/>
          </a:xfrm>
        </p:grpSpPr>
        <p:sp>
          <p:nvSpPr>
            <p:cNvPr id="115" name="Sun 114">
              <a:extLst>
                <a:ext uri="{FF2B5EF4-FFF2-40B4-BE49-F238E27FC236}">
                  <a16:creationId xmlns:a16="http://schemas.microsoft.com/office/drawing/2014/main" id="{EF84EB04-3FA0-41A7-BAC3-82DCC9AC8C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7195DF3-9F0E-4273-BF82-3707640696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7D345AF7-31CA-4036-8817-2D383D7C6768}"/>
              </a:ext>
            </a:extLst>
          </p:cNvPr>
          <p:cNvGrpSpPr/>
          <p:nvPr/>
        </p:nvGrpSpPr>
        <p:grpSpPr>
          <a:xfrm>
            <a:off x="11464962" y="120650"/>
            <a:ext cx="301752" cy="301752"/>
            <a:chOff x="4084318" y="1418208"/>
            <a:chExt cx="4023359" cy="4021584"/>
          </a:xfrm>
        </p:grpSpPr>
        <p:sp>
          <p:nvSpPr>
            <p:cNvPr id="118" name="Sun 117">
              <a:extLst>
                <a:ext uri="{FF2B5EF4-FFF2-40B4-BE49-F238E27FC236}">
                  <a16:creationId xmlns:a16="http://schemas.microsoft.com/office/drawing/2014/main" id="{34006A92-E516-4422-989B-5F751F286D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0EBC4FFF-F9C4-48BC-8453-87767E4BEA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42D94B3B-EAE3-44D9-AE80-35C4F5BADB50}"/>
              </a:ext>
            </a:extLst>
          </p:cNvPr>
          <p:cNvGrpSpPr/>
          <p:nvPr/>
        </p:nvGrpSpPr>
        <p:grpSpPr>
          <a:xfrm>
            <a:off x="11795163" y="120650"/>
            <a:ext cx="301752" cy="301752"/>
            <a:chOff x="4084318" y="1418208"/>
            <a:chExt cx="4023359" cy="4021584"/>
          </a:xfrm>
        </p:grpSpPr>
        <p:sp>
          <p:nvSpPr>
            <p:cNvPr id="121" name="Sun 120">
              <a:extLst>
                <a:ext uri="{FF2B5EF4-FFF2-40B4-BE49-F238E27FC236}">
                  <a16:creationId xmlns:a16="http://schemas.microsoft.com/office/drawing/2014/main" id="{291C2569-8E39-4B44-98C4-6A3EF135FF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DA5CD335-978E-48D1-A3C1-43C992D8DF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5A3C32C9-CEAF-4DF0-86A3-FFC8EEBB53E0}"/>
              </a:ext>
            </a:extLst>
          </p:cNvPr>
          <p:cNvGrpSpPr/>
          <p:nvPr/>
        </p:nvGrpSpPr>
        <p:grpSpPr>
          <a:xfrm>
            <a:off x="136525" y="6457950"/>
            <a:ext cx="301752" cy="301752"/>
            <a:chOff x="4084318" y="1418208"/>
            <a:chExt cx="4023359" cy="4021584"/>
          </a:xfrm>
        </p:grpSpPr>
        <p:sp>
          <p:nvSpPr>
            <p:cNvPr id="124" name="Sun 123">
              <a:extLst>
                <a:ext uri="{FF2B5EF4-FFF2-40B4-BE49-F238E27FC236}">
                  <a16:creationId xmlns:a16="http://schemas.microsoft.com/office/drawing/2014/main" id="{F663CF57-97BF-4ACE-9748-2A346B2F13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BC7BA0DC-D902-4460-AF68-3E1C494909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0398E482-2658-46A6-86FE-8CF0057BF05B}"/>
              </a:ext>
            </a:extLst>
          </p:cNvPr>
          <p:cNvGrpSpPr/>
          <p:nvPr/>
        </p:nvGrpSpPr>
        <p:grpSpPr>
          <a:xfrm>
            <a:off x="441326" y="6457950"/>
            <a:ext cx="301752" cy="301752"/>
            <a:chOff x="4084318" y="1418208"/>
            <a:chExt cx="4023359" cy="4021584"/>
          </a:xfrm>
        </p:grpSpPr>
        <p:sp>
          <p:nvSpPr>
            <p:cNvPr id="127" name="Sun 126">
              <a:extLst>
                <a:ext uri="{FF2B5EF4-FFF2-40B4-BE49-F238E27FC236}">
                  <a16:creationId xmlns:a16="http://schemas.microsoft.com/office/drawing/2014/main" id="{04650815-FC06-4297-A486-2FAE319B52F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F5850CA-7C44-4C8D-9592-5F87BFBE80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786EB15-8B66-448B-9C32-EB40CED025A4}"/>
              </a:ext>
            </a:extLst>
          </p:cNvPr>
          <p:cNvGrpSpPr/>
          <p:nvPr/>
        </p:nvGrpSpPr>
        <p:grpSpPr>
          <a:xfrm>
            <a:off x="746127" y="6457950"/>
            <a:ext cx="301752" cy="301752"/>
            <a:chOff x="4084318" y="1418208"/>
            <a:chExt cx="4023359" cy="4021584"/>
          </a:xfrm>
        </p:grpSpPr>
        <p:sp>
          <p:nvSpPr>
            <p:cNvPr id="130" name="Sun 129">
              <a:extLst>
                <a:ext uri="{FF2B5EF4-FFF2-40B4-BE49-F238E27FC236}">
                  <a16:creationId xmlns:a16="http://schemas.microsoft.com/office/drawing/2014/main" id="{87FF5CA4-B34E-4E93-80EA-F5BFEED20A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4E90B828-E125-4F03-89C6-C0B22510EE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F0C8728-08B2-4502-B806-EE5DF9F18488}"/>
              </a:ext>
            </a:extLst>
          </p:cNvPr>
          <p:cNvGrpSpPr/>
          <p:nvPr/>
        </p:nvGrpSpPr>
        <p:grpSpPr>
          <a:xfrm>
            <a:off x="1050928" y="6457950"/>
            <a:ext cx="301752" cy="301752"/>
            <a:chOff x="4084318" y="1418208"/>
            <a:chExt cx="4023359" cy="4021584"/>
          </a:xfrm>
        </p:grpSpPr>
        <p:sp>
          <p:nvSpPr>
            <p:cNvPr id="133" name="Sun 132">
              <a:extLst>
                <a:ext uri="{FF2B5EF4-FFF2-40B4-BE49-F238E27FC236}">
                  <a16:creationId xmlns:a16="http://schemas.microsoft.com/office/drawing/2014/main" id="{2DFEDA81-AA6B-4F4B-B55C-A981DCC817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E21D1D23-4C8B-4774-ABFB-725070BE03F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DE98D24A-0D1B-46DF-AB7B-A283182B3C5E}"/>
              </a:ext>
            </a:extLst>
          </p:cNvPr>
          <p:cNvGrpSpPr/>
          <p:nvPr/>
        </p:nvGrpSpPr>
        <p:grpSpPr>
          <a:xfrm>
            <a:off x="1355729" y="6457950"/>
            <a:ext cx="301752" cy="301752"/>
            <a:chOff x="4084318" y="1418208"/>
            <a:chExt cx="4023359" cy="4021584"/>
          </a:xfrm>
        </p:grpSpPr>
        <p:sp>
          <p:nvSpPr>
            <p:cNvPr id="136" name="Sun 135">
              <a:extLst>
                <a:ext uri="{FF2B5EF4-FFF2-40B4-BE49-F238E27FC236}">
                  <a16:creationId xmlns:a16="http://schemas.microsoft.com/office/drawing/2014/main" id="{9AFB165D-6119-45B6-B042-8115800BF8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D7622FB6-C021-4F89-B92A-0F061E6490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645C232-8D42-4789-A53C-6829AD9BE839}"/>
              </a:ext>
            </a:extLst>
          </p:cNvPr>
          <p:cNvGrpSpPr/>
          <p:nvPr/>
        </p:nvGrpSpPr>
        <p:grpSpPr>
          <a:xfrm>
            <a:off x="1660530" y="6457950"/>
            <a:ext cx="301752" cy="301752"/>
            <a:chOff x="4084318" y="1418208"/>
            <a:chExt cx="4023359" cy="4021584"/>
          </a:xfrm>
        </p:grpSpPr>
        <p:sp>
          <p:nvSpPr>
            <p:cNvPr id="139" name="Sun 138">
              <a:extLst>
                <a:ext uri="{FF2B5EF4-FFF2-40B4-BE49-F238E27FC236}">
                  <a16:creationId xmlns:a16="http://schemas.microsoft.com/office/drawing/2014/main" id="{CF18E830-2FEA-4FC3-88DA-FDDE119DC43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D1004DB7-D6BA-4DF4-BDC2-B8D54091B7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F9CC908A-E955-4667-80DC-0FC6740181FB}"/>
              </a:ext>
            </a:extLst>
          </p:cNvPr>
          <p:cNvGrpSpPr/>
          <p:nvPr/>
        </p:nvGrpSpPr>
        <p:grpSpPr>
          <a:xfrm>
            <a:off x="1965331" y="6457950"/>
            <a:ext cx="301752" cy="301752"/>
            <a:chOff x="4084318" y="1418208"/>
            <a:chExt cx="4023359" cy="4021584"/>
          </a:xfrm>
        </p:grpSpPr>
        <p:sp>
          <p:nvSpPr>
            <p:cNvPr id="142" name="Sun 141">
              <a:extLst>
                <a:ext uri="{FF2B5EF4-FFF2-40B4-BE49-F238E27FC236}">
                  <a16:creationId xmlns:a16="http://schemas.microsoft.com/office/drawing/2014/main" id="{7B92C600-5B6D-4C99-B617-A7E9099A6C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FECE9793-3D05-418D-831A-CB9344F00C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04D53B9C-F406-40EF-9BD4-284FEE002B56}"/>
              </a:ext>
            </a:extLst>
          </p:cNvPr>
          <p:cNvGrpSpPr/>
          <p:nvPr/>
        </p:nvGrpSpPr>
        <p:grpSpPr>
          <a:xfrm>
            <a:off x="2270132" y="6457950"/>
            <a:ext cx="301752" cy="301752"/>
            <a:chOff x="4084318" y="1418208"/>
            <a:chExt cx="4023359" cy="4021584"/>
          </a:xfrm>
        </p:grpSpPr>
        <p:sp>
          <p:nvSpPr>
            <p:cNvPr id="145" name="Sun 144">
              <a:extLst>
                <a:ext uri="{FF2B5EF4-FFF2-40B4-BE49-F238E27FC236}">
                  <a16:creationId xmlns:a16="http://schemas.microsoft.com/office/drawing/2014/main" id="{0FFED766-9CDD-4613-B056-7CAE428F1F5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3C6D0906-1EF9-4724-99A9-8DB009318FE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D86B9E80-EE0D-427B-A33B-E785EF9C16B5}"/>
              </a:ext>
            </a:extLst>
          </p:cNvPr>
          <p:cNvGrpSpPr/>
          <p:nvPr/>
        </p:nvGrpSpPr>
        <p:grpSpPr>
          <a:xfrm>
            <a:off x="2574933" y="6457950"/>
            <a:ext cx="301752" cy="301752"/>
            <a:chOff x="4084318" y="1418208"/>
            <a:chExt cx="4023359" cy="4021584"/>
          </a:xfrm>
        </p:grpSpPr>
        <p:sp>
          <p:nvSpPr>
            <p:cNvPr id="148" name="Sun 147">
              <a:extLst>
                <a:ext uri="{FF2B5EF4-FFF2-40B4-BE49-F238E27FC236}">
                  <a16:creationId xmlns:a16="http://schemas.microsoft.com/office/drawing/2014/main" id="{02DA3679-BE16-4984-AF83-635508A6F3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D0FD640B-5A5E-45A0-9D43-CB58686C797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5F0FF2BB-2F27-41AA-A950-98A8488BE297}"/>
              </a:ext>
            </a:extLst>
          </p:cNvPr>
          <p:cNvGrpSpPr/>
          <p:nvPr/>
        </p:nvGrpSpPr>
        <p:grpSpPr>
          <a:xfrm>
            <a:off x="2879734" y="6457950"/>
            <a:ext cx="301752" cy="301752"/>
            <a:chOff x="4084318" y="1418208"/>
            <a:chExt cx="4023359" cy="4021584"/>
          </a:xfrm>
        </p:grpSpPr>
        <p:sp>
          <p:nvSpPr>
            <p:cNvPr id="151" name="Sun 150">
              <a:extLst>
                <a:ext uri="{FF2B5EF4-FFF2-40B4-BE49-F238E27FC236}">
                  <a16:creationId xmlns:a16="http://schemas.microsoft.com/office/drawing/2014/main" id="{506F9C71-4AB2-41A5-9B56-F86B5E73A8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C1C23DEC-1D22-4303-8927-F65D08AEA0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199B1BF7-8495-4A1F-9A03-D06972846430}"/>
              </a:ext>
            </a:extLst>
          </p:cNvPr>
          <p:cNvGrpSpPr/>
          <p:nvPr/>
        </p:nvGrpSpPr>
        <p:grpSpPr>
          <a:xfrm>
            <a:off x="3184535" y="6457950"/>
            <a:ext cx="301752" cy="301752"/>
            <a:chOff x="4084318" y="1418208"/>
            <a:chExt cx="4023359" cy="4021584"/>
          </a:xfrm>
        </p:grpSpPr>
        <p:sp>
          <p:nvSpPr>
            <p:cNvPr id="154" name="Sun 153">
              <a:extLst>
                <a:ext uri="{FF2B5EF4-FFF2-40B4-BE49-F238E27FC236}">
                  <a16:creationId xmlns:a16="http://schemas.microsoft.com/office/drawing/2014/main" id="{8FA2437A-75D9-4268-A305-7241CF21799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3B78ACBD-86F4-4343-80A8-CEA2E98044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D60658CF-8B55-4ADB-A46A-E9A1ECF5A13D}"/>
              </a:ext>
            </a:extLst>
          </p:cNvPr>
          <p:cNvGrpSpPr/>
          <p:nvPr/>
        </p:nvGrpSpPr>
        <p:grpSpPr>
          <a:xfrm>
            <a:off x="3489336" y="6457950"/>
            <a:ext cx="301752" cy="301752"/>
            <a:chOff x="4084318" y="1418208"/>
            <a:chExt cx="4023359" cy="4021584"/>
          </a:xfrm>
        </p:grpSpPr>
        <p:sp>
          <p:nvSpPr>
            <p:cNvPr id="157" name="Sun 156">
              <a:extLst>
                <a:ext uri="{FF2B5EF4-FFF2-40B4-BE49-F238E27FC236}">
                  <a16:creationId xmlns:a16="http://schemas.microsoft.com/office/drawing/2014/main" id="{EEFBB5B9-DEA9-486C-AD5F-EF0C52CC0DB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463A255B-C736-425C-8264-068A1D9D9C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9BEBF41B-20F8-4274-B282-3BA70560CB8B}"/>
              </a:ext>
            </a:extLst>
          </p:cNvPr>
          <p:cNvGrpSpPr/>
          <p:nvPr/>
        </p:nvGrpSpPr>
        <p:grpSpPr>
          <a:xfrm>
            <a:off x="3794137" y="6457950"/>
            <a:ext cx="301752" cy="301752"/>
            <a:chOff x="4084318" y="1418208"/>
            <a:chExt cx="4023359" cy="4021584"/>
          </a:xfrm>
        </p:grpSpPr>
        <p:sp>
          <p:nvSpPr>
            <p:cNvPr id="160" name="Sun 159">
              <a:extLst>
                <a:ext uri="{FF2B5EF4-FFF2-40B4-BE49-F238E27FC236}">
                  <a16:creationId xmlns:a16="http://schemas.microsoft.com/office/drawing/2014/main" id="{5E10F35E-DCDF-4402-84A8-A277A093DA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2D2013EC-0D7B-4809-ADFD-8725FC96937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52C7B454-0F35-4B31-87E8-0FC3EBC20CEC}"/>
              </a:ext>
            </a:extLst>
          </p:cNvPr>
          <p:cNvGrpSpPr/>
          <p:nvPr/>
        </p:nvGrpSpPr>
        <p:grpSpPr>
          <a:xfrm>
            <a:off x="4098938" y="6457950"/>
            <a:ext cx="301752" cy="301752"/>
            <a:chOff x="4084318" y="1418208"/>
            <a:chExt cx="4023359" cy="4021584"/>
          </a:xfrm>
        </p:grpSpPr>
        <p:sp>
          <p:nvSpPr>
            <p:cNvPr id="163" name="Sun 162">
              <a:extLst>
                <a:ext uri="{FF2B5EF4-FFF2-40B4-BE49-F238E27FC236}">
                  <a16:creationId xmlns:a16="http://schemas.microsoft.com/office/drawing/2014/main" id="{C933E5E2-4E87-449D-9C0C-8DB29B8CCA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FA089419-D4DE-4BCE-A1E9-394DAC364D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0185275F-9FEC-46A2-B956-3EA7879379C2}"/>
              </a:ext>
            </a:extLst>
          </p:cNvPr>
          <p:cNvGrpSpPr/>
          <p:nvPr/>
        </p:nvGrpSpPr>
        <p:grpSpPr>
          <a:xfrm>
            <a:off x="4403739" y="6457950"/>
            <a:ext cx="301752" cy="301752"/>
            <a:chOff x="4084318" y="1418208"/>
            <a:chExt cx="4023359" cy="4021584"/>
          </a:xfrm>
        </p:grpSpPr>
        <p:sp>
          <p:nvSpPr>
            <p:cNvPr id="166" name="Sun 165">
              <a:extLst>
                <a:ext uri="{FF2B5EF4-FFF2-40B4-BE49-F238E27FC236}">
                  <a16:creationId xmlns:a16="http://schemas.microsoft.com/office/drawing/2014/main" id="{429E16F0-F96F-48B9-A67C-F99DF8A01D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DCC491D7-6C2E-45F9-9EDB-77504704552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8B3D609-1505-4AB1-A52A-D9F8C7792339}"/>
              </a:ext>
            </a:extLst>
          </p:cNvPr>
          <p:cNvGrpSpPr/>
          <p:nvPr/>
        </p:nvGrpSpPr>
        <p:grpSpPr>
          <a:xfrm>
            <a:off x="4708540" y="6457950"/>
            <a:ext cx="301752" cy="301752"/>
            <a:chOff x="4084318" y="1418208"/>
            <a:chExt cx="4023359" cy="4021584"/>
          </a:xfrm>
        </p:grpSpPr>
        <p:sp>
          <p:nvSpPr>
            <p:cNvPr id="169" name="Sun 168">
              <a:extLst>
                <a:ext uri="{FF2B5EF4-FFF2-40B4-BE49-F238E27FC236}">
                  <a16:creationId xmlns:a16="http://schemas.microsoft.com/office/drawing/2014/main" id="{E8F13965-DD3B-43AB-A388-A7AE4EFADF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1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302C0987-6416-4579-B780-1CA4AE6E3D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C6727773-6A13-47F9-AFC7-E4B8545BD7EC}"/>
              </a:ext>
            </a:extLst>
          </p:cNvPr>
          <p:cNvGrpSpPr/>
          <p:nvPr/>
        </p:nvGrpSpPr>
        <p:grpSpPr>
          <a:xfrm>
            <a:off x="5013341" y="6457950"/>
            <a:ext cx="301752" cy="301752"/>
            <a:chOff x="4084318" y="1418208"/>
            <a:chExt cx="4023359" cy="4021584"/>
          </a:xfrm>
        </p:grpSpPr>
        <p:sp>
          <p:nvSpPr>
            <p:cNvPr id="172" name="Sun 171">
              <a:extLst>
                <a:ext uri="{FF2B5EF4-FFF2-40B4-BE49-F238E27FC236}">
                  <a16:creationId xmlns:a16="http://schemas.microsoft.com/office/drawing/2014/main" id="{678CFCC5-82A5-46AF-8F68-8D854A3FEF4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D61A3868-4411-46EA-9E0E-380E47BA712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61CB7696-3DFF-42FF-9E0C-246BAD5A62A1}"/>
              </a:ext>
            </a:extLst>
          </p:cNvPr>
          <p:cNvGrpSpPr/>
          <p:nvPr/>
        </p:nvGrpSpPr>
        <p:grpSpPr>
          <a:xfrm>
            <a:off x="5318142" y="6457950"/>
            <a:ext cx="301752" cy="301752"/>
            <a:chOff x="4084318" y="1418208"/>
            <a:chExt cx="4023359" cy="4021584"/>
          </a:xfrm>
        </p:grpSpPr>
        <p:sp>
          <p:nvSpPr>
            <p:cNvPr id="175" name="Sun 174">
              <a:extLst>
                <a:ext uri="{FF2B5EF4-FFF2-40B4-BE49-F238E27FC236}">
                  <a16:creationId xmlns:a16="http://schemas.microsoft.com/office/drawing/2014/main" id="{FA31531D-DBCC-476F-A253-B72E8413FD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BBDF4083-AFDF-4301-AB23-27763B9071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767A0531-F9C6-4794-8FEB-6C7619C3EA83}"/>
              </a:ext>
            </a:extLst>
          </p:cNvPr>
          <p:cNvGrpSpPr/>
          <p:nvPr/>
        </p:nvGrpSpPr>
        <p:grpSpPr>
          <a:xfrm>
            <a:off x="5622943" y="6457950"/>
            <a:ext cx="301752" cy="301752"/>
            <a:chOff x="4084318" y="1418208"/>
            <a:chExt cx="4023359" cy="4021584"/>
          </a:xfrm>
        </p:grpSpPr>
        <p:sp>
          <p:nvSpPr>
            <p:cNvPr id="178" name="Sun 177">
              <a:extLst>
                <a:ext uri="{FF2B5EF4-FFF2-40B4-BE49-F238E27FC236}">
                  <a16:creationId xmlns:a16="http://schemas.microsoft.com/office/drawing/2014/main" id="{5E37FE5E-6605-4863-8B8D-082D58D803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B516A1AC-E01E-464A-A118-E0F38FF5376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18E346E5-8053-4C47-BF27-656EA5EE8E6C}"/>
              </a:ext>
            </a:extLst>
          </p:cNvPr>
          <p:cNvGrpSpPr/>
          <p:nvPr/>
        </p:nvGrpSpPr>
        <p:grpSpPr>
          <a:xfrm>
            <a:off x="5927744" y="6457950"/>
            <a:ext cx="301752" cy="301752"/>
            <a:chOff x="4084318" y="1418208"/>
            <a:chExt cx="4023359" cy="4021584"/>
          </a:xfrm>
        </p:grpSpPr>
        <p:sp>
          <p:nvSpPr>
            <p:cNvPr id="181" name="Sun 180">
              <a:extLst>
                <a:ext uri="{FF2B5EF4-FFF2-40B4-BE49-F238E27FC236}">
                  <a16:creationId xmlns:a16="http://schemas.microsoft.com/office/drawing/2014/main" id="{996B9C1A-C719-4683-9238-5AA0EC6B25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92DE9EFD-BC38-43FC-970C-CD9CAB56B1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BF1716A7-F13D-493C-9702-12B226792456}"/>
              </a:ext>
            </a:extLst>
          </p:cNvPr>
          <p:cNvGrpSpPr/>
          <p:nvPr/>
        </p:nvGrpSpPr>
        <p:grpSpPr>
          <a:xfrm>
            <a:off x="6232545" y="6457950"/>
            <a:ext cx="301752" cy="301752"/>
            <a:chOff x="4084318" y="1418208"/>
            <a:chExt cx="4023359" cy="4021584"/>
          </a:xfrm>
        </p:grpSpPr>
        <p:sp>
          <p:nvSpPr>
            <p:cNvPr id="184" name="Sun 183">
              <a:extLst>
                <a:ext uri="{FF2B5EF4-FFF2-40B4-BE49-F238E27FC236}">
                  <a16:creationId xmlns:a16="http://schemas.microsoft.com/office/drawing/2014/main" id="{EEF1FFD0-8BE7-4E6E-A15A-95B40820C3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9038A423-4C7E-4985-84BF-109A4ADCAD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5691A87-A5C0-4AF7-8A33-389364588475}"/>
              </a:ext>
            </a:extLst>
          </p:cNvPr>
          <p:cNvGrpSpPr/>
          <p:nvPr/>
        </p:nvGrpSpPr>
        <p:grpSpPr>
          <a:xfrm>
            <a:off x="6537346" y="6457950"/>
            <a:ext cx="301752" cy="301752"/>
            <a:chOff x="4084318" y="1418208"/>
            <a:chExt cx="4023359" cy="4021584"/>
          </a:xfrm>
        </p:grpSpPr>
        <p:sp>
          <p:nvSpPr>
            <p:cNvPr id="187" name="Sun 186">
              <a:extLst>
                <a:ext uri="{FF2B5EF4-FFF2-40B4-BE49-F238E27FC236}">
                  <a16:creationId xmlns:a16="http://schemas.microsoft.com/office/drawing/2014/main" id="{E94B0A5B-8B28-4DD2-8C71-F1EA10481CC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90F9E6CD-5223-4054-B559-F456F89160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540C9FEA-E7E2-49A7-AF98-1C62F145FA78}"/>
              </a:ext>
            </a:extLst>
          </p:cNvPr>
          <p:cNvGrpSpPr/>
          <p:nvPr/>
        </p:nvGrpSpPr>
        <p:grpSpPr>
          <a:xfrm>
            <a:off x="6842147" y="6457950"/>
            <a:ext cx="301752" cy="301752"/>
            <a:chOff x="4084318" y="1418208"/>
            <a:chExt cx="4023359" cy="4021584"/>
          </a:xfrm>
        </p:grpSpPr>
        <p:sp>
          <p:nvSpPr>
            <p:cNvPr id="190" name="Sun 189">
              <a:extLst>
                <a:ext uri="{FF2B5EF4-FFF2-40B4-BE49-F238E27FC236}">
                  <a16:creationId xmlns:a16="http://schemas.microsoft.com/office/drawing/2014/main" id="{FFC96CF6-97EE-4A47-A143-7368EF1DD3F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F5F0B3A8-A2DA-4F82-BB08-1B0AC1B2910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24E34B75-BFED-4AEE-B770-18A7FBB520EE}"/>
              </a:ext>
            </a:extLst>
          </p:cNvPr>
          <p:cNvGrpSpPr/>
          <p:nvPr/>
        </p:nvGrpSpPr>
        <p:grpSpPr>
          <a:xfrm>
            <a:off x="7146948" y="6457950"/>
            <a:ext cx="301752" cy="301752"/>
            <a:chOff x="4084318" y="1418208"/>
            <a:chExt cx="4023359" cy="4021584"/>
          </a:xfrm>
        </p:grpSpPr>
        <p:sp>
          <p:nvSpPr>
            <p:cNvPr id="193" name="Sun 192">
              <a:extLst>
                <a:ext uri="{FF2B5EF4-FFF2-40B4-BE49-F238E27FC236}">
                  <a16:creationId xmlns:a16="http://schemas.microsoft.com/office/drawing/2014/main" id="{F415B7A6-1656-46C7-B1FD-D6698C36EB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F536B7A5-C3FA-4FEA-96D7-2209B2F168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59CB5CCE-921A-487A-9D37-C17243094D7A}"/>
              </a:ext>
            </a:extLst>
          </p:cNvPr>
          <p:cNvGrpSpPr/>
          <p:nvPr/>
        </p:nvGrpSpPr>
        <p:grpSpPr>
          <a:xfrm>
            <a:off x="7451749" y="6457950"/>
            <a:ext cx="301752" cy="301752"/>
            <a:chOff x="4084318" y="1418208"/>
            <a:chExt cx="4023359" cy="4021584"/>
          </a:xfrm>
        </p:grpSpPr>
        <p:sp>
          <p:nvSpPr>
            <p:cNvPr id="196" name="Sun 195">
              <a:extLst>
                <a:ext uri="{FF2B5EF4-FFF2-40B4-BE49-F238E27FC236}">
                  <a16:creationId xmlns:a16="http://schemas.microsoft.com/office/drawing/2014/main" id="{4D90EEAA-A46D-4A7C-AEB1-8CBB5C02895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70C88127-A3D1-4648-A3F4-8628BF5515B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ED740263-F027-46D9-86E8-F78DEF7845F0}"/>
              </a:ext>
            </a:extLst>
          </p:cNvPr>
          <p:cNvGrpSpPr/>
          <p:nvPr/>
        </p:nvGrpSpPr>
        <p:grpSpPr>
          <a:xfrm>
            <a:off x="7756550" y="6457950"/>
            <a:ext cx="301752" cy="301752"/>
            <a:chOff x="4084318" y="1418208"/>
            <a:chExt cx="4023359" cy="4021584"/>
          </a:xfrm>
        </p:grpSpPr>
        <p:sp>
          <p:nvSpPr>
            <p:cNvPr id="199" name="Sun 198">
              <a:extLst>
                <a:ext uri="{FF2B5EF4-FFF2-40B4-BE49-F238E27FC236}">
                  <a16:creationId xmlns:a16="http://schemas.microsoft.com/office/drawing/2014/main" id="{5CF56C1C-745D-41FF-9A08-652D764D30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35F1F2CE-3B21-407E-95F6-345768A19A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5FD839A4-F7D5-489D-A7AD-7FA513DA0549}"/>
              </a:ext>
            </a:extLst>
          </p:cNvPr>
          <p:cNvGrpSpPr/>
          <p:nvPr/>
        </p:nvGrpSpPr>
        <p:grpSpPr>
          <a:xfrm>
            <a:off x="8061351" y="6457950"/>
            <a:ext cx="301752" cy="301752"/>
            <a:chOff x="4084318" y="1418208"/>
            <a:chExt cx="4023359" cy="4021584"/>
          </a:xfrm>
        </p:grpSpPr>
        <p:sp>
          <p:nvSpPr>
            <p:cNvPr id="202" name="Sun 201">
              <a:extLst>
                <a:ext uri="{FF2B5EF4-FFF2-40B4-BE49-F238E27FC236}">
                  <a16:creationId xmlns:a16="http://schemas.microsoft.com/office/drawing/2014/main" id="{E096D770-AEF3-47D9-9968-8FE0F7795F1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6B76AA2E-6633-40E1-B3A0-0DB9A28A71D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05FD17A5-17B3-4954-BC70-51212F258A94}"/>
              </a:ext>
            </a:extLst>
          </p:cNvPr>
          <p:cNvGrpSpPr/>
          <p:nvPr/>
        </p:nvGrpSpPr>
        <p:grpSpPr>
          <a:xfrm>
            <a:off x="8366152" y="6457950"/>
            <a:ext cx="301752" cy="301752"/>
            <a:chOff x="4084318" y="1418208"/>
            <a:chExt cx="4023359" cy="4021584"/>
          </a:xfrm>
        </p:grpSpPr>
        <p:sp>
          <p:nvSpPr>
            <p:cNvPr id="205" name="Sun 204">
              <a:extLst>
                <a:ext uri="{FF2B5EF4-FFF2-40B4-BE49-F238E27FC236}">
                  <a16:creationId xmlns:a16="http://schemas.microsoft.com/office/drawing/2014/main" id="{7A5500DE-07A8-4089-A5B7-CBC3D06F19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8320E734-15BE-4A4B-8B8E-3F79A89A7AA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BDC13A2F-9101-452F-B5D8-944D36274000}"/>
              </a:ext>
            </a:extLst>
          </p:cNvPr>
          <p:cNvGrpSpPr/>
          <p:nvPr/>
        </p:nvGrpSpPr>
        <p:grpSpPr>
          <a:xfrm>
            <a:off x="8670953" y="6457950"/>
            <a:ext cx="301752" cy="301752"/>
            <a:chOff x="4084318" y="1418208"/>
            <a:chExt cx="4023359" cy="4021584"/>
          </a:xfrm>
        </p:grpSpPr>
        <p:sp>
          <p:nvSpPr>
            <p:cNvPr id="208" name="Sun 207">
              <a:extLst>
                <a:ext uri="{FF2B5EF4-FFF2-40B4-BE49-F238E27FC236}">
                  <a16:creationId xmlns:a16="http://schemas.microsoft.com/office/drawing/2014/main" id="{5D4CF419-75C3-42C1-851B-44B49326A7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95930074-BE1A-495E-BEF1-C243B72B9A0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FC395E05-A21F-4492-9373-CEDFE194ED2A}"/>
              </a:ext>
            </a:extLst>
          </p:cNvPr>
          <p:cNvGrpSpPr/>
          <p:nvPr/>
        </p:nvGrpSpPr>
        <p:grpSpPr>
          <a:xfrm>
            <a:off x="8975754" y="6457950"/>
            <a:ext cx="301752" cy="301752"/>
            <a:chOff x="4084318" y="1418208"/>
            <a:chExt cx="4023359" cy="4021584"/>
          </a:xfrm>
        </p:grpSpPr>
        <p:sp>
          <p:nvSpPr>
            <p:cNvPr id="211" name="Sun 210">
              <a:extLst>
                <a:ext uri="{FF2B5EF4-FFF2-40B4-BE49-F238E27FC236}">
                  <a16:creationId xmlns:a16="http://schemas.microsoft.com/office/drawing/2014/main" id="{361E80B2-03C4-4A75-BE2E-FEE46236C2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DF25EF0B-DE5F-41A0-8CBE-B4A05EF169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AAB60C8A-33F4-4328-A88D-A5AA860BBB1F}"/>
              </a:ext>
            </a:extLst>
          </p:cNvPr>
          <p:cNvGrpSpPr/>
          <p:nvPr/>
        </p:nvGrpSpPr>
        <p:grpSpPr>
          <a:xfrm>
            <a:off x="9280555" y="6457950"/>
            <a:ext cx="301752" cy="301752"/>
            <a:chOff x="4084318" y="1418208"/>
            <a:chExt cx="4023359" cy="4021584"/>
          </a:xfrm>
        </p:grpSpPr>
        <p:sp>
          <p:nvSpPr>
            <p:cNvPr id="214" name="Sun 213">
              <a:extLst>
                <a:ext uri="{FF2B5EF4-FFF2-40B4-BE49-F238E27FC236}">
                  <a16:creationId xmlns:a16="http://schemas.microsoft.com/office/drawing/2014/main" id="{F51E7252-D523-4375-A442-93A8013EEC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6387A217-144F-4DCE-AAE6-A0136D0FB1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5FA2E788-30C1-4007-8ADB-A65BAC043167}"/>
              </a:ext>
            </a:extLst>
          </p:cNvPr>
          <p:cNvGrpSpPr/>
          <p:nvPr/>
        </p:nvGrpSpPr>
        <p:grpSpPr>
          <a:xfrm>
            <a:off x="9585356" y="6457950"/>
            <a:ext cx="301752" cy="301752"/>
            <a:chOff x="4084318" y="1418208"/>
            <a:chExt cx="4023359" cy="4021584"/>
          </a:xfrm>
        </p:grpSpPr>
        <p:sp>
          <p:nvSpPr>
            <p:cNvPr id="217" name="Sun 216">
              <a:extLst>
                <a:ext uri="{FF2B5EF4-FFF2-40B4-BE49-F238E27FC236}">
                  <a16:creationId xmlns:a16="http://schemas.microsoft.com/office/drawing/2014/main" id="{89E81EE7-D776-40D6-8C35-D5C7643D14A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EA37477D-8EE0-47FD-B736-9E0A1801D3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545ACEA4-2B42-4CBE-AFBA-14B0C5616E5E}"/>
              </a:ext>
            </a:extLst>
          </p:cNvPr>
          <p:cNvGrpSpPr/>
          <p:nvPr/>
        </p:nvGrpSpPr>
        <p:grpSpPr>
          <a:xfrm>
            <a:off x="9890157" y="6457950"/>
            <a:ext cx="301752" cy="301752"/>
            <a:chOff x="4084318" y="1418208"/>
            <a:chExt cx="4023359" cy="4021584"/>
          </a:xfrm>
        </p:grpSpPr>
        <p:sp>
          <p:nvSpPr>
            <p:cNvPr id="220" name="Sun 219">
              <a:extLst>
                <a:ext uri="{FF2B5EF4-FFF2-40B4-BE49-F238E27FC236}">
                  <a16:creationId xmlns:a16="http://schemas.microsoft.com/office/drawing/2014/main" id="{816CA7D5-1A76-4951-991A-117D48A053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A2897E0D-6A43-4D72-BE9E-188B3CC5537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61B25386-ACBB-4948-A125-CC16CD7C5A75}"/>
              </a:ext>
            </a:extLst>
          </p:cNvPr>
          <p:cNvGrpSpPr/>
          <p:nvPr/>
        </p:nvGrpSpPr>
        <p:grpSpPr>
          <a:xfrm>
            <a:off x="10194958" y="6457950"/>
            <a:ext cx="301752" cy="301752"/>
            <a:chOff x="4084318" y="1418208"/>
            <a:chExt cx="4023359" cy="4021584"/>
          </a:xfrm>
        </p:grpSpPr>
        <p:sp>
          <p:nvSpPr>
            <p:cNvPr id="223" name="Sun 222">
              <a:extLst>
                <a:ext uri="{FF2B5EF4-FFF2-40B4-BE49-F238E27FC236}">
                  <a16:creationId xmlns:a16="http://schemas.microsoft.com/office/drawing/2014/main" id="{824B4AB5-A63E-4CB9-AFF4-42E53F09DC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C32398BD-AADA-4E11-8CED-99BA176914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7C6B4737-14D8-45FA-BDF3-34D4B52EE673}"/>
              </a:ext>
            </a:extLst>
          </p:cNvPr>
          <p:cNvGrpSpPr/>
          <p:nvPr/>
        </p:nvGrpSpPr>
        <p:grpSpPr>
          <a:xfrm>
            <a:off x="10499759" y="6457950"/>
            <a:ext cx="301752" cy="301752"/>
            <a:chOff x="4084318" y="1418208"/>
            <a:chExt cx="4023359" cy="4021584"/>
          </a:xfrm>
        </p:grpSpPr>
        <p:sp>
          <p:nvSpPr>
            <p:cNvPr id="226" name="Sun 225">
              <a:extLst>
                <a:ext uri="{FF2B5EF4-FFF2-40B4-BE49-F238E27FC236}">
                  <a16:creationId xmlns:a16="http://schemas.microsoft.com/office/drawing/2014/main" id="{138385B6-D3B9-4E08-BBBF-B922FD82ED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FCBE28FF-A487-48F0-AF7A-195BE51034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0E3F6760-3F94-43BF-B3E4-5ECE398CB5D1}"/>
              </a:ext>
            </a:extLst>
          </p:cNvPr>
          <p:cNvGrpSpPr/>
          <p:nvPr/>
        </p:nvGrpSpPr>
        <p:grpSpPr>
          <a:xfrm>
            <a:off x="10804560" y="6457950"/>
            <a:ext cx="301752" cy="301752"/>
            <a:chOff x="4084318" y="1418208"/>
            <a:chExt cx="4023359" cy="4021584"/>
          </a:xfrm>
        </p:grpSpPr>
        <p:sp>
          <p:nvSpPr>
            <p:cNvPr id="229" name="Sun 228">
              <a:extLst>
                <a:ext uri="{FF2B5EF4-FFF2-40B4-BE49-F238E27FC236}">
                  <a16:creationId xmlns:a16="http://schemas.microsoft.com/office/drawing/2014/main" id="{E2CE0945-A95F-49EE-95B2-F6F6406C342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323D3FEE-865F-4671-9D83-570C335B859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9B3D755D-5EDC-4FFC-AB2F-C0DA01F16E88}"/>
              </a:ext>
            </a:extLst>
          </p:cNvPr>
          <p:cNvGrpSpPr/>
          <p:nvPr/>
        </p:nvGrpSpPr>
        <p:grpSpPr>
          <a:xfrm>
            <a:off x="11109361" y="6457950"/>
            <a:ext cx="301752" cy="301752"/>
            <a:chOff x="4084318" y="1418208"/>
            <a:chExt cx="4023359" cy="4021584"/>
          </a:xfrm>
        </p:grpSpPr>
        <p:sp>
          <p:nvSpPr>
            <p:cNvPr id="232" name="Sun 231">
              <a:extLst>
                <a:ext uri="{FF2B5EF4-FFF2-40B4-BE49-F238E27FC236}">
                  <a16:creationId xmlns:a16="http://schemas.microsoft.com/office/drawing/2014/main" id="{225A9947-66A5-46A8-89E4-A12F4CE4A98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41B21D55-8823-44FC-8FC4-8CA59F8F358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FDFDA05F-C10F-45ED-B5E0-47B3B772E360}"/>
              </a:ext>
            </a:extLst>
          </p:cNvPr>
          <p:cNvGrpSpPr/>
          <p:nvPr/>
        </p:nvGrpSpPr>
        <p:grpSpPr>
          <a:xfrm>
            <a:off x="11464962" y="6457950"/>
            <a:ext cx="301752" cy="301752"/>
            <a:chOff x="4084318" y="1418208"/>
            <a:chExt cx="4023359" cy="4021584"/>
          </a:xfrm>
        </p:grpSpPr>
        <p:sp>
          <p:nvSpPr>
            <p:cNvPr id="235" name="Sun 234">
              <a:extLst>
                <a:ext uri="{FF2B5EF4-FFF2-40B4-BE49-F238E27FC236}">
                  <a16:creationId xmlns:a16="http://schemas.microsoft.com/office/drawing/2014/main" id="{92C33173-D358-45F2-8E23-D062574A26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95177A60-CE3E-45E7-BC4C-5A82D125CD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FE324674-5B1B-459E-B4A7-8D7F75A1E7AB}"/>
              </a:ext>
            </a:extLst>
          </p:cNvPr>
          <p:cNvGrpSpPr/>
          <p:nvPr/>
        </p:nvGrpSpPr>
        <p:grpSpPr>
          <a:xfrm>
            <a:off x="11795163" y="6457950"/>
            <a:ext cx="301752" cy="301752"/>
            <a:chOff x="4084318" y="1418208"/>
            <a:chExt cx="4023359" cy="4021584"/>
          </a:xfrm>
        </p:grpSpPr>
        <p:sp>
          <p:nvSpPr>
            <p:cNvPr id="238" name="Sun 237">
              <a:extLst>
                <a:ext uri="{FF2B5EF4-FFF2-40B4-BE49-F238E27FC236}">
                  <a16:creationId xmlns:a16="http://schemas.microsoft.com/office/drawing/2014/main" id="{CE6521B4-B970-4C62-8A69-E1AC87A8E3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2767D0A5-92B8-475C-9BA4-46366052F3C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BDBF9F29-7830-405D-9A99-FD4EFB753EA9}"/>
              </a:ext>
            </a:extLst>
          </p:cNvPr>
          <p:cNvGrpSpPr/>
          <p:nvPr/>
        </p:nvGrpSpPr>
        <p:grpSpPr>
          <a:xfrm>
            <a:off x="161925" y="450850"/>
            <a:ext cx="301752" cy="301752"/>
            <a:chOff x="4084318" y="1418208"/>
            <a:chExt cx="4023359" cy="4021584"/>
          </a:xfrm>
        </p:grpSpPr>
        <p:sp>
          <p:nvSpPr>
            <p:cNvPr id="241" name="Sun 240">
              <a:extLst>
                <a:ext uri="{FF2B5EF4-FFF2-40B4-BE49-F238E27FC236}">
                  <a16:creationId xmlns:a16="http://schemas.microsoft.com/office/drawing/2014/main" id="{FDE2608A-8916-44A0-8B57-40301688CE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00441162-0C3E-4416-9950-F0055B1B4D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0FF69DDC-F659-4D93-AF01-77566694C7DF}"/>
              </a:ext>
            </a:extLst>
          </p:cNvPr>
          <p:cNvGrpSpPr/>
          <p:nvPr/>
        </p:nvGrpSpPr>
        <p:grpSpPr>
          <a:xfrm>
            <a:off x="161925" y="781050"/>
            <a:ext cx="301752" cy="301752"/>
            <a:chOff x="4084318" y="1418208"/>
            <a:chExt cx="4023359" cy="4021584"/>
          </a:xfrm>
        </p:grpSpPr>
        <p:sp>
          <p:nvSpPr>
            <p:cNvPr id="244" name="Sun 243">
              <a:extLst>
                <a:ext uri="{FF2B5EF4-FFF2-40B4-BE49-F238E27FC236}">
                  <a16:creationId xmlns:a16="http://schemas.microsoft.com/office/drawing/2014/main" id="{FF16244B-E764-4BAC-A527-A0ECEFB236E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DB0798B2-5057-40B1-90DC-5267491BB63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603D6C1B-A546-4B3E-B761-DA06F709D58B}"/>
              </a:ext>
            </a:extLst>
          </p:cNvPr>
          <p:cNvGrpSpPr/>
          <p:nvPr/>
        </p:nvGrpSpPr>
        <p:grpSpPr>
          <a:xfrm>
            <a:off x="161925" y="1111250"/>
            <a:ext cx="301752" cy="301752"/>
            <a:chOff x="4084318" y="1418208"/>
            <a:chExt cx="4023359" cy="4021584"/>
          </a:xfrm>
        </p:grpSpPr>
        <p:sp>
          <p:nvSpPr>
            <p:cNvPr id="247" name="Sun 246">
              <a:extLst>
                <a:ext uri="{FF2B5EF4-FFF2-40B4-BE49-F238E27FC236}">
                  <a16:creationId xmlns:a16="http://schemas.microsoft.com/office/drawing/2014/main" id="{8CDA3292-288C-4BFD-92E1-95F3A70E93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A84284F2-4EDC-412F-AE14-223F53A051E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7FF29968-A728-4721-9F08-0922B11ECB64}"/>
              </a:ext>
            </a:extLst>
          </p:cNvPr>
          <p:cNvGrpSpPr/>
          <p:nvPr/>
        </p:nvGrpSpPr>
        <p:grpSpPr>
          <a:xfrm>
            <a:off x="161925" y="1441450"/>
            <a:ext cx="301752" cy="301752"/>
            <a:chOff x="4084318" y="1418208"/>
            <a:chExt cx="4023359" cy="4021584"/>
          </a:xfrm>
        </p:grpSpPr>
        <p:sp>
          <p:nvSpPr>
            <p:cNvPr id="250" name="Sun 249">
              <a:extLst>
                <a:ext uri="{FF2B5EF4-FFF2-40B4-BE49-F238E27FC236}">
                  <a16:creationId xmlns:a16="http://schemas.microsoft.com/office/drawing/2014/main" id="{DEEABDAF-5EEB-413C-BF4D-D2778685569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8620EB8C-D6FC-4D1D-8269-CC69BB4D034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6A0A9035-80B8-49A0-B703-9351443B5F81}"/>
              </a:ext>
            </a:extLst>
          </p:cNvPr>
          <p:cNvGrpSpPr/>
          <p:nvPr/>
        </p:nvGrpSpPr>
        <p:grpSpPr>
          <a:xfrm>
            <a:off x="161925" y="1771650"/>
            <a:ext cx="301752" cy="301752"/>
            <a:chOff x="4084318" y="1418208"/>
            <a:chExt cx="4023359" cy="4021584"/>
          </a:xfrm>
        </p:grpSpPr>
        <p:sp>
          <p:nvSpPr>
            <p:cNvPr id="253" name="Sun 252">
              <a:extLst>
                <a:ext uri="{FF2B5EF4-FFF2-40B4-BE49-F238E27FC236}">
                  <a16:creationId xmlns:a16="http://schemas.microsoft.com/office/drawing/2014/main" id="{9A53495B-D013-4D39-B0C2-291D05C5A3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DBB90800-86A3-4FEC-983C-F830C0BBE71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E44B1853-306C-40B3-871C-8C3E9975346C}"/>
              </a:ext>
            </a:extLst>
          </p:cNvPr>
          <p:cNvGrpSpPr/>
          <p:nvPr/>
        </p:nvGrpSpPr>
        <p:grpSpPr>
          <a:xfrm>
            <a:off x="161925" y="2101850"/>
            <a:ext cx="301752" cy="301752"/>
            <a:chOff x="4084318" y="1418208"/>
            <a:chExt cx="4023359" cy="4021584"/>
          </a:xfrm>
        </p:grpSpPr>
        <p:sp>
          <p:nvSpPr>
            <p:cNvPr id="256" name="Sun 255">
              <a:extLst>
                <a:ext uri="{FF2B5EF4-FFF2-40B4-BE49-F238E27FC236}">
                  <a16:creationId xmlns:a16="http://schemas.microsoft.com/office/drawing/2014/main" id="{CCB54D7E-F48A-4811-94FB-112004701B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58EF4D9F-E20B-481F-BB95-6698C77EC8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289B7983-7D84-4451-97AF-89EFF3CAB57C}"/>
              </a:ext>
            </a:extLst>
          </p:cNvPr>
          <p:cNvGrpSpPr/>
          <p:nvPr/>
        </p:nvGrpSpPr>
        <p:grpSpPr>
          <a:xfrm>
            <a:off x="161925" y="2432050"/>
            <a:ext cx="301752" cy="301752"/>
            <a:chOff x="4084318" y="1418208"/>
            <a:chExt cx="4023359" cy="4021584"/>
          </a:xfrm>
        </p:grpSpPr>
        <p:sp>
          <p:nvSpPr>
            <p:cNvPr id="259" name="Sun 258">
              <a:extLst>
                <a:ext uri="{FF2B5EF4-FFF2-40B4-BE49-F238E27FC236}">
                  <a16:creationId xmlns:a16="http://schemas.microsoft.com/office/drawing/2014/main" id="{59664775-45AF-46B1-AD06-486BE6479F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32166180-15A1-416B-9F47-F202F1AD7C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3F504D1E-9828-4415-BA34-1433BC8B682A}"/>
              </a:ext>
            </a:extLst>
          </p:cNvPr>
          <p:cNvGrpSpPr/>
          <p:nvPr/>
        </p:nvGrpSpPr>
        <p:grpSpPr>
          <a:xfrm>
            <a:off x="161925" y="2762250"/>
            <a:ext cx="301752" cy="301752"/>
            <a:chOff x="4084318" y="1418208"/>
            <a:chExt cx="4023359" cy="4021584"/>
          </a:xfrm>
        </p:grpSpPr>
        <p:sp>
          <p:nvSpPr>
            <p:cNvPr id="262" name="Sun 261">
              <a:extLst>
                <a:ext uri="{FF2B5EF4-FFF2-40B4-BE49-F238E27FC236}">
                  <a16:creationId xmlns:a16="http://schemas.microsoft.com/office/drawing/2014/main" id="{DF518ECF-40CC-4886-BA16-9B1846054B9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E2B6EF46-361F-448B-B7BA-25823D6CC9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A40F4FB9-F3B2-4B9C-B118-8C9DE8ACFEA0}"/>
              </a:ext>
            </a:extLst>
          </p:cNvPr>
          <p:cNvGrpSpPr/>
          <p:nvPr/>
        </p:nvGrpSpPr>
        <p:grpSpPr>
          <a:xfrm>
            <a:off x="161925" y="3092450"/>
            <a:ext cx="301752" cy="301752"/>
            <a:chOff x="4084318" y="1418208"/>
            <a:chExt cx="4023359" cy="4021584"/>
          </a:xfrm>
        </p:grpSpPr>
        <p:sp>
          <p:nvSpPr>
            <p:cNvPr id="265" name="Sun 264">
              <a:extLst>
                <a:ext uri="{FF2B5EF4-FFF2-40B4-BE49-F238E27FC236}">
                  <a16:creationId xmlns:a16="http://schemas.microsoft.com/office/drawing/2014/main" id="{EF4E4374-7994-4205-A6DE-3A97D2B290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7E807228-4A7C-4C1B-A5E9-8A418BCB3E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64DCEEC0-22FF-4EFA-B7A5-AE70D82DB0F6}"/>
              </a:ext>
            </a:extLst>
          </p:cNvPr>
          <p:cNvGrpSpPr/>
          <p:nvPr/>
        </p:nvGrpSpPr>
        <p:grpSpPr>
          <a:xfrm>
            <a:off x="161925" y="3422650"/>
            <a:ext cx="301752" cy="301752"/>
            <a:chOff x="4084318" y="1418208"/>
            <a:chExt cx="4023359" cy="4021584"/>
          </a:xfrm>
        </p:grpSpPr>
        <p:sp>
          <p:nvSpPr>
            <p:cNvPr id="268" name="Sun 267">
              <a:extLst>
                <a:ext uri="{FF2B5EF4-FFF2-40B4-BE49-F238E27FC236}">
                  <a16:creationId xmlns:a16="http://schemas.microsoft.com/office/drawing/2014/main" id="{A1D8EFF5-FC8C-4D3A-9DC0-3821C1D0E4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FE9675DE-0560-4784-A535-7A211CDC31B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A9EEC907-A6B6-4718-A4CE-581083AAC712}"/>
              </a:ext>
            </a:extLst>
          </p:cNvPr>
          <p:cNvGrpSpPr/>
          <p:nvPr/>
        </p:nvGrpSpPr>
        <p:grpSpPr>
          <a:xfrm>
            <a:off x="161925" y="3752850"/>
            <a:ext cx="301752" cy="301752"/>
            <a:chOff x="4084318" y="1418208"/>
            <a:chExt cx="4023359" cy="4021584"/>
          </a:xfrm>
        </p:grpSpPr>
        <p:sp>
          <p:nvSpPr>
            <p:cNvPr id="271" name="Sun 270">
              <a:extLst>
                <a:ext uri="{FF2B5EF4-FFF2-40B4-BE49-F238E27FC236}">
                  <a16:creationId xmlns:a16="http://schemas.microsoft.com/office/drawing/2014/main" id="{F54EC5FA-F936-43BB-BDF3-77139C16C00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4B8DB60A-3A69-442A-8869-D9E6170C7F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16AEA61C-2B71-4A71-A370-F6AC88DC1877}"/>
              </a:ext>
            </a:extLst>
          </p:cNvPr>
          <p:cNvGrpSpPr/>
          <p:nvPr/>
        </p:nvGrpSpPr>
        <p:grpSpPr>
          <a:xfrm>
            <a:off x="161925" y="4083050"/>
            <a:ext cx="301752" cy="301752"/>
            <a:chOff x="4084318" y="1418208"/>
            <a:chExt cx="4023359" cy="4021584"/>
          </a:xfrm>
        </p:grpSpPr>
        <p:sp>
          <p:nvSpPr>
            <p:cNvPr id="274" name="Sun 273">
              <a:extLst>
                <a:ext uri="{FF2B5EF4-FFF2-40B4-BE49-F238E27FC236}">
                  <a16:creationId xmlns:a16="http://schemas.microsoft.com/office/drawing/2014/main" id="{CB361CA9-68BF-4193-BE11-49B7FA4602F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B2ABF0BC-C4EB-414D-87E2-26E17602CEF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1D57F994-3E12-432F-A282-47D84F332AD0}"/>
              </a:ext>
            </a:extLst>
          </p:cNvPr>
          <p:cNvGrpSpPr/>
          <p:nvPr/>
        </p:nvGrpSpPr>
        <p:grpSpPr>
          <a:xfrm>
            <a:off x="161925" y="4413250"/>
            <a:ext cx="301752" cy="301752"/>
            <a:chOff x="4084318" y="1418208"/>
            <a:chExt cx="4023359" cy="4021584"/>
          </a:xfrm>
        </p:grpSpPr>
        <p:sp>
          <p:nvSpPr>
            <p:cNvPr id="277" name="Sun 276">
              <a:extLst>
                <a:ext uri="{FF2B5EF4-FFF2-40B4-BE49-F238E27FC236}">
                  <a16:creationId xmlns:a16="http://schemas.microsoft.com/office/drawing/2014/main" id="{E7C0DAD2-6C6E-4C94-92B3-0B53A580C1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DD07B491-E9D3-47E2-857E-5C40554C12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7CE53A95-9F19-4C2C-9FEB-0EFBB38E3D22}"/>
              </a:ext>
            </a:extLst>
          </p:cNvPr>
          <p:cNvGrpSpPr/>
          <p:nvPr/>
        </p:nvGrpSpPr>
        <p:grpSpPr>
          <a:xfrm>
            <a:off x="161925" y="4743450"/>
            <a:ext cx="301752" cy="301752"/>
            <a:chOff x="4084318" y="1418208"/>
            <a:chExt cx="4023359" cy="4021584"/>
          </a:xfrm>
        </p:grpSpPr>
        <p:sp>
          <p:nvSpPr>
            <p:cNvPr id="280" name="Sun 279">
              <a:extLst>
                <a:ext uri="{FF2B5EF4-FFF2-40B4-BE49-F238E27FC236}">
                  <a16:creationId xmlns:a16="http://schemas.microsoft.com/office/drawing/2014/main" id="{1BF15A64-94BF-47BD-84FA-AD50ABEA444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FF203272-31FD-4D29-95FE-B4083C1F52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766BE46E-A2A2-4FFA-B98A-84551DCF0955}"/>
              </a:ext>
            </a:extLst>
          </p:cNvPr>
          <p:cNvGrpSpPr/>
          <p:nvPr/>
        </p:nvGrpSpPr>
        <p:grpSpPr>
          <a:xfrm>
            <a:off x="161925" y="5073650"/>
            <a:ext cx="301752" cy="301752"/>
            <a:chOff x="4084318" y="1418208"/>
            <a:chExt cx="4023359" cy="4021584"/>
          </a:xfrm>
        </p:grpSpPr>
        <p:sp>
          <p:nvSpPr>
            <p:cNvPr id="283" name="Sun 282">
              <a:extLst>
                <a:ext uri="{FF2B5EF4-FFF2-40B4-BE49-F238E27FC236}">
                  <a16:creationId xmlns:a16="http://schemas.microsoft.com/office/drawing/2014/main" id="{5BE13A55-61D3-4F8C-978E-D34165C196A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CBCF8C5B-C070-44FB-B169-921ADA45698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E7C2CFD7-100D-49CF-BD2F-ED273F9CDE27}"/>
              </a:ext>
            </a:extLst>
          </p:cNvPr>
          <p:cNvGrpSpPr/>
          <p:nvPr/>
        </p:nvGrpSpPr>
        <p:grpSpPr>
          <a:xfrm>
            <a:off x="161925" y="5403850"/>
            <a:ext cx="301752" cy="301752"/>
            <a:chOff x="4084318" y="1418208"/>
            <a:chExt cx="4023359" cy="4021584"/>
          </a:xfrm>
        </p:grpSpPr>
        <p:sp>
          <p:nvSpPr>
            <p:cNvPr id="286" name="Sun 285">
              <a:extLst>
                <a:ext uri="{FF2B5EF4-FFF2-40B4-BE49-F238E27FC236}">
                  <a16:creationId xmlns:a16="http://schemas.microsoft.com/office/drawing/2014/main" id="{303323E8-88F4-458B-AFD0-3A15AB11FE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4B95BE59-F6E0-4F37-818B-1AFA21F405F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54A59BE5-B5DD-4256-9D3C-92093FCF51DC}"/>
              </a:ext>
            </a:extLst>
          </p:cNvPr>
          <p:cNvGrpSpPr/>
          <p:nvPr/>
        </p:nvGrpSpPr>
        <p:grpSpPr>
          <a:xfrm>
            <a:off x="161925" y="5734050"/>
            <a:ext cx="301752" cy="301752"/>
            <a:chOff x="4084318" y="1418208"/>
            <a:chExt cx="4023359" cy="4021584"/>
          </a:xfrm>
        </p:grpSpPr>
        <p:sp>
          <p:nvSpPr>
            <p:cNvPr id="289" name="Sun 288">
              <a:extLst>
                <a:ext uri="{FF2B5EF4-FFF2-40B4-BE49-F238E27FC236}">
                  <a16:creationId xmlns:a16="http://schemas.microsoft.com/office/drawing/2014/main" id="{7FC154AD-5833-464D-82CF-B7D88E6CAD2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D0275034-300A-472E-9EE1-C78F63ACBB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1" name="Group 290">
            <a:extLst>
              <a:ext uri="{FF2B5EF4-FFF2-40B4-BE49-F238E27FC236}">
                <a16:creationId xmlns:a16="http://schemas.microsoft.com/office/drawing/2014/main" id="{BF05C023-26E2-47F2-B027-4EE05647EE68}"/>
              </a:ext>
            </a:extLst>
          </p:cNvPr>
          <p:cNvGrpSpPr/>
          <p:nvPr/>
        </p:nvGrpSpPr>
        <p:grpSpPr>
          <a:xfrm>
            <a:off x="161925" y="6064250"/>
            <a:ext cx="301752" cy="301752"/>
            <a:chOff x="4084318" y="1418208"/>
            <a:chExt cx="4023359" cy="4021584"/>
          </a:xfrm>
        </p:grpSpPr>
        <p:sp>
          <p:nvSpPr>
            <p:cNvPr id="292" name="Sun 291">
              <a:extLst>
                <a:ext uri="{FF2B5EF4-FFF2-40B4-BE49-F238E27FC236}">
                  <a16:creationId xmlns:a16="http://schemas.microsoft.com/office/drawing/2014/main" id="{46A6CDCC-847F-4B86-9FA6-604428E649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7EDCA6D7-75CF-42AE-A7E8-7AE4B45F3D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B088BA52-74E0-43C7-A126-51628370B7EC}"/>
              </a:ext>
            </a:extLst>
          </p:cNvPr>
          <p:cNvGrpSpPr/>
          <p:nvPr/>
        </p:nvGrpSpPr>
        <p:grpSpPr>
          <a:xfrm>
            <a:off x="11795125" y="501650"/>
            <a:ext cx="301752" cy="301752"/>
            <a:chOff x="4084318" y="1418208"/>
            <a:chExt cx="4023359" cy="4021584"/>
          </a:xfrm>
        </p:grpSpPr>
        <p:sp>
          <p:nvSpPr>
            <p:cNvPr id="295" name="Sun 294">
              <a:extLst>
                <a:ext uri="{FF2B5EF4-FFF2-40B4-BE49-F238E27FC236}">
                  <a16:creationId xmlns:a16="http://schemas.microsoft.com/office/drawing/2014/main" id="{D83676DA-528D-4879-8134-9199FC25B7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EDC086FB-2EFE-4F85-9061-C2D818CB09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F695A3DD-56D3-43C5-A812-0F52A2A37B72}"/>
              </a:ext>
            </a:extLst>
          </p:cNvPr>
          <p:cNvGrpSpPr/>
          <p:nvPr/>
        </p:nvGrpSpPr>
        <p:grpSpPr>
          <a:xfrm>
            <a:off x="11795125" y="831850"/>
            <a:ext cx="301752" cy="301752"/>
            <a:chOff x="4084318" y="1418208"/>
            <a:chExt cx="4023359" cy="4021584"/>
          </a:xfrm>
        </p:grpSpPr>
        <p:sp>
          <p:nvSpPr>
            <p:cNvPr id="298" name="Sun 297">
              <a:extLst>
                <a:ext uri="{FF2B5EF4-FFF2-40B4-BE49-F238E27FC236}">
                  <a16:creationId xmlns:a16="http://schemas.microsoft.com/office/drawing/2014/main" id="{C180A9B3-AF08-4FD9-A5AE-D3D2BDB792F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D2A5F7DD-1059-4043-BBE5-95E043A666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1EA47317-74B8-4593-94AC-1B71BEA25C25}"/>
              </a:ext>
            </a:extLst>
          </p:cNvPr>
          <p:cNvGrpSpPr/>
          <p:nvPr/>
        </p:nvGrpSpPr>
        <p:grpSpPr>
          <a:xfrm>
            <a:off x="11795125" y="1162050"/>
            <a:ext cx="301752" cy="301752"/>
            <a:chOff x="4084318" y="1418208"/>
            <a:chExt cx="4023359" cy="4021584"/>
          </a:xfrm>
        </p:grpSpPr>
        <p:sp>
          <p:nvSpPr>
            <p:cNvPr id="301" name="Sun 300">
              <a:extLst>
                <a:ext uri="{FF2B5EF4-FFF2-40B4-BE49-F238E27FC236}">
                  <a16:creationId xmlns:a16="http://schemas.microsoft.com/office/drawing/2014/main" id="{0360806B-8572-4818-81B4-B56F03A1C4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975EF4E2-DF6C-4D67-94C5-B478F4FA2A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466AFE89-1C43-40C7-800E-00CAEC289EB1}"/>
              </a:ext>
            </a:extLst>
          </p:cNvPr>
          <p:cNvGrpSpPr/>
          <p:nvPr/>
        </p:nvGrpSpPr>
        <p:grpSpPr>
          <a:xfrm>
            <a:off x="11795125" y="1492250"/>
            <a:ext cx="301752" cy="301752"/>
            <a:chOff x="4084318" y="1418208"/>
            <a:chExt cx="4023359" cy="4021584"/>
          </a:xfrm>
        </p:grpSpPr>
        <p:sp>
          <p:nvSpPr>
            <p:cNvPr id="304" name="Sun 303">
              <a:extLst>
                <a:ext uri="{FF2B5EF4-FFF2-40B4-BE49-F238E27FC236}">
                  <a16:creationId xmlns:a16="http://schemas.microsoft.com/office/drawing/2014/main" id="{F11BEA22-4F29-40A3-9E60-845625CEE5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A20B7EDC-4A24-45A2-A3B9-C29DFA504E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7CD28734-636D-4180-983E-40AEF03754CC}"/>
              </a:ext>
            </a:extLst>
          </p:cNvPr>
          <p:cNvGrpSpPr/>
          <p:nvPr/>
        </p:nvGrpSpPr>
        <p:grpSpPr>
          <a:xfrm>
            <a:off x="11795125" y="1822450"/>
            <a:ext cx="301752" cy="301752"/>
            <a:chOff x="4084318" y="1418208"/>
            <a:chExt cx="4023359" cy="4021584"/>
          </a:xfrm>
        </p:grpSpPr>
        <p:sp>
          <p:nvSpPr>
            <p:cNvPr id="307" name="Sun 306">
              <a:extLst>
                <a:ext uri="{FF2B5EF4-FFF2-40B4-BE49-F238E27FC236}">
                  <a16:creationId xmlns:a16="http://schemas.microsoft.com/office/drawing/2014/main" id="{F5D00E43-AB5C-4738-A62A-F024BEAB400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7C12EC36-D0E6-4601-8CC3-D9B80F84F9A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6E50A27C-3C45-4A5D-B9FA-EE1E2F6F677C}"/>
              </a:ext>
            </a:extLst>
          </p:cNvPr>
          <p:cNvGrpSpPr/>
          <p:nvPr/>
        </p:nvGrpSpPr>
        <p:grpSpPr>
          <a:xfrm>
            <a:off x="11795125" y="2152650"/>
            <a:ext cx="301752" cy="301752"/>
            <a:chOff x="4084318" y="1418208"/>
            <a:chExt cx="4023359" cy="4021584"/>
          </a:xfrm>
        </p:grpSpPr>
        <p:sp>
          <p:nvSpPr>
            <p:cNvPr id="310" name="Sun 309">
              <a:extLst>
                <a:ext uri="{FF2B5EF4-FFF2-40B4-BE49-F238E27FC236}">
                  <a16:creationId xmlns:a16="http://schemas.microsoft.com/office/drawing/2014/main" id="{639BDAC2-63EB-4C8B-A376-681E43879D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2CA98210-224F-4F2E-AB14-1636513C7D1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2A189579-F09F-4F9D-AB50-FCB4F689F6D6}"/>
              </a:ext>
            </a:extLst>
          </p:cNvPr>
          <p:cNvGrpSpPr/>
          <p:nvPr/>
        </p:nvGrpSpPr>
        <p:grpSpPr>
          <a:xfrm>
            <a:off x="11795125" y="2482850"/>
            <a:ext cx="301752" cy="301752"/>
            <a:chOff x="4084318" y="1418208"/>
            <a:chExt cx="4023359" cy="4021584"/>
          </a:xfrm>
        </p:grpSpPr>
        <p:sp>
          <p:nvSpPr>
            <p:cNvPr id="313" name="Sun 312">
              <a:extLst>
                <a:ext uri="{FF2B5EF4-FFF2-40B4-BE49-F238E27FC236}">
                  <a16:creationId xmlns:a16="http://schemas.microsoft.com/office/drawing/2014/main" id="{B9F6BCD4-0591-46E2-8710-AA84EAC484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B7CFD86E-5E87-4545-B3B6-C423B15D0E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00E44E71-0B06-4339-A858-08CF764F9A0C}"/>
              </a:ext>
            </a:extLst>
          </p:cNvPr>
          <p:cNvGrpSpPr/>
          <p:nvPr/>
        </p:nvGrpSpPr>
        <p:grpSpPr>
          <a:xfrm>
            <a:off x="11795125" y="2813050"/>
            <a:ext cx="301752" cy="301752"/>
            <a:chOff x="4084318" y="1418208"/>
            <a:chExt cx="4023359" cy="4021584"/>
          </a:xfrm>
        </p:grpSpPr>
        <p:sp>
          <p:nvSpPr>
            <p:cNvPr id="316" name="Sun 315">
              <a:extLst>
                <a:ext uri="{FF2B5EF4-FFF2-40B4-BE49-F238E27FC236}">
                  <a16:creationId xmlns:a16="http://schemas.microsoft.com/office/drawing/2014/main" id="{A47B974D-C779-4D94-B491-DBB501599E2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7" name="Oval 316">
              <a:extLst>
                <a:ext uri="{FF2B5EF4-FFF2-40B4-BE49-F238E27FC236}">
                  <a16:creationId xmlns:a16="http://schemas.microsoft.com/office/drawing/2014/main" id="{FC251D81-3F94-493B-9BDA-23A0614F24C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8" name="Group 317">
            <a:extLst>
              <a:ext uri="{FF2B5EF4-FFF2-40B4-BE49-F238E27FC236}">
                <a16:creationId xmlns:a16="http://schemas.microsoft.com/office/drawing/2014/main" id="{3FDD6529-CB27-4FAA-8CED-254D54C035E4}"/>
              </a:ext>
            </a:extLst>
          </p:cNvPr>
          <p:cNvGrpSpPr/>
          <p:nvPr/>
        </p:nvGrpSpPr>
        <p:grpSpPr>
          <a:xfrm>
            <a:off x="11795125" y="3143250"/>
            <a:ext cx="301752" cy="301752"/>
            <a:chOff x="4084318" y="1418208"/>
            <a:chExt cx="4023359" cy="4021584"/>
          </a:xfrm>
        </p:grpSpPr>
        <p:sp>
          <p:nvSpPr>
            <p:cNvPr id="319" name="Sun 318">
              <a:extLst>
                <a:ext uri="{FF2B5EF4-FFF2-40B4-BE49-F238E27FC236}">
                  <a16:creationId xmlns:a16="http://schemas.microsoft.com/office/drawing/2014/main" id="{6590FC89-8F83-4036-B55A-3409A3863F2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Oval 319">
              <a:extLst>
                <a:ext uri="{FF2B5EF4-FFF2-40B4-BE49-F238E27FC236}">
                  <a16:creationId xmlns:a16="http://schemas.microsoft.com/office/drawing/2014/main" id="{2D14F398-03DA-471D-A23B-FB56728D74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1" name="Group 320">
            <a:extLst>
              <a:ext uri="{FF2B5EF4-FFF2-40B4-BE49-F238E27FC236}">
                <a16:creationId xmlns:a16="http://schemas.microsoft.com/office/drawing/2014/main" id="{89D04E46-944B-40D6-952E-905B0A0A8D08}"/>
              </a:ext>
            </a:extLst>
          </p:cNvPr>
          <p:cNvGrpSpPr/>
          <p:nvPr/>
        </p:nvGrpSpPr>
        <p:grpSpPr>
          <a:xfrm>
            <a:off x="11795125" y="3473450"/>
            <a:ext cx="301752" cy="301752"/>
            <a:chOff x="4084318" y="1418208"/>
            <a:chExt cx="4023359" cy="4021584"/>
          </a:xfrm>
        </p:grpSpPr>
        <p:sp>
          <p:nvSpPr>
            <p:cNvPr id="322" name="Sun 321">
              <a:extLst>
                <a:ext uri="{FF2B5EF4-FFF2-40B4-BE49-F238E27FC236}">
                  <a16:creationId xmlns:a16="http://schemas.microsoft.com/office/drawing/2014/main" id="{81031529-9F08-4C21-84F5-302C757B9F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3" name="Oval 322">
              <a:extLst>
                <a:ext uri="{FF2B5EF4-FFF2-40B4-BE49-F238E27FC236}">
                  <a16:creationId xmlns:a16="http://schemas.microsoft.com/office/drawing/2014/main" id="{50114962-A9EF-46A2-90DD-C7EDB0ACABD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150D0E1F-9C75-4498-8E83-20664EAFF707}"/>
              </a:ext>
            </a:extLst>
          </p:cNvPr>
          <p:cNvGrpSpPr/>
          <p:nvPr/>
        </p:nvGrpSpPr>
        <p:grpSpPr>
          <a:xfrm>
            <a:off x="11795125" y="3803650"/>
            <a:ext cx="301752" cy="301752"/>
            <a:chOff x="4084318" y="1418208"/>
            <a:chExt cx="4023359" cy="4021584"/>
          </a:xfrm>
        </p:grpSpPr>
        <p:sp>
          <p:nvSpPr>
            <p:cNvPr id="325" name="Sun 324">
              <a:extLst>
                <a:ext uri="{FF2B5EF4-FFF2-40B4-BE49-F238E27FC236}">
                  <a16:creationId xmlns:a16="http://schemas.microsoft.com/office/drawing/2014/main" id="{889B4C32-A354-4D40-AC2B-8BDAF8FC70F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6" name="Oval 325">
              <a:extLst>
                <a:ext uri="{FF2B5EF4-FFF2-40B4-BE49-F238E27FC236}">
                  <a16:creationId xmlns:a16="http://schemas.microsoft.com/office/drawing/2014/main" id="{9178DBB2-4E96-406E-BC6E-6BC513F2983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9C4634CC-65A1-4790-8AE1-63AEB7C6A10B}"/>
              </a:ext>
            </a:extLst>
          </p:cNvPr>
          <p:cNvGrpSpPr/>
          <p:nvPr/>
        </p:nvGrpSpPr>
        <p:grpSpPr>
          <a:xfrm>
            <a:off x="11795125" y="4133850"/>
            <a:ext cx="301752" cy="301752"/>
            <a:chOff x="4084318" y="1418208"/>
            <a:chExt cx="4023359" cy="4021584"/>
          </a:xfrm>
        </p:grpSpPr>
        <p:sp>
          <p:nvSpPr>
            <p:cNvPr id="328" name="Sun 327">
              <a:extLst>
                <a:ext uri="{FF2B5EF4-FFF2-40B4-BE49-F238E27FC236}">
                  <a16:creationId xmlns:a16="http://schemas.microsoft.com/office/drawing/2014/main" id="{F4D6D12D-5E89-4705-8FEC-2977C459DD2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9" name="Oval 328">
              <a:extLst>
                <a:ext uri="{FF2B5EF4-FFF2-40B4-BE49-F238E27FC236}">
                  <a16:creationId xmlns:a16="http://schemas.microsoft.com/office/drawing/2014/main" id="{B9274605-341C-4B10-BA08-205C53CA50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8118706C-5536-4A8D-885C-5E249BAFA7BB}"/>
              </a:ext>
            </a:extLst>
          </p:cNvPr>
          <p:cNvGrpSpPr/>
          <p:nvPr/>
        </p:nvGrpSpPr>
        <p:grpSpPr>
          <a:xfrm>
            <a:off x="11795125" y="4464050"/>
            <a:ext cx="301752" cy="301752"/>
            <a:chOff x="4084318" y="1418208"/>
            <a:chExt cx="4023359" cy="4021584"/>
          </a:xfrm>
        </p:grpSpPr>
        <p:sp>
          <p:nvSpPr>
            <p:cNvPr id="331" name="Sun 330">
              <a:extLst>
                <a:ext uri="{FF2B5EF4-FFF2-40B4-BE49-F238E27FC236}">
                  <a16:creationId xmlns:a16="http://schemas.microsoft.com/office/drawing/2014/main" id="{AF372353-8442-4C85-87E9-149CD372DCB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BA7918E9-B621-4DE7-9828-2D9559B913A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3" name="Group 332">
            <a:extLst>
              <a:ext uri="{FF2B5EF4-FFF2-40B4-BE49-F238E27FC236}">
                <a16:creationId xmlns:a16="http://schemas.microsoft.com/office/drawing/2014/main" id="{0B5C1760-B613-4A6D-9D18-B829170F7832}"/>
              </a:ext>
            </a:extLst>
          </p:cNvPr>
          <p:cNvGrpSpPr/>
          <p:nvPr/>
        </p:nvGrpSpPr>
        <p:grpSpPr>
          <a:xfrm>
            <a:off x="11795125" y="4794250"/>
            <a:ext cx="301752" cy="301752"/>
            <a:chOff x="4084318" y="1418208"/>
            <a:chExt cx="4023359" cy="4021584"/>
          </a:xfrm>
        </p:grpSpPr>
        <p:sp>
          <p:nvSpPr>
            <p:cNvPr id="334" name="Sun 333">
              <a:extLst>
                <a:ext uri="{FF2B5EF4-FFF2-40B4-BE49-F238E27FC236}">
                  <a16:creationId xmlns:a16="http://schemas.microsoft.com/office/drawing/2014/main" id="{6978CE2B-A0AA-46F6-ABAF-B02087E2C4B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5" name="Oval 334">
              <a:extLst>
                <a:ext uri="{FF2B5EF4-FFF2-40B4-BE49-F238E27FC236}">
                  <a16:creationId xmlns:a16="http://schemas.microsoft.com/office/drawing/2014/main" id="{8D3D1B38-EB90-4F9C-8ED6-3CF021D1B67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44A577BC-7C1B-41B2-9B0F-BFDE2C2EC170}"/>
              </a:ext>
            </a:extLst>
          </p:cNvPr>
          <p:cNvGrpSpPr/>
          <p:nvPr/>
        </p:nvGrpSpPr>
        <p:grpSpPr>
          <a:xfrm>
            <a:off x="11795125" y="5124450"/>
            <a:ext cx="301752" cy="301752"/>
            <a:chOff x="4084318" y="1418208"/>
            <a:chExt cx="4023359" cy="4021584"/>
          </a:xfrm>
        </p:grpSpPr>
        <p:sp>
          <p:nvSpPr>
            <p:cNvPr id="337" name="Sun 336">
              <a:extLst>
                <a:ext uri="{FF2B5EF4-FFF2-40B4-BE49-F238E27FC236}">
                  <a16:creationId xmlns:a16="http://schemas.microsoft.com/office/drawing/2014/main" id="{C148FB70-5E44-4318-8215-630CB5AB45C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8" name="Oval 337">
              <a:extLst>
                <a:ext uri="{FF2B5EF4-FFF2-40B4-BE49-F238E27FC236}">
                  <a16:creationId xmlns:a16="http://schemas.microsoft.com/office/drawing/2014/main" id="{C48C5969-7940-4B07-86E7-270499B077B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D74F934B-8635-4169-BBF8-0A542443ED35}"/>
              </a:ext>
            </a:extLst>
          </p:cNvPr>
          <p:cNvGrpSpPr/>
          <p:nvPr/>
        </p:nvGrpSpPr>
        <p:grpSpPr>
          <a:xfrm>
            <a:off x="11795125" y="5454650"/>
            <a:ext cx="301752" cy="301752"/>
            <a:chOff x="4084318" y="1418208"/>
            <a:chExt cx="4023359" cy="4021584"/>
          </a:xfrm>
        </p:grpSpPr>
        <p:sp>
          <p:nvSpPr>
            <p:cNvPr id="340" name="Sun 339">
              <a:extLst>
                <a:ext uri="{FF2B5EF4-FFF2-40B4-BE49-F238E27FC236}">
                  <a16:creationId xmlns:a16="http://schemas.microsoft.com/office/drawing/2014/main" id="{208A19BA-3F78-488C-829F-CFE1D8172A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1" name="Oval 340">
              <a:extLst>
                <a:ext uri="{FF2B5EF4-FFF2-40B4-BE49-F238E27FC236}">
                  <a16:creationId xmlns:a16="http://schemas.microsoft.com/office/drawing/2014/main" id="{EAD19617-63E5-481B-8E8B-410A772B73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45111E23-7AFD-49C4-AF66-42D6FAD8A713}"/>
              </a:ext>
            </a:extLst>
          </p:cNvPr>
          <p:cNvGrpSpPr/>
          <p:nvPr/>
        </p:nvGrpSpPr>
        <p:grpSpPr>
          <a:xfrm>
            <a:off x="11795125" y="5784850"/>
            <a:ext cx="301752" cy="301752"/>
            <a:chOff x="4084318" y="1418208"/>
            <a:chExt cx="4023359" cy="4021584"/>
          </a:xfrm>
        </p:grpSpPr>
        <p:sp>
          <p:nvSpPr>
            <p:cNvPr id="343" name="Sun 342">
              <a:extLst>
                <a:ext uri="{FF2B5EF4-FFF2-40B4-BE49-F238E27FC236}">
                  <a16:creationId xmlns:a16="http://schemas.microsoft.com/office/drawing/2014/main" id="{D73BA5FC-3D74-484A-8FA4-8C85A2FECB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4" name="Oval 343">
              <a:extLst>
                <a:ext uri="{FF2B5EF4-FFF2-40B4-BE49-F238E27FC236}">
                  <a16:creationId xmlns:a16="http://schemas.microsoft.com/office/drawing/2014/main" id="{F5ADBD4E-6478-44E3-AB26-A465FD94EE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D88271D5-C18E-4B01-93E1-401802E8BF2F}"/>
              </a:ext>
            </a:extLst>
          </p:cNvPr>
          <p:cNvGrpSpPr/>
          <p:nvPr/>
        </p:nvGrpSpPr>
        <p:grpSpPr>
          <a:xfrm>
            <a:off x="11795125" y="6115050"/>
            <a:ext cx="301752" cy="301752"/>
            <a:chOff x="4084318" y="1418208"/>
            <a:chExt cx="4023359" cy="4021584"/>
          </a:xfrm>
        </p:grpSpPr>
        <p:sp>
          <p:nvSpPr>
            <p:cNvPr id="346" name="Sun 345">
              <a:extLst>
                <a:ext uri="{FF2B5EF4-FFF2-40B4-BE49-F238E27FC236}">
                  <a16:creationId xmlns:a16="http://schemas.microsoft.com/office/drawing/2014/main" id="{6466CFCC-9BDC-49D7-A12A-45E942EDF5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9561F958-8535-4FEB-B052-89F6991B755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8" name="Group 347">
            <a:extLst>
              <a:ext uri="{FF2B5EF4-FFF2-40B4-BE49-F238E27FC236}">
                <a16:creationId xmlns:a16="http://schemas.microsoft.com/office/drawing/2014/main" id="{A094F58B-6C48-4FF4-A709-C495956AAA0A}"/>
              </a:ext>
            </a:extLst>
          </p:cNvPr>
          <p:cNvGrpSpPr/>
          <p:nvPr/>
        </p:nvGrpSpPr>
        <p:grpSpPr>
          <a:xfrm>
            <a:off x="517401" y="211001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49" name="Sun 348">
              <a:extLst>
                <a:ext uri="{FF2B5EF4-FFF2-40B4-BE49-F238E27FC236}">
                  <a16:creationId xmlns:a16="http://schemas.microsoft.com/office/drawing/2014/main" id="{6B88D65D-FDC5-403A-801F-3AC905F67D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0" name="Oval 349">
              <a:extLst>
                <a:ext uri="{FF2B5EF4-FFF2-40B4-BE49-F238E27FC236}">
                  <a16:creationId xmlns:a16="http://schemas.microsoft.com/office/drawing/2014/main" id="{A100EB0C-EF5D-4529-A92F-931318B6B2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1" name="Group 350">
            <a:extLst>
              <a:ext uri="{FF2B5EF4-FFF2-40B4-BE49-F238E27FC236}">
                <a16:creationId xmlns:a16="http://schemas.microsoft.com/office/drawing/2014/main" id="{5297ACA5-460C-42C8-938A-C0DCF156281E}"/>
              </a:ext>
            </a:extLst>
          </p:cNvPr>
          <p:cNvGrpSpPr/>
          <p:nvPr/>
        </p:nvGrpSpPr>
        <p:grpSpPr>
          <a:xfrm>
            <a:off x="700040" y="211575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52" name="Sun 351">
              <a:extLst>
                <a:ext uri="{FF2B5EF4-FFF2-40B4-BE49-F238E27FC236}">
                  <a16:creationId xmlns:a16="http://schemas.microsoft.com/office/drawing/2014/main" id="{57DB3165-C0E0-43EB-ABF5-BA4B5AE8B2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3" name="Oval 352">
              <a:extLst>
                <a:ext uri="{FF2B5EF4-FFF2-40B4-BE49-F238E27FC236}">
                  <a16:creationId xmlns:a16="http://schemas.microsoft.com/office/drawing/2014/main" id="{2FFA645F-5915-4D81-8BB4-85ACDDA86B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EC256B24-91A7-43B2-99B4-CEC048B3ACEE}"/>
              </a:ext>
            </a:extLst>
          </p:cNvPr>
          <p:cNvGrpSpPr/>
          <p:nvPr/>
        </p:nvGrpSpPr>
        <p:grpSpPr>
          <a:xfrm>
            <a:off x="817816" y="228070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55" name="Sun 354">
              <a:extLst>
                <a:ext uri="{FF2B5EF4-FFF2-40B4-BE49-F238E27FC236}">
                  <a16:creationId xmlns:a16="http://schemas.microsoft.com/office/drawing/2014/main" id="{78E8EB30-BBD7-4177-B954-F6AE5AD4EF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6" name="Oval 355">
              <a:extLst>
                <a:ext uri="{FF2B5EF4-FFF2-40B4-BE49-F238E27FC236}">
                  <a16:creationId xmlns:a16="http://schemas.microsoft.com/office/drawing/2014/main" id="{97B45CF8-BC59-4BD9-9033-CDAA111595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7" name="Group 356">
            <a:extLst>
              <a:ext uri="{FF2B5EF4-FFF2-40B4-BE49-F238E27FC236}">
                <a16:creationId xmlns:a16="http://schemas.microsoft.com/office/drawing/2014/main" id="{B3612CAF-23D1-4057-92A9-BFC7DDDC3C1C}"/>
              </a:ext>
            </a:extLst>
          </p:cNvPr>
          <p:cNvGrpSpPr/>
          <p:nvPr/>
        </p:nvGrpSpPr>
        <p:grpSpPr>
          <a:xfrm>
            <a:off x="379907" y="220526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58" name="Sun 357">
              <a:extLst>
                <a:ext uri="{FF2B5EF4-FFF2-40B4-BE49-F238E27FC236}">
                  <a16:creationId xmlns:a16="http://schemas.microsoft.com/office/drawing/2014/main" id="{9060FB51-8E0E-4474-8019-11D294ADC99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9" name="Oval 358">
              <a:extLst>
                <a:ext uri="{FF2B5EF4-FFF2-40B4-BE49-F238E27FC236}">
                  <a16:creationId xmlns:a16="http://schemas.microsoft.com/office/drawing/2014/main" id="{F32E0B37-27C9-4BD2-BA7A-F9FD88B7CA6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0" name="Group 359">
            <a:extLst>
              <a:ext uri="{FF2B5EF4-FFF2-40B4-BE49-F238E27FC236}">
                <a16:creationId xmlns:a16="http://schemas.microsoft.com/office/drawing/2014/main" id="{8B4FEDF9-08C2-43CB-88C1-072B4FE0D26A}"/>
              </a:ext>
            </a:extLst>
          </p:cNvPr>
          <p:cNvGrpSpPr/>
          <p:nvPr/>
        </p:nvGrpSpPr>
        <p:grpSpPr>
          <a:xfrm>
            <a:off x="425627" y="252639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1" name="Sun 360">
              <a:extLst>
                <a:ext uri="{FF2B5EF4-FFF2-40B4-BE49-F238E27FC236}">
                  <a16:creationId xmlns:a16="http://schemas.microsoft.com/office/drawing/2014/main" id="{DBB299AE-B1C6-4568-BD63-86BA21B4634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98E8063E-9C6A-4440-9CED-D54E1AE4CBE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46ABE386-9C88-4E7B-8B16-8593B3D6F551}"/>
              </a:ext>
            </a:extLst>
          </p:cNvPr>
          <p:cNvGrpSpPr/>
          <p:nvPr/>
        </p:nvGrpSpPr>
        <p:grpSpPr>
          <a:xfrm>
            <a:off x="512713" y="27223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4" name="Sun 363">
              <a:extLst>
                <a:ext uri="{FF2B5EF4-FFF2-40B4-BE49-F238E27FC236}">
                  <a16:creationId xmlns:a16="http://schemas.microsoft.com/office/drawing/2014/main" id="{E8E0E47F-8203-4B2F-A1DA-00E2AF7681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id="{DA55895B-DB19-405B-95F9-9ECD5630E4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2518F9F1-AFBB-40F4-99FC-642210B34E18}"/>
              </a:ext>
            </a:extLst>
          </p:cNvPr>
          <p:cNvGrpSpPr/>
          <p:nvPr/>
        </p:nvGrpSpPr>
        <p:grpSpPr>
          <a:xfrm>
            <a:off x="1616525" y="27854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7" name="Sun 366">
              <a:extLst>
                <a:ext uri="{FF2B5EF4-FFF2-40B4-BE49-F238E27FC236}">
                  <a16:creationId xmlns:a16="http://schemas.microsoft.com/office/drawing/2014/main" id="{8A72A43E-33C1-4686-9509-A282D118F4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8817E418-63E7-4ADB-AD56-A7991BF6353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9" name="Group 368">
            <a:extLst>
              <a:ext uri="{FF2B5EF4-FFF2-40B4-BE49-F238E27FC236}">
                <a16:creationId xmlns:a16="http://schemas.microsoft.com/office/drawing/2014/main" id="{8E4E963A-FE3E-41E7-A939-AAEA8C206369}"/>
              </a:ext>
            </a:extLst>
          </p:cNvPr>
          <p:cNvGrpSpPr/>
          <p:nvPr/>
        </p:nvGrpSpPr>
        <p:grpSpPr>
          <a:xfrm>
            <a:off x="680129" y="231598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70" name="Sun 369">
              <a:extLst>
                <a:ext uri="{FF2B5EF4-FFF2-40B4-BE49-F238E27FC236}">
                  <a16:creationId xmlns:a16="http://schemas.microsoft.com/office/drawing/2014/main" id="{B4A272BC-31EF-4416-83DE-1A42716839D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1" name="Oval 370">
              <a:extLst>
                <a:ext uri="{FF2B5EF4-FFF2-40B4-BE49-F238E27FC236}">
                  <a16:creationId xmlns:a16="http://schemas.microsoft.com/office/drawing/2014/main" id="{03408F23-8BA4-4D63-9BBF-7324570EB6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E1BC822D-4FFD-4889-82E0-FF737CD8AF8B}"/>
              </a:ext>
            </a:extLst>
          </p:cNvPr>
          <p:cNvGrpSpPr/>
          <p:nvPr/>
        </p:nvGrpSpPr>
        <p:grpSpPr>
          <a:xfrm>
            <a:off x="710833" y="27909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73" name="Sun 372">
              <a:extLst>
                <a:ext uri="{FF2B5EF4-FFF2-40B4-BE49-F238E27FC236}">
                  <a16:creationId xmlns:a16="http://schemas.microsoft.com/office/drawing/2014/main" id="{FDF35722-D6A6-4227-9CF3-7FBFC46D2AA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4" name="Oval 373">
              <a:extLst>
                <a:ext uri="{FF2B5EF4-FFF2-40B4-BE49-F238E27FC236}">
                  <a16:creationId xmlns:a16="http://schemas.microsoft.com/office/drawing/2014/main" id="{E823F6D1-C471-4206-BB3D-FA5625D5886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5" name="Group 374">
            <a:extLst>
              <a:ext uri="{FF2B5EF4-FFF2-40B4-BE49-F238E27FC236}">
                <a16:creationId xmlns:a16="http://schemas.microsoft.com/office/drawing/2014/main" id="{0E0069E9-1C99-48C3-B295-23C9915499FE}"/>
              </a:ext>
            </a:extLst>
          </p:cNvPr>
          <p:cNvGrpSpPr/>
          <p:nvPr/>
        </p:nvGrpSpPr>
        <p:grpSpPr>
          <a:xfrm>
            <a:off x="382085" y="270165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76" name="Sun 375">
              <a:extLst>
                <a:ext uri="{FF2B5EF4-FFF2-40B4-BE49-F238E27FC236}">
                  <a16:creationId xmlns:a16="http://schemas.microsoft.com/office/drawing/2014/main" id="{1F2B1EBA-25C9-4F2A-8451-C2D9BD09745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7" name="Oval 376">
              <a:extLst>
                <a:ext uri="{FF2B5EF4-FFF2-40B4-BE49-F238E27FC236}">
                  <a16:creationId xmlns:a16="http://schemas.microsoft.com/office/drawing/2014/main" id="{69176734-7C3F-4679-87F9-00F64DB632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id="{A46E948B-3144-4E09-BC4E-EAC8095B9097}"/>
              </a:ext>
            </a:extLst>
          </p:cNvPr>
          <p:cNvGrpSpPr/>
          <p:nvPr/>
        </p:nvGrpSpPr>
        <p:grpSpPr>
          <a:xfrm>
            <a:off x="511625" y="239685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79" name="Sun 378">
              <a:extLst>
                <a:ext uri="{FF2B5EF4-FFF2-40B4-BE49-F238E27FC236}">
                  <a16:creationId xmlns:a16="http://schemas.microsoft.com/office/drawing/2014/main" id="{49E71F23-5167-4AE8-A50A-22DF7DBC0A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0" name="Oval 379">
              <a:extLst>
                <a:ext uri="{FF2B5EF4-FFF2-40B4-BE49-F238E27FC236}">
                  <a16:creationId xmlns:a16="http://schemas.microsoft.com/office/drawing/2014/main" id="{8727F71B-8FCF-490C-A021-4675C10093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1" name="Group 380">
            <a:extLst>
              <a:ext uri="{FF2B5EF4-FFF2-40B4-BE49-F238E27FC236}">
                <a16:creationId xmlns:a16="http://schemas.microsoft.com/office/drawing/2014/main" id="{3D83C7C2-AC9C-4CB3-AC39-56ABDD85F9FC}"/>
              </a:ext>
            </a:extLst>
          </p:cNvPr>
          <p:cNvGrpSpPr/>
          <p:nvPr/>
        </p:nvGrpSpPr>
        <p:grpSpPr>
          <a:xfrm>
            <a:off x="869341" y="2204873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82" name="Sun 381">
              <a:extLst>
                <a:ext uri="{FF2B5EF4-FFF2-40B4-BE49-F238E27FC236}">
                  <a16:creationId xmlns:a16="http://schemas.microsoft.com/office/drawing/2014/main" id="{A3F7185A-139C-48F8-A629-62BB370C0A5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3" name="Oval 382">
              <a:extLst>
                <a:ext uri="{FF2B5EF4-FFF2-40B4-BE49-F238E27FC236}">
                  <a16:creationId xmlns:a16="http://schemas.microsoft.com/office/drawing/2014/main" id="{43FD0CF6-4D97-49CF-86D1-FBFF064CAF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93E2766D-121D-4BE6-A9A8-8D382CF5802C}"/>
              </a:ext>
            </a:extLst>
          </p:cNvPr>
          <p:cNvGrpSpPr/>
          <p:nvPr/>
        </p:nvGrpSpPr>
        <p:grpSpPr>
          <a:xfrm>
            <a:off x="1731913" y="2353193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85" name="Sun 384">
              <a:extLst>
                <a:ext uri="{FF2B5EF4-FFF2-40B4-BE49-F238E27FC236}">
                  <a16:creationId xmlns:a16="http://schemas.microsoft.com/office/drawing/2014/main" id="{89996B08-2132-4512-BD14-6E4454BD4D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6" name="Oval 385">
              <a:extLst>
                <a:ext uri="{FF2B5EF4-FFF2-40B4-BE49-F238E27FC236}">
                  <a16:creationId xmlns:a16="http://schemas.microsoft.com/office/drawing/2014/main" id="{F5130200-AD7C-418B-9D29-EF99A0842F2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7" name="Group 386">
            <a:extLst>
              <a:ext uri="{FF2B5EF4-FFF2-40B4-BE49-F238E27FC236}">
                <a16:creationId xmlns:a16="http://schemas.microsoft.com/office/drawing/2014/main" id="{E2B93F88-17FA-4915-95B2-46367BC222E6}"/>
              </a:ext>
            </a:extLst>
          </p:cNvPr>
          <p:cNvGrpSpPr/>
          <p:nvPr/>
        </p:nvGrpSpPr>
        <p:grpSpPr>
          <a:xfrm>
            <a:off x="1747153" y="25623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88" name="Sun 387">
              <a:extLst>
                <a:ext uri="{FF2B5EF4-FFF2-40B4-BE49-F238E27FC236}">
                  <a16:creationId xmlns:a16="http://schemas.microsoft.com/office/drawing/2014/main" id="{727C812F-37E5-45EF-85E5-0F85DF43000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9" name="Oval 388">
              <a:extLst>
                <a:ext uri="{FF2B5EF4-FFF2-40B4-BE49-F238E27FC236}">
                  <a16:creationId xmlns:a16="http://schemas.microsoft.com/office/drawing/2014/main" id="{811006C0-FA0A-4025-9107-D7EF58E794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FFC35A07-5E37-4972-A430-638F13ACF69E}"/>
              </a:ext>
            </a:extLst>
          </p:cNvPr>
          <p:cNvGrpSpPr/>
          <p:nvPr/>
        </p:nvGrpSpPr>
        <p:grpSpPr>
          <a:xfrm>
            <a:off x="1731913" y="280615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1" name="Sun 390">
              <a:extLst>
                <a:ext uri="{FF2B5EF4-FFF2-40B4-BE49-F238E27FC236}">
                  <a16:creationId xmlns:a16="http://schemas.microsoft.com/office/drawing/2014/main" id="{47DB3851-7513-40BC-AA84-EAC6D39743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2" name="Oval 391">
              <a:extLst>
                <a:ext uri="{FF2B5EF4-FFF2-40B4-BE49-F238E27FC236}">
                  <a16:creationId xmlns:a16="http://schemas.microsoft.com/office/drawing/2014/main" id="{31177070-09B6-4AEB-992E-56DE2B5E24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2C1EF1ED-04BB-4C6A-BB75-AA7AEB7D19E4}"/>
              </a:ext>
            </a:extLst>
          </p:cNvPr>
          <p:cNvGrpSpPr/>
          <p:nvPr/>
        </p:nvGrpSpPr>
        <p:grpSpPr>
          <a:xfrm>
            <a:off x="1747153" y="30499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4" name="Sun 393">
              <a:extLst>
                <a:ext uri="{FF2B5EF4-FFF2-40B4-BE49-F238E27FC236}">
                  <a16:creationId xmlns:a16="http://schemas.microsoft.com/office/drawing/2014/main" id="{9006BEBE-E26A-4E66-9184-ADE2C2DF652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5" name="Oval 394">
              <a:extLst>
                <a:ext uri="{FF2B5EF4-FFF2-40B4-BE49-F238E27FC236}">
                  <a16:creationId xmlns:a16="http://schemas.microsoft.com/office/drawing/2014/main" id="{CC397465-CDDE-4A13-A185-5B02E6E0EE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6" name="Group 395">
            <a:extLst>
              <a:ext uri="{FF2B5EF4-FFF2-40B4-BE49-F238E27FC236}">
                <a16:creationId xmlns:a16="http://schemas.microsoft.com/office/drawing/2014/main" id="{D76FF4ED-7A5E-464A-8F7C-818BC1BAE20E}"/>
              </a:ext>
            </a:extLst>
          </p:cNvPr>
          <p:cNvGrpSpPr/>
          <p:nvPr/>
        </p:nvGrpSpPr>
        <p:grpSpPr>
          <a:xfrm>
            <a:off x="1724293" y="44673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7" name="Sun 396">
              <a:extLst>
                <a:ext uri="{FF2B5EF4-FFF2-40B4-BE49-F238E27FC236}">
                  <a16:creationId xmlns:a16="http://schemas.microsoft.com/office/drawing/2014/main" id="{4A4F5D76-50D1-4304-96E1-EE7F332124A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8" name="Oval 397">
              <a:extLst>
                <a:ext uri="{FF2B5EF4-FFF2-40B4-BE49-F238E27FC236}">
                  <a16:creationId xmlns:a16="http://schemas.microsoft.com/office/drawing/2014/main" id="{9571D3B6-A0DF-4DF2-B7F3-56C60F6857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34C6EDD1-7964-4276-A622-91921C8AC460}"/>
              </a:ext>
            </a:extLst>
          </p:cNvPr>
          <p:cNvGrpSpPr/>
          <p:nvPr/>
        </p:nvGrpSpPr>
        <p:grpSpPr>
          <a:xfrm>
            <a:off x="1724293" y="32938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00" name="Sun 399">
              <a:extLst>
                <a:ext uri="{FF2B5EF4-FFF2-40B4-BE49-F238E27FC236}">
                  <a16:creationId xmlns:a16="http://schemas.microsoft.com/office/drawing/2014/main" id="{6C58DC58-13C4-4BF2-A5B0-C40B5A033D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1" name="Oval 400">
              <a:extLst>
                <a:ext uri="{FF2B5EF4-FFF2-40B4-BE49-F238E27FC236}">
                  <a16:creationId xmlns:a16="http://schemas.microsoft.com/office/drawing/2014/main" id="{2299BE0B-EB02-4A28-ABD2-23F0208A54E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2" name="Group 401">
            <a:extLst>
              <a:ext uri="{FF2B5EF4-FFF2-40B4-BE49-F238E27FC236}">
                <a16:creationId xmlns:a16="http://schemas.microsoft.com/office/drawing/2014/main" id="{EC7211D6-0FF4-482E-8A00-B12EB68D3385}"/>
              </a:ext>
            </a:extLst>
          </p:cNvPr>
          <p:cNvGrpSpPr/>
          <p:nvPr/>
        </p:nvGrpSpPr>
        <p:grpSpPr>
          <a:xfrm>
            <a:off x="1731913" y="35224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03" name="Sun 402">
              <a:extLst>
                <a:ext uri="{FF2B5EF4-FFF2-40B4-BE49-F238E27FC236}">
                  <a16:creationId xmlns:a16="http://schemas.microsoft.com/office/drawing/2014/main" id="{EC1D623A-0F27-4C84-96CB-2A0C9FBA61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749F4BC0-A833-4E54-8F85-F1229BBB40D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9EF6575E-3B6A-4D29-99C7-F2E92BD869FE}"/>
              </a:ext>
            </a:extLst>
          </p:cNvPr>
          <p:cNvGrpSpPr/>
          <p:nvPr/>
        </p:nvGrpSpPr>
        <p:grpSpPr>
          <a:xfrm>
            <a:off x="1724293" y="375865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06" name="Sun 405">
              <a:extLst>
                <a:ext uri="{FF2B5EF4-FFF2-40B4-BE49-F238E27FC236}">
                  <a16:creationId xmlns:a16="http://schemas.microsoft.com/office/drawing/2014/main" id="{AE295435-7723-452C-B976-1330A5B7D0D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7" name="Oval 406">
              <a:extLst>
                <a:ext uri="{FF2B5EF4-FFF2-40B4-BE49-F238E27FC236}">
                  <a16:creationId xmlns:a16="http://schemas.microsoft.com/office/drawing/2014/main" id="{EDF7EB41-2670-4575-812F-C9E2424AB9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F91572ED-7BFA-475E-B178-82E1C059FC8A}"/>
              </a:ext>
            </a:extLst>
          </p:cNvPr>
          <p:cNvGrpSpPr/>
          <p:nvPr/>
        </p:nvGrpSpPr>
        <p:grpSpPr>
          <a:xfrm>
            <a:off x="1731913" y="40177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09" name="Sun 408">
              <a:extLst>
                <a:ext uri="{FF2B5EF4-FFF2-40B4-BE49-F238E27FC236}">
                  <a16:creationId xmlns:a16="http://schemas.microsoft.com/office/drawing/2014/main" id="{3FFFCAF6-A8F7-45DB-BFC0-A1B78993D75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0" name="Oval 409">
              <a:extLst>
                <a:ext uri="{FF2B5EF4-FFF2-40B4-BE49-F238E27FC236}">
                  <a16:creationId xmlns:a16="http://schemas.microsoft.com/office/drawing/2014/main" id="{02ACF206-53BB-4823-8E0B-A0F8D9BA64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1" name="Group 410">
            <a:extLst>
              <a:ext uri="{FF2B5EF4-FFF2-40B4-BE49-F238E27FC236}">
                <a16:creationId xmlns:a16="http://schemas.microsoft.com/office/drawing/2014/main" id="{70DC06BA-125A-4C9C-BF03-2A378CEB53EF}"/>
              </a:ext>
            </a:extLst>
          </p:cNvPr>
          <p:cNvGrpSpPr/>
          <p:nvPr/>
        </p:nvGrpSpPr>
        <p:grpSpPr>
          <a:xfrm>
            <a:off x="1716673" y="42310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12" name="Sun 411">
              <a:extLst>
                <a:ext uri="{FF2B5EF4-FFF2-40B4-BE49-F238E27FC236}">
                  <a16:creationId xmlns:a16="http://schemas.microsoft.com/office/drawing/2014/main" id="{B49C7BDA-CB88-4965-B87B-97F5BE2A48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44D431D2-C01C-4D0E-8713-1271A315A2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4" name="Group 413">
            <a:extLst>
              <a:ext uri="{FF2B5EF4-FFF2-40B4-BE49-F238E27FC236}">
                <a16:creationId xmlns:a16="http://schemas.microsoft.com/office/drawing/2014/main" id="{D3003DA9-4F9E-4810-A434-B7DBA84C41F1}"/>
              </a:ext>
            </a:extLst>
          </p:cNvPr>
          <p:cNvGrpSpPr/>
          <p:nvPr/>
        </p:nvGrpSpPr>
        <p:grpSpPr>
          <a:xfrm>
            <a:off x="1510933" y="25546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15" name="Sun 414">
              <a:extLst>
                <a:ext uri="{FF2B5EF4-FFF2-40B4-BE49-F238E27FC236}">
                  <a16:creationId xmlns:a16="http://schemas.microsoft.com/office/drawing/2014/main" id="{2F39F8A9-CE4E-41D3-96B7-8E71A21375E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6" name="Oval 415">
              <a:extLst>
                <a:ext uri="{FF2B5EF4-FFF2-40B4-BE49-F238E27FC236}">
                  <a16:creationId xmlns:a16="http://schemas.microsoft.com/office/drawing/2014/main" id="{3C1C6D7F-29DF-45FF-9A96-D45B9CEAED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7" name="Group 416">
            <a:extLst>
              <a:ext uri="{FF2B5EF4-FFF2-40B4-BE49-F238E27FC236}">
                <a16:creationId xmlns:a16="http://schemas.microsoft.com/office/drawing/2014/main" id="{8F7B1171-6480-4626-9968-467C0031E002}"/>
              </a:ext>
            </a:extLst>
          </p:cNvPr>
          <p:cNvGrpSpPr/>
          <p:nvPr/>
        </p:nvGrpSpPr>
        <p:grpSpPr>
          <a:xfrm>
            <a:off x="1289953" y="26766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18" name="Sun 417">
              <a:extLst>
                <a:ext uri="{FF2B5EF4-FFF2-40B4-BE49-F238E27FC236}">
                  <a16:creationId xmlns:a16="http://schemas.microsoft.com/office/drawing/2014/main" id="{4EF13B9F-62C6-46C4-A81B-FF1B2CB4A7F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9" name="Oval 418">
              <a:extLst>
                <a:ext uri="{FF2B5EF4-FFF2-40B4-BE49-F238E27FC236}">
                  <a16:creationId xmlns:a16="http://schemas.microsoft.com/office/drawing/2014/main" id="{FC94A589-5CC5-4A69-AB7A-A8E60247A00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4735D750-34F7-46C7-907C-E378EE129987}"/>
              </a:ext>
            </a:extLst>
          </p:cNvPr>
          <p:cNvGrpSpPr/>
          <p:nvPr/>
        </p:nvGrpSpPr>
        <p:grpSpPr>
          <a:xfrm>
            <a:off x="1084213" y="27909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1" name="Sun 420">
              <a:extLst>
                <a:ext uri="{FF2B5EF4-FFF2-40B4-BE49-F238E27FC236}">
                  <a16:creationId xmlns:a16="http://schemas.microsoft.com/office/drawing/2014/main" id="{F7C14C5B-C36D-4F5D-AFC1-D0DA75A803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2" name="Oval 421">
              <a:extLst>
                <a:ext uri="{FF2B5EF4-FFF2-40B4-BE49-F238E27FC236}">
                  <a16:creationId xmlns:a16="http://schemas.microsoft.com/office/drawing/2014/main" id="{9C507FC5-0725-4355-8504-77925859497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D0ABB261-902B-4BC3-9AB1-D3C581F60A23}"/>
              </a:ext>
            </a:extLst>
          </p:cNvPr>
          <p:cNvGrpSpPr/>
          <p:nvPr/>
        </p:nvGrpSpPr>
        <p:grpSpPr>
          <a:xfrm>
            <a:off x="886093" y="288997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4" name="Sun 423">
              <a:extLst>
                <a:ext uri="{FF2B5EF4-FFF2-40B4-BE49-F238E27FC236}">
                  <a16:creationId xmlns:a16="http://schemas.microsoft.com/office/drawing/2014/main" id="{3E02EE26-FCD8-4A72-8171-AFA842C4696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5" name="Oval 424">
              <a:extLst>
                <a:ext uri="{FF2B5EF4-FFF2-40B4-BE49-F238E27FC236}">
                  <a16:creationId xmlns:a16="http://schemas.microsoft.com/office/drawing/2014/main" id="{FF6BD3F5-D9A7-4B07-BFC2-1ADF3CDCB90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6" name="Group 425">
            <a:extLst>
              <a:ext uri="{FF2B5EF4-FFF2-40B4-BE49-F238E27FC236}">
                <a16:creationId xmlns:a16="http://schemas.microsoft.com/office/drawing/2014/main" id="{8A2A1BB7-B7EE-44A9-96E6-C53DB5578904}"/>
              </a:ext>
            </a:extLst>
          </p:cNvPr>
          <p:cNvGrpSpPr/>
          <p:nvPr/>
        </p:nvGrpSpPr>
        <p:grpSpPr>
          <a:xfrm>
            <a:off x="695593" y="30499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7" name="Sun 426">
              <a:extLst>
                <a:ext uri="{FF2B5EF4-FFF2-40B4-BE49-F238E27FC236}">
                  <a16:creationId xmlns:a16="http://schemas.microsoft.com/office/drawing/2014/main" id="{E889C870-D69B-4041-A733-31A8C744F35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7DC1C737-EA3D-4E1E-80F9-97964E9F20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9" name="Group 428">
            <a:extLst>
              <a:ext uri="{FF2B5EF4-FFF2-40B4-BE49-F238E27FC236}">
                <a16:creationId xmlns:a16="http://schemas.microsoft.com/office/drawing/2014/main" id="{ED843A94-BF25-4DEE-9DCD-9ABDDB1D4CCF}"/>
              </a:ext>
            </a:extLst>
          </p:cNvPr>
          <p:cNvGrpSpPr/>
          <p:nvPr/>
        </p:nvGrpSpPr>
        <p:grpSpPr>
          <a:xfrm>
            <a:off x="497473" y="32100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30" name="Sun 429">
              <a:extLst>
                <a:ext uri="{FF2B5EF4-FFF2-40B4-BE49-F238E27FC236}">
                  <a16:creationId xmlns:a16="http://schemas.microsoft.com/office/drawing/2014/main" id="{C0D153BD-4246-4B6C-AC30-E378460AC59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1" name="Oval 430">
              <a:extLst>
                <a:ext uri="{FF2B5EF4-FFF2-40B4-BE49-F238E27FC236}">
                  <a16:creationId xmlns:a16="http://schemas.microsoft.com/office/drawing/2014/main" id="{4C3AB340-FAB7-4698-AF92-2AF83B3D7F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2" name="Group 431">
            <a:extLst>
              <a:ext uri="{FF2B5EF4-FFF2-40B4-BE49-F238E27FC236}">
                <a16:creationId xmlns:a16="http://schemas.microsoft.com/office/drawing/2014/main" id="{6C7EA4B3-4A7B-41B2-85E4-C3CB6AEE9A4F}"/>
              </a:ext>
            </a:extLst>
          </p:cNvPr>
          <p:cNvGrpSpPr/>
          <p:nvPr/>
        </p:nvGrpSpPr>
        <p:grpSpPr>
          <a:xfrm>
            <a:off x="291733" y="337765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33" name="Sun 432">
              <a:extLst>
                <a:ext uri="{FF2B5EF4-FFF2-40B4-BE49-F238E27FC236}">
                  <a16:creationId xmlns:a16="http://schemas.microsoft.com/office/drawing/2014/main" id="{3D03536C-8ED3-426C-9408-A8B6F0B94B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4" name="Oval 433">
              <a:extLst>
                <a:ext uri="{FF2B5EF4-FFF2-40B4-BE49-F238E27FC236}">
                  <a16:creationId xmlns:a16="http://schemas.microsoft.com/office/drawing/2014/main" id="{8A51DB72-C4A9-45A9-A8B5-E08A63E96E6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5" name="Group 434">
            <a:extLst>
              <a:ext uri="{FF2B5EF4-FFF2-40B4-BE49-F238E27FC236}">
                <a16:creationId xmlns:a16="http://schemas.microsoft.com/office/drawing/2014/main" id="{584DE93F-B65A-4636-BF10-513EBD18448B}"/>
              </a:ext>
            </a:extLst>
          </p:cNvPr>
          <p:cNvGrpSpPr/>
          <p:nvPr/>
        </p:nvGrpSpPr>
        <p:grpSpPr>
          <a:xfrm>
            <a:off x="413653" y="36214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36" name="Sun 435">
              <a:extLst>
                <a:ext uri="{FF2B5EF4-FFF2-40B4-BE49-F238E27FC236}">
                  <a16:creationId xmlns:a16="http://schemas.microsoft.com/office/drawing/2014/main" id="{BD329FDA-53EE-4D91-832E-0A8A7355C13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7" name="Oval 436">
              <a:extLst>
                <a:ext uri="{FF2B5EF4-FFF2-40B4-BE49-F238E27FC236}">
                  <a16:creationId xmlns:a16="http://schemas.microsoft.com/office/drawing/2014/main" id="{8ABDFD49-3411-413E-95C9-F02926EDB09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8" name="Group 437">
            <a:extLst>
              <a:ext uri="{FF2B5EF4-FFF2-40B4-BE49-F238E27FC236}">
                <a16:creationId xmlns:a16="http://schemas.microsoft.com/office/drawing/2014/main" id="{762BAAD8-73E2-4929-9C77-A9F57BEC79D2}"/>
              </a:ext>
            </a:extLst>
          </p:cNvPr>
          <p:cNvGrpSpPr/>
          <p:nvPr/>
        </p:nvGrpSpPr>
        <p:grpSpPr>
          <a:xfrm>
            <a:off x="642253" y="369007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39" name="Sun 438">
              <a:extLst>
                <a:ext uri="{FF2B5EF4-FFF2-40B4-BE49-F238E27FC236}">
                  <a16:creationId xmlns:a16="http://schemas.microsoft.com/office/drawing/2014/main" id="{4C6071BE-2F10-4851-BD25-0F16C5DEDA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0" name="Oval 439">
              <a:extLst>
                <a:ext uri="{FF2B5EF4-FFF2-40B4-BE49-F238E27FC236}">
                  <a16:creationId xmlns:a16="http://schemas.microsoft.com/office/drawing/2014/main" id="{8A924E8B-B216-4CB2-A66F-188606DB7D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1" name="Group 440">
            <a:extLst>
              <a:ext uri="{FF2B5EF4-FFF2-40B4-BE49-F238E27FC236}">
                <a16:creationId xmlns:a16="http://schemas.microsoft.com/office/drawing/2014/main" id="{3101BB6F-7228-4603-81C3-8971FF1FC880}"/>
              </a:ext>
            </a:extLst>
          </p:cNvPr>
          <p:cNvGrpSpPr/>
          <p:nvPr/>
        </p:nvGrpSpPr>
        <p:grpSpPr>
          <a:xfrm>
            <a:off x="825133" y="37434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42" name="Sun 441">
              <a:extLst>
                <a:ext uri="{FF2B5EF4-FFF2-40B4-BE49-F238E27FC236}">
                  <a16:creationId xmlns:a16="http://schemas.microsoft.com/office/drawing/2014/main" id="{2680ADBB-8AC9-4401-8630-7E62E134FC1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3" name="Oval 442">
              <a:extLst>
                <a:ext uri="{FF2B5EF4-FFF2-40B4-BE49-F238E27FC236}">
                  <a16:creationId xmlns:a16="http://schemas.microsoft.com/office/drawing/2014/main" id="{FD9217E7-7A51-41C2-B166-22F6813AECA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4" name="Group 443">
            <a:extLst>
              <a:ext uri="{FF2B5EF4-FFF2-40B4-BE49-F238E27FC236}">
                <a16:creationId xmlns:a16="http://schemas.microsoft.com/office/drawing/2014/main" id="{F416E043-096A-4255-A60B-34FE55852785}"/>
              </a:ext>
            </a:extLst>
          </p:cNvPr>
          <p:cNvGrpSpPr/>
          <p:nvPr/>
        </p:nvGrpSpPr>
        <p:grpSpPr>
          <a:xfrm>
            <a:off x="1030873" y="383485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45" name="Sun 444">
              <a:extLst>
                <a:ext uri="{FF2B5EF4-FFF2-40B4-BE49-F238E27FC236}">
                  <a16:creationId xmlns:a16="http://schemas.microsoft.com/office/drawing/2014/main" id="{FEF646E6-A62A-4923-9699-E41E3AD35A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id="{9AB6229B-8196-420C-B514-782836BF501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7" name="Group 446">
            <a:extLst>
              <a:ext uri="{FF2B5EF4-FFF2-40B4-BE49-F238E27FC236}">
                <a16:creationId xmlns:a16="http://schemas.microsoft.com/office/drawing/2014/main" id="{F28FAEB0-BFD7-4C62-AD2C-BF2C7906CD69}"/>
              </a:ext>
            </a:extLst>
          </p:cNvPr>
          <p:cNvGrpSpPr/>
          <p:nvPr/>
        </p:nvGrpSpPr>
        <p:grpSpPr>
          <a:xfrm>
            <a:off x="2642927" y="3372672"/>
            <a:ext cx="594994" cy="564328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48" name="Sun 447">
              <a:extLst>
                <a:ext uri="{FF2B5EF4-FFF2-40B4-BE49-F238E27FC236}">
                  <a16:creationId xmlns:a16="http://schemas.microsoft.com/office/drawing/2014/main" id="{16E2D5FB-EFF9-49A5-BCC2-A92E57AD4C7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9" name="Oval 448">
              <a:extLst>
                <a:ext uri="{FF2B5EF4-FFF2-40B4-BE49-F238E27FC236}">
                  <a16:creationId xmlns:a16="http://schemas.microsoft.com/office/drawing/2014/main" id="{3913FA55-B467-44F1-B017-BA7999175F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0" name="Group 449">
            <a:extLst>
              <a:ext uri="{FF2B5EF4-FFF2-40B4-BE49-F238E27FC236}">
                <a16:creationId xmlns:a16="http://schemas.microsoft.com/office/drawing/2014/main" id="{E82167B1-E481-4054-955A-C37F80582959}"/>
              </a:ext>
            </a:extLst>
          </p:cNvPr>
          <p:cNvGrpSpPr/>
          <p:nvPr/>
        </p:nvGrpSpPr>
        <p:grpSpPr>
          <a:xfrm>
            <a:off x="1223067" y="397371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1" name="Sun 450">
              <a:extLst>
                <a:ext uri="{FF2B5EF4-FFF2-40B4-BE49-F238E27FC236}">
                  <a16:creationId xmlns:a16="http://schemas.microsoft.com/office/drawing/2014/main" id="{C7AD78C9-4B18-4CD3-89BE-4E6A75E1B0B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2" name="Oval 451">
              <a:extLst>
                <a:ext uri="{FF2B5EF4-FFF2-40B4-BE49-F238E27FC236}">
                  <a16:creationId xmlns:a16="http://schemas.microsoft.com/office/drawing/2014/main" id="{FFF38422-8292-455F-AA04-F5BD4CF959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3" name="Group 452">
            <a:extLst>
              <a:ext uri="{FF2B5EF4-FFF2-40B4-BE49-F238E27FC236}">
                <a16:creationId xmlns:a16="http://schemas.microsoft.com/office/drawing/2014/main" id="{7BA95B74-E305-498A-BC02-2F516775186B}"/>
              </a:ext>
            </a:extLst>
          </p:cNvPr>
          <p:cNvGrpSpPr/>
          <p:nvPr/>
        </p:nvGrpSpPr>
        <p:grpSpPr>
          <a:xfrm>
            <a:off x="1814645" y="473619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4" name="Sun 453">
              <a:extLst>
                <a:ext uri="{FF2B5EF4-FFF2-40B4-BE49-F238E27FC236}">
                  <a16:creationId xmlns:a16="http://schemas.microsoft.com/office/drawing/2014/main" id="{079AE7BD-F6D0-4CE5-9FAD-8561A721E3F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5" name="Oval 454">
              <a:extLst>
                <a:ext uri="{FF2B5EF4-FFF2-40B4-BE49-F238E27FC236}">
                  <a16:creationId xmlns:a16="http://schemas.microsoft.com/office/drawing/2014/main" id="{9A8C8B1D-C3D2-45B3-837C-8F2036BFE6E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6" name="Group 455">
            <a:extLst>
              <a:ext uri="{FF2B5EF4-FFF2-40B4-BE49-F238E27FC236}">
                <a16:creationId xmlns:a16="http://schemas.microsoft.com/office/drawing/2014/main" id="{C81C2823-C00A-4F73-9E25-DD5817DAEC4E}"/>
              </a:ext>
            </a:extLst>
          </p:cNvPr>
          <p:cNvGrpSpPr/>
          <p:nvPr/>
        </p:nvGrpSpPr>
        <p:grpSpPr>
          <a:xfrm>
            <a:off x="333878" y="240354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7" name="Sun 456">
              <a:extLst>
                <a:ext uri="{FF2B5EF4-FFF2-40B4-BE49-F238E27FC236}">
                  <a16:creationId xmlns:a16="http://schemas.microsoft.com/office/drawing/2014/main" id="{6E5442D6-CBFE-4B97-ACE3-3B0BFBD9B0A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8" name="Oval 457">
              <a:extLst>
                <a:ext uri="{FF2B5EF4-FFF2-40B4-BE49-F238E27FC236}">
                  <a16:creationId xmlns:a16="http://schemas.microsoft.com/office/drawing/2014/main" id="{92F439EF-1C81-49D0-A0DE-4D8D0AAD3D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9" name="Group 458">
            <a:extLst>
              <a:ext uri="{FF2B5EF4-FFF2-40B4-BE49-F238E27FC236}">
                <a16:creationId xmlns:a16="http://schemas.microsoft.com/office/drawing/2014/main" id="{3C9CFE23-634F-4AE7-8BF9-D82D9207412C}"/>
              </a:ext>
            </a:extLst>
          </p:cNvPr>
          <p:cNvGrpSpPr/>
          <p:nvPr/>
        </p:nvGrpSpPr>
        <p:grpSpPr>
          <a:xfrm>
            <a:off x="6410592" y="31710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60" name="Sun 459">
              <a:extLst>
                <a:ext uri="{FF2B5EF4-FFF2-40B4-BE49-F238E27FC236}">
                  <a16:creationId xmlns:a16="http://schemas.microsoft.com/office/drawing/2014/main" id="{8CFBEABC-19A2-494C-9D2E-1DC0A1FEEF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1" name="Oval 460">
              <a:extLst>
                <a:ext uri="{FF2B5EF4-FFF2-40B4-BE49-F238E27FC236}">
                  <a16:creationId xmlns:a16="http://schemas.microsoft.com/office/drawing/2014/main" id="{51C6646F-FDAA-4C19-B3F4-86831F85705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2" name="Group 461">
            <a:extLst>
              <a:ext uri="{FF2B5EF4-FFF2-40B4-BE49-F238E27FC236}">
                <a16:creationId xmlns:a16="http://schemas.microsoft.com/office/drawing/2014/main" id="{D95980A2-DE96-45D4-BB03-26001E26ADD8}"/>
              </a:ext>
            </a:extLst>
          </p:cNvPr>
          <p:cNvGrpSpPr/>
          <p:nvPr/>
        </p:nvGrpSpPr>
        <p:grpSpPr>
          <a:xfrm>
            <a:off x="1497809" y="21391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63" name="Sun 462">
              <a:extLst>
                <a:ext uri="{FF2B5EF4-FFF2-40B4-BE49-F238E27FC236}">
                  <a16:creationId xmlns:a16="http://schemas.microsoft.com/office/drawing/2014/main" id="{CE9C3685-54C7-4E24-9B18-AEA9D050F6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4" name="Oval 463">
              <a:extLst>
                <a:ext uri="{FF2B5EF4-FFF2-40B4-BE49-F238E27FC236}">
                  <a16:creationId xmlns:a16="http://schemas.microsoft.com/office/drawing/2014/main" id="{63854002-4473-4BB6-B5E9-B510AF2CB14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5" name="Group 464">
            <a:extLst>
              <a:ext uri="{FF2B5EF4-FFF2-40B4-BE49-F238E27FC236}">
                <a16:creationId xmlns:a16="http://schemas.microsoft.com/office/drawing/2014/main" id="{821EEE9B-B037-42B8-A722-83E7DAACA0F3}"/>
              </a:ext>
            </a:extLst>
          </p:cNvPr>
          <p:cNvGrpSpPr/>
          <p:nvPr/>
        </p:nvGrpSpPr>
        <p:grpSpPr>
          <a:xfrm>
            <a:off x="6325926" y="3399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66" name="Sun 465">
              <a:extLst>
                <a:ext uri="{FF2B5EF4-FFF2-40B4-BE49-F238E27FC236}">
                  <a16:creationId xmlns:a16="http://schemas.microsoft.com/office/drawing/2014/main" id="{335F2787-C9B3-4731-99C0-B7E427AC976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id="{072125F3-623B-4341-8180-7DE4EEB838F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8" name="Group 467">
            <a:extLst>
              <a:ext uri="{FF2B5EF4-FFF2-40B4-BE49-F238E27FC236}">
                <a16:creationId xmlns:a16="http://schemas.microsoft.com/office/drawing/2014/main" id="{959FA6C7-7365-4F18-B273-3B49A5D7159E}"/>
              </a:ext>
            </a:extLst>
          </p:cNvPr>
          <p:cNvGrpSpPr/>
          <p:nvPr/>
        </p:nvGrpSpPr>
        <p:grpSpPr>
          <a:xfrm>
            <a:off x="4116126" y="23667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69" name="Sun 468">
              <a:extLst>
                <a:ext uri="{FF2B5EF4-FFF2-40B4-BE49-F238E27FC236}">
                  <a16:creationId xmlns:a16="http://schemas.microsoft.com/office/drawing/2014/main" id="{B8B902B5-F2F0-420A-A423-0A642189E8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0" name="Oval 469">
              <a:extLst>
                <a:ext uri="{FF2B5EF4-FFF2-40B4-BE49-F238E27FC236}">
                  <a16:creationId xmlns:a16="http://schemas.microsoft.com/office/drawing/2014/main" id="{7FC6AEA6-A094-4761-8A7C-A597367F64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1" name="Group 470">
            <a:extLst>
              <a:ext uri="{FF2B5EF4-FFF2-40B4-BE49-F238E27FC236}">
                <a16:creationId xmlns:a16="http://schemas.microsoft.com/office/drawing/2014/main" id="{F5E3EF45-314C-4B5C-AF5B-8C0FC90D56B9}"/>
              </a:ext>
            </a:extLst>
          </p:cNvPr>
          <p:cNvGrpSpPr/>
          <p:nvPr/>
        </p:nvGrpSpPr>
        <p:grpSpPr>
          <a:xfrm>
            <a:off x="1415259" y="4161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72" name="Sun 471">
              <a:extLst>
                <a:ext uri="{FF2B5EF4-FFF2-40B4-BE49-F238E27FC236}">
                  <a16:creationId xmlns:a16="http://schemas.microsoft.com/office/drawing/2014/main" id="{63D03E4F-BA72-4A6F-93C8-27289E0F408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85A83C52-1A32-43FC-898B-8DFF37B4FC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4" name="Group 473">
            <a:extLst>
              <a:ext uri="{FF2B5EF4-FFF2-40B4-BE49-F238E27FC236}">
                <a16:creationId xmlns:a16="http://schemas.microsoft.com/office/drawing/2014/main" id="{DCA6EB4F-7B0B-43E7-BCA5-8ABD9378E130}"/>
              </a:ext>
            </a:extLst>
          </p:cNvPr>
          <p:cNvGrpSpPr/>
          <p:nvPr/>
        </p:nvGrpSpPr>
        <p:grpSpPr>
          <a:xfrm>
            <a:off x="1745462" y="2129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75" name="Sun 474">
              <a:extLst>
                <a:ext uri="{FF2B5EF4-FFF2-40B4-BE49-F238E27FC236}">
                  <a16:creationId xmlns:a16="http://schemas.microsoft.com/office/drawing/2014/main" id="{FD4FCFB0-3135-43D2-B323-2156DAF90ED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6" name="Oval 475">
              <a:extLst>
                <a:ext uri="{FF2B5EF4-FFF2-40B4-BE49-F238E27FC236}">
                  <a16:creationId xmlns:a16="http://schemas.microsoft.com/office/drawing/2014/main" id="{C45D7BF4-D939-4160-9995-E9B529A2FC5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1AA50CF9-55F2-49CB-9E0D-A12CCF0C1D5D}"/>
              </a:ext>
            </a:extLst>
          </p:cNvPr>
          <p:cNvGrpSpPr/>
          <p:nvPr/>
        </p:nvGrpSpPr>
        <p:grpSpPr>
          <a:xfrm>
            <a:off x="6486793" y="35774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78" name="Sun 477">
              <a:extLst>
                <a:ext uri="{FF2B5EF4-FFF2-40B4-BE49-F238E27FC236}">
                  <a16:creationId xmlns:a16="http://schemas.microsoft.com/office/drawing/2014/main" id="{EEB6FACC-1FDC-4E35-B5D4-8C0EE1CD45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9" name="Oval 478">
              <a:extLst>
                <a:ext uri="{FF2B5EF4-FFF2-40B4-BE49-F238E27FC236}">
                  <a16:creationId xmlns:a16="http://schemas.microsoft.com/office/drawing/2014/main" id="{8D7AA29B-4117-4C1A-859E-7FF42D962C1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B43B015D-4CEC-4B2C-B162-28074D542FDF}"/>
              </a:ext>
            </a:extLst>
          </p:cNvPr>
          <p:cNvGrpSpPr/>
          <p:nvPr/>
        </p:nvGrpSpPr>
        <p:grpSpPr>
          <a:xfrm>
            <a:off x="6698459" y="35944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1" name="Sun 480">
              <a:extLst>
                <a:ext uri="{FF2B5EF4-FFF2-40B4-BE49-F238E27FC236}">
                  <a16:creationId xmlns:a16="http://schemas.microsoft.com/office/drawing/2014/main" id="{9939636A-45C6-4BF8-AD86-F225B019F17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2" name="Oval 481">
              <a:extLst>
                <a:ext uri="{FF2B5EF4-FFF2-40B4-BE49-F238E27FC236}">
                  <a16:creationId xmlns:a16="http://schemas.microsoft.com/office/drawing/2014/main" id="{2A7252E9-5A94-46DB-950B-462BC34D2D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3" name="Group 482">
            <a:extLst>
              <a:ext uri="{FF2B5EF4-FFF2-40B4-BE49-F238E27FC236}">
                <a16:creationId xmlns:a16="http://schemas.microsoft.com/office/drawing/2014/main" id="{7F2BA5ED-5119-4E6D-9FB8-841708D6E61D}"/>
              </a:ext>
            </a:extLst>
          </p:cNvPr>
          <p:cNvGrpSpPr/>
          <p:nvPr/>
        </p:nvGrpSpPr>
        <p:grpSpPr>
          <a:xfrm>
            <a:off x="6859326" y="36790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4" name="Sun 483">
              <a:extLst>
                <a:ext uri="{FF2B5EF4-FFF2-40B4-BE49-F238E27FC236}">
                  <a16:creationId xmlns:a16="http://schemas.microsoft.com/office/drawing/2014/main" id="{BFEE4715-0395-4B1C-B6C4-20E6DBD5B7D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EF9620DE-7941-46AE-AD4D-3B42B36168E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1BE13452-8E1F-4898-B8CB-798724FD3049}"/>
              </a:ext>
            </a:extLst>
          </p:cNvPr>
          <p:cNvGrpSpPr/>
          <p:nvPr/>
        </p:nvGrpSpPr>
        <p:grpSpPr>
          <a:xfrm>
            <a:off x="7054059" y="37637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7" name="Sun 486">
              <a:extLst>
                <a:ext uri="{FF2B5EF4-FFF2-40B4-BE49-F238E27FC236}">
                  <a16:creationId xmlns:a16="http://schemas.microsoft.com/office/drawing/2014/main" id="{80EE3B7B-CD8C-4067-A2B2-855602340C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8" name="Oval 487">
              <a:extLst>
                <a:ext uri="{FF2B5EF4-FFF2-40B4-BE49-F238E27FC236}">
                  <a16:creationId xmlns:a16="http://schemas.microsoft.com/office/drawing/2014/main" id="{1BC0EBF2-CF44-47E7-A67B-A7D6D2C520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9" name="Group 488">
            <a:extLst>
              <a:ext uri="{FF2B5EF4-FFF2-40B4-BE49-F238E27FC236}">
                <a16:creationId xmlns:a16="http://schemas.microsoft.com/office/drawing/2014/main" id="{212F55DE-41F9-4C39-8223-82A009F09D1F}"/>
              </a:ext>
            </a:extLst>
          </p:cNvPr>
          <p:cNvGrpSpPr/>
          <p:nvPr/>
        </p:nvGrpSpPr>
        <p:grpSpPr>
          <a:xfrm>
            <a:off x="7248794" y="39246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90" name="Sun 489">
              <a:extLst>
                <a:ext uri="{FF2B5EF4-FFF2-40B4-BE49-F238E27FC236}">
                  <a16:creationId xmlns:a16="http://schemas.microsoft.com/office/drawing/2014/main" id="{3286066E-2EDC-43FF-B84F-141252369BE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1" name="Oval 490">
              <a:extLst>
                <a:ext uri="{FF2B5EF4-FFF2-40B4-BE49-F238E27FC236}">
                  <a16:creationId xmlns:a16="http://schemas.microsoft.com/office/drawing/2014/main" id="{B188CC3D-C5A2-4818-9562-92A2B6EC3F0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2" name="Group 491">
            <a:extLst>
              <a:ext uri="{FF2B5EF4-FFF2-40B4-BE49-F238E27FC236}">
                <a16:creationId xmlns:a16="http://schemas.microsoft.com/office/drawing/2014/main" id="{B6D8707F-3D06-42A0-A1B9-29FB17FE89A7}"/>
              </a:ext>
            </a:extLst>
          </p:cNvPr>
          <p:cNvGrpSpPr/>
          <p:nvPr/>
        </p:nvGrpSpPr>
        <p:grpSpPr>
          <a:xfrm>
            <a:off x="7426592" y="41024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93" name="Sun 492">
              <a:extLst>
                <a:ext uri="{FF2B5EF4-FFF2-40B4-BE49-F238E27FC236}">
                  <a16:creationId xmlns:a16="http://schemas.microsoft.com/office/drawing/2014/main" id="{29BED26C-DA53-47ED-A400-C007CB70CC0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4" name="Oval 493">
              <a:extLst>
                <a:ext uri="{FF2B5EF4-FFF2-40B4-BE49-F238E27FC236}">
                  <a16:creationId xmlns:a16="http://schemas.microsoft.com/office/drawing/2014/main" id="{1F92E14A-E981-410F-A5E3-239D42F2F0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5" name="Group 494">
            <a:extLst>
              <a:ext uri="{FF2B5EF4-FFF2-40B4-BE49-F238E27FC236}">
                <a16:creationId xmlns:a16="http://schemas.microsoft.com/office/drawing/2014/main" id="{65D115B7-F8A5-426F-988F-87DD9BBAE9DB}"/>
              </a:ext>
            </a:extLst>
          </p:cNvPr>
          <p:cNvGrpSpPr/>
          <p:nvPr/>
        </p:nvGrpSpPr>
        <p:grpSpPr>
          <a:xfrm>
            <a:off x="2871526" y="32218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96" name="Sun 495">
              <a:extLst>
                <a:ext uri="{FF2B5EF4-FFF2-40B4-BE49-F238E27FC236}">
                  <a16:creationId xmlns:a16="http://schemas.microsoft.com/office/drawing/2014/main" id="{E568A5D7-1412-4564-8240-382502EB78D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7" name="Oval 496">
              <a:extLst>
                <a:ext uri="{FF2B5EF4-FFF2-40B4-BE49-F238E27FC236}">
                  <a16:creationId xmlns:a16="http://schemas.microsoft.com/office/drawing/2014/main" id="{7CE7EF1C-9F90-4FEA-A5A1-B3C21D0699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8" name="Group 497">
            <a:extLst>
              <a:ext uri="{FF2B5EF4-FFF2-40B4-BE49-F238E27FC236}">
                <a16:creationId xmlns:a16="http://schemas.microsoft.com/office/drawing/2014/main" id="{4D0C6C92-80EB-4D65-8B2E-C0C1B798A001}"/>
              </a:ext>
            </a:extLst>
          </p:cNvPr>
          <p:cNvGrpSpPr/>
          <p:nvPr/>
        </p:nvGrpSpPr>
        <p:grpSpPr>
          <a:xfrm>
            <a:off x="3752059" y="34674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99" name="Sun 498">
              <a:extLst>
                <a:ext uri="{FF2B5EF4-FFF2-40B4-BE49-F238E27FC236}">
                  <a16:creationId xmlns:a16="http://schemas.microsoft.com/office/drawing/2014/main" id="{A69964E8-3D98-43A1-916E-6185B62B44B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0" name="Oval 499">
              <a:extLst>
                <a:ext uri="{FF2B5EF4-FFF2-40B4-BE49-F238E27FC236}">
                  <a16:creationId xmlns:a16="http://schemas.microsoft.com/office/drawing/2014/main" id="{91B78F0C-E9A9-4A68-8B98-E6BE393369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1" name="Group 500">
            <a:extLst>
              <a:ext uri="{FF2B5EF4-FFF2-40B4-BE49-F238E27FC236}">
                <a16:creationId xmlns:a16="http://schemas.microsoft.com/office/drawing/2014/main" id="{979F447C-7194-40F4-BA41-72A006D0F76A}"/>
              </a:ext>
            </a:extLst>
          </p:cNvPr>
          <p:cNvGrpSpPr/>
          <p:nvPr/>
        </p:nvGrpSpPr>
        <p:grpSpPr>
          <a:xfrm>
            <a:off x="3616593" y="32557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02" name="Sun 501">
              <a:extLst>
                <a:ext uri="{FF2B5EF4-FFF2-40B4-BE49-F238E27FC236}">
                  <a16:creationId xmlns:a16="http://schemas.microsoft.com/office/drawing/2014/main" id="{CD80114E-B78C-4672-AC5E-D1CE1A0391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D4F7E621-30B9-48AA-A39B-C89B4A5064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4" name="Group 503">
            <a:extLst>
              <a:ext uri="{FF2B5EF4-FFF2-40B4-BE49-F238E27FC236}">
                <a16:creationId xmlns:a16="http://schemas.microsoft.com/office/drawing/2014/main" id="{833E1FF8-72E6-4C15-BD96-D48F071980A9}"/>
              </a:ext>
            </a:extLst>
          </p:cNvPr>
          <p:cNvGrpSpPr/>
          <p:nvPr/>
        </p:nvGrpSpPr>
        <p:grpSpPr>
          <a:xfrm>
            <a:off x="3438793" y="31118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05" name="Sun 504">
              <a:extLst>
                <a:ext uri="{FF2B5EF4-FFF2-40B4-BE49-F238E27FC236}">
                  <a16:creationId xmlns:a16="http://schemas.microsoft.com/office/drawing/2014/main" id="{56694F72-910C-4221-85BD-01D94D705D9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6" name="Oval 505">
              <a:extLst>
                <a:ext uri="{FF2B5EF4-FFF2-40B4-BE49-F238E27FC236}">
                  <a16:creationId xmlns:a16="http://schemas.microsoft.com/office/drawing/2014/main" id="{E0587F92-EDDD-4BD5-9C0C-242EC3D222D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7" name="Group 506">
            <a:extLst>
              <a:ext uri="{FF2B5EF4-FFF2-40B4-BE49-F238E27FC236}">
                <a16:creationId xmlns:a16="http://schemas.microsoft.com/office/drawing/2014/main" id="{BEDFC158-0373-4A07-98B8-166C7701F0B0}"/>
              </a:ext>
            </a:extLst>
          </p:cNvPr>
          <p:cNvGrpSpPr/>
          <p:nvPr/>
        </p:nvGrpSpPr>
        <p:grpSpPr>
          <a:xfrm>
            <a:off x="3252526" y="300173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08" name="Sun 507">
              <a:extLst>
                <a:ext uri="{FF2B5EF4-FFF2-40B4-BE49-F238E27FC236}">
                  <a16:creationId xmlns:a16="http://schemas.microsoft.com/office/drawing/2014/main" id="{E2250C7F-3719-42CD-8106-49D3B561129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9" name="Oval 508">
              <a:extLst>
                <a:ext uri="{FF2B5EF4-FFF2-40B4-BE49-F238E27FC236}">
                  <a16:creationId xmlns:a16="http://schemas.microsoft.com/office/drawing/2014/main" id="{338834EF-43E0-49A7-8773-F6401CFAF7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0" name="Group 509">
            <a:extLst>
              <a:ext uri="{FF2B5EF4-FFF2-40B4-BE49-F238E27FC236}">
                <a16:creationId xmlns:a16="http://schemas.microsoft.com/office/drawing/2014/main" id="{DBB58A5C-C6BA-4037-A8D4-F674DF74E330}"/>
              </a:ext>
            </a:extLst>
          </p:cNvPr>
          <p:cNvGrpSpPr/>
          <p:nvPr/>
        </p:nvGrpSpPr>
        <p:grpSpPr>
          <a:xfrm>
            <a:off x="3023927" y="292553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1" name="Sun 510">
              <a:extLst>
                <a:ext uri="{FF2B5EF4-FFF2-40B4-BE49-F238E27FC236}">
                  <a16:creationId xmlns:a16="http://schemas.microsoft.com/office/drawing/2014/main" id="{62E6E592-92A6-4B0F-9183-82707F6E9A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2" name="Oval 511">
              <a:extLst>
                <a:ext uri="{FF2B5EF4-FFF2-40B4-BE49-F238E27FC236}">
                  <a16:creationId xmlns:a16="http://schemas.microsoft.com/office/drawing/2014/main" id="{B5D4CD81-F86F-41DA-9765-5CCDB005CE6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C2ED199E-0832-4F57-966D-BCF0C926F719}"/>
              </a:ext>
            </a:extLst>
          </p:cNvPr>
          <p:cNvGrpSpPr/>
          <p:nvPr/>
        </p:nvGrpSpPr>
        <p:grpSpPr>
          <a:xfrm>
            <a:off x="3049326" y="335733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4" name="Sun 513">
              <a:extLst>
                <a:ext uri="{FF2B5EF4-FFF2-40B4-BE49-F238E27FC236}">
                  <a16:creationId xmlns:a16="http://schemas.microsoft.com/office/drawing/2014/main" id="{010C94CA-D5F3-4514-BD55-02131DF463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5" name="Oval 514">
              <a:extLst>
                <a:ext uri="{FF2B5EF4-FFF2-40B4-BE49-F238E27FC236}">
                  <a16:creationId xmlns:a16="http://schemas.microsoft.com/office/drawing/2014/main" id="{82342AA6-998F-44C4-AD87-831233F4D3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5E80DCA7-DF8E-4FA1-A6CE-1AB4BF63C53E}"/>
              </a:ext>
            </a:extLst>
          </p:cNvPr>
          <p:cNvGrpSpPr/>
          <p:nvPr/>
        </p:nvGrpSpPr>
        <p:grpSpPr>
          <a:xfrm>
            <a:off x="3100126" y="35944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7" name="Sun 516">
              <a:extLst>
                <a:ext uri="{FF2B5EF4-FFF2-40B4-BE49-F238E27FC236}">
                  <a16:creationId xmlns:a16="http://schemas.microsoft.com/office/drawing/2014/main" id="{37EFD2B2-FE81-45A4-AFCF-E1C2B9A8E5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8" name="Oval 517">
              <a:extLst>
                <a:ext uri="{FF2B5EF4-FFF2-40B4-BE49-F238E27FC236}">
                  <a16:creationId xmlns:a16="http://schemas.microsoft.com/office/drawing/2014/main" id="{26076B17-798A-4B6D-A9C4-7A5882F4A20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9" name="Group 518">
            <a:extLst>
              <a:ext uri="{FF2B5EF4-FFF2-40B4-BE49-F238E27FC236}">
                <a16:creationId xmlns:a16="http://schemas.microsoft.com/office/drawing/2014/main" id="{255E5DC0-AB9B-4DCE-949E-EC95440C63E9}"/>
              </a:ext>
            </a:extLst>
          </p:cNvPr>
          <p:cNvGrpSpPr/>
          <p:nvPr/>
        </p:nvGrpSpPr>
        <p:grpSpPr>
          <a:xfrm>
            <a:off x="2795328" y="3010204"/>
            <a:ext cx="307126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20" name="Sun 519">
              <a:extLst>
                <a:ext uri="{FF2B5EF4-FFF2-40B4-BE49-F238E27FC236}">
                  <a16:creationId xmlns:a16="http://schemas.microsoft.com/office/drawing/2014/main" id="{358190F1-4A34-426F-B0CA-5202670C0E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1" name="Oval 520">
              <a:extLst>
                <a:ext uri="{FF2B5EF4-FFF2-40B4-BE49-F238E27FC236}">
                  <a16:creationId xmlns:a16="http://schemas.microsoft.com/office/drawing/2014/main" id="{66552150-D77E-42EB-B489-28D4C7A267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2" name="Group 521">
            <a:extLst>
              <a:ext uri="{FF2B5EF4-FFF2-40B4-BE49-F238E27FC236}">
                <a16:creationId xmlns:a16="http://schemas.microsoft.com/office/drawing/2014/main" id="{F696FD9E-B2A2-43BF-99C1-BED0A364F3A2}"/>
              </a:ext>
            </a:extLst>
          </p:cNvPr>
          <p:cNvGrpSpPr/>
          <p:nvPr/>
        </p:nvGrpSpPr>
        <p:grpSpPr>
          <a:xfrm>
            <a:off x="2600593" y="3120270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23" name="Sun 522">
              <a:extLst>
                <a:ext uri="{FF2B5EF4-FFF2-40B4-BE49-F238E27FC236}">
                  <a16:creationId xmlns:a16="http://schemas.microsoft.com/office/drawing/2014/main" id="{478AB5C0-D812-449E-94B4-5CC4F7863C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4" name="Oval 523">
              <a:extLst>
                <a:ext uri="{FF2B5EF4-FFF2-40B4-BE49-F238E27FC236}">
                  <a16:creationId xmlns:a16="http://schemas.microsoft.com/office/drawing/2014/main" id="{8123F49D-37A2-490F-B8AA-D79E14FA2A1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5" name="Group 524">
            <a:extLst>
              <a:ext uri="{FF2B5EF4-FFF2-40B4-BE49-F238E27FC236}">
                <a16:creationId xmlns:a16="http://schemas.microsoft.com/office/drawing/2014/main" id="{A07F3D9B-1402-4B7E-B553-FFE49E516B7C}"/>
              </a:ext>
            </a:extLst>
          </p:cNvPr>
          <p:cNvGrpSpPr/>
          <p:nvPr/>
        </p:nvGrpSpPr>
        <p:grpSpPr>
          <a:xfrm>
            <a:off x="2498992" y="33404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26" name="Sun 525">
              <a:extLst>
                <a:ext uri="{FF2B5EF4-FFF2-40B4-BE49-F238E27FC236}">
                  <a16:creationId xmlns:a16="http://schemas.microsoft.com/office/drawing/2014/main" id="{9C1F6F65-931D-480F-96BF-96B0BDF39D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7" name="Oval 526">
              <a:extLst>
                <a:ext uri="{FF2B5EF4-FFF2-40B4-BE49-F238E27FC236}">
                  <a16:creationId xmlns:a16="http://schemas.microsoft.com/office/drawing/2014/main" id="{CA10791C-8125-47DE-8250-686A63DE3A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8" name="Group 527">
            <a:extLst>
              <a:ext uri="{FF2B5EF4-FFF2-40B4-BE49-F238E27FC236}">
                <a16:creationId xmlns:a16="http://schemas.microsoft.com/office/drawing/2014/main" id="{D659983D-9FBB-4A73-84EC-574303F9F94C}"/>
              </a:ext>
            </a:extLst>
          </p:cNvPr>
          <p:cNvGrpSpPr/>
          <p:nvPr/>
        </p:nvGrpSpPr>
        <p:grpSpPr>
          <a:xfrm>
            <a:off x="2482060" y="35520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29" name="Sun 528">
              <a:extLst>
                <a:ext uri="{FF2B5EF4-FFF2-40B4-BE49-F238E27FC236}">
                  <a16:creationId xmlns:a16="http://schemas.microsoft.com/office/drawing/2014/main" id="{0077BC97-77C5-4F1E-A1CE-96CCC2F4AB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0" name="Oval 529">
              <a:extLst>
                <a:ext uri="{FF2B5EF4-FFF2-40B4-BE49-F238E27FC236}">
                  <a16:creationId xmlns:a16="http://schemas.microsoft.com/office/drawing/2014/main" id="{7235FD54-F3DA-45E5-A567-E7598381FD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1" name="Group 530">
            <a:extLst>
              <a:ext uri="{FF2B5EF4-FFF2-40B4-BE49-F238E27FC236}">
                <a16:creationId xmlns:a16="http://schemas.microsoft.com/office/drawing/2014/main" id="{5231CE64-37E3-4A45-9029-58F5808BF216}"/>
              </a:ext>
            </a:extLst>
          </p:cNvPr>
          <p:cNvGrpSpPr/>
          <p:nvPr/>
        </p:nvGrpSpPr>
        <p:grpSpPr>
          <a:xfrm>
            <a:off x="2659860" y="37468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32" name="Sun 531">
              <a:extLst>
                <a:ext uri="{FF2B5EF4-FFF2-40B4-BE49-F238E27FC236}">
                  <a16:creationId xmlns:a16="http://schemas.microsoft.com/office/drawing/2014/main" id="{2C1FC7C0-F5EA-4B21-92C0-5472CF9BBC7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3" name="Oval 532">
              <a:extLst>
                <a:ext uri="{FF2B5EF4-FFF2-40B4-BE49-F238E27FC236}">
                  <a16:creationId xmlns:a16="http://schemas.microsoft.com/office/drawing/2014/main" id="{AC2EF03E-6AF3-481E-A57D-23D48B30728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4" name="Group 533">
            <a:extLst>
              <a:ext uri="{FF2B5EF4-FFF2-40B4-BE49-F238E27FC236}">
                <a16:creationId xmlns:a16="http://schemas.microsoft.com/office/drawing/2014/main" id="{86AC6C94-675F-46F5-BB7A-0A354CA7A754}"/>
              </a:ext>
            </a:extLst>
          </p:cNvPr>
          <p:cNvGrpSpPr/>
          <p:nvPr/>
        </p:nvGrpSpPr>
        <p:grpSpPr>
          <a:xfrm>
            <a:off x="2905392" y="37891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35" name="Sun 534">
              <a:extLst>
                <a:ext uri="{FF2B5EF4-FFF2-40B4-BE49-F238E27FC236}">
                  <a16:creationId xmlns:a16="http://schemas.microsoft.com/office/drawing/2014/main" id="{22DFE558-3515-474F-9D13-7E533571C4F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6" name="Oval 535">
              <a:extLst>
                <a:ext uri="{FF2B5EF4-FFF2-40B4-BE49-F238E27FC236}">
                  <a16:creationId xmlns:a16="http://schemas.microsoft.com/office/drawing/2014/main" id="{428991AB-A4F6-42A2-9322-5072837D28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1DF75F0C-0057-41D2-B6BF-2FBE1A1D839C}"/>
              </a:ext>
            </a:extLst>
          </p:cNvPr>
          <p:cNvGrpSpPr/>
          <p:nvPr/>
        </p:nvGrpSpPr>
        <p:grpSpPr>
          <a:xfrm>
            <a:off x="1447199" y="284474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38" name="Sun 537">
              <a:extLst>
                <a:ext uri="{FF2B5EF4-FFF2-40B4-BE49-F238E27FC236}">
                  <a16:creationId xmlns:a16="http://schemas.microsoft.com/office/drawing/2014/main" id="{3320AC97-16F3-4DDA-A180-ED16FA57AB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9" name="Oval 538">
              <a:extLst>
                <a:ext uri="{FF2B5EF4-FFF2-40B4-BE49-F238E27FC236}">
                  <a16:creationId xmlns:a16="http://schemas.microsoft.com/office/drawing/2014/main" id="{A0FE90FB-4DCD-4AF2-B1B3-FD35224E96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0" name="Group 539">
            <a:extLst>
              <a:ext uri="{FF2B5EF4-FFF2-40B4-BE49-F238E27FC236}">
                <a16:creationId xmlns:a16="http://schemas.microsoft.com/office/drawing/2014/main" id="{1315C132-8B09-47F8-9F22-24A018DF194A}"/>
              </a:ext>
            </a:extLst>
          </p:cNvPr>
          <p:cNvGrpSpPr/>
          <p:nvPr/>
        </p:nvGrpSpPr>
        <p:grpSpPr>
          <a:xfrm>
            <a:off x="1269400" y="2946341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1" name="Sun 540">
              <a:extLst>
                <a:ext uri="{FF2B5EF4-FFF2-40B4-BE49-F238E27FC236}">
                  <a16:creationId xmlns:a16="http://schemas.microsoft.com/office/drawing/2014/main" id="{9168166D-CC02-40BF-85DC-6B4E0166C8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2" name="Oval 541">
              <a:extLst>
                <a:ext uri="{FF2B5EF4-FFF2-40B4-BE49-F238E27FC236}">
                  <a16:creationId xmlns:a16="http://schemas.microsoft.com/office/drawing/2014/main" id="{29EAB203-9847-494F-BE2F-0A62F9B4EF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3" name="Group 542">
            <a:extLst>
              <a:ext uri="{FF2B5EF4-FFF2-40B4-BE49-F238E27FC236}">
                <a16:creationId xmlns:a16="http://schemas.microsoft.com/office/drawing/2014/main" id="{D07401FF-526E-428D-B60F-491299015848}"/>
              </a:ext>
            </a:extLst>
          </p:cNvPr>
          <p:cNvGrpSpPr/>
          <p:nvPr/>
        </p:nvGrpSpPr>
        <p:grpSpPr>
          <a:xfrm>
            <a:off x="6239329" y="3301943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4" name="Sun 543">
              <a:extLst>
                <a:ext uri="{FF2B5EF4-FFF2-40B4-BE49-F238E27FC236}">
                  <a16:creationId xmlns:a16="http://schemas.microsoft.com/office/drawing/2014/main" id="{C6199DB1-8909-4968-9770-E7ABF910867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5" name="Oval 544">
              <a:extLst>
                <a:ext uri="{FF2B5EF4-FFF2-40B4-BE49-F238E27FC236}">
                  <a16:creationId xmlns:a16="http://schemas.microsoft.com/office/drawing/2014/main" id="{16E950DF-E255-438D-9D57-B9354168C80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6" name="Group 545">
            <a:extLst>
              <a:ext uri="{FF2B5EF4-FFF2-40B4-BE49-F238E27FC236}">
                <a16:creationId xmlns:a16="http://schemas.microsoft.com/office/drawing/2014/main" id="{FFB7D388-373D-4F37-867D-628A0F54490D}"/>
              </a:ext>
            </a:extLst>
          </p:cNvPr>
          <p:cNvGrpSpPr/>
          <p:nvPr/>
        </p:nvGrpSpPr>
        <p:grpSpPr>
          <a:xfrm>
            <a:off x="8983591" y="497622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7" name="Sun 546">
              <a:extLst>
                <a:ext uri="{FF2B5EF4-FFF2-40B4-BE49-F238E27FC236}">
                  <a16:creationId xmlns:a16="http://schemas.microsoft.com/office/drawing/2014/main" id="{7A93617A-3B95-4395-B273-937AA110FB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8" name="Oval 547">
              <a:extLst>
                <a:ext uri="{FF2B5EF4-FFF2-40B4-BE49-F238E27FC236}">
                  <a16:creationId xmlns:a16="http://schemas.microsoft.com/office/drawing/2014/main" id="{27AB1E2D-11FD-40AC-998A-B4AB49F093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9" name="Group 548">
            <a:extLst>
              <a:ext uri="{FF2B5EF4-FFF2-40B4-BE49-F238E27FC236}">
                <a16:creationId xmlns:a16="http://schemas.microsoft.com/office/drawing/2014/main" id="{92D3AEAC-4A5B-425B-8B56-A326B14586A9}"/>
              </a:ext>
            </a:extLst>
          </p:cNvPr>
          <p:cNvGrpSpPr/>
          <p:nvPr/>
        </p:nvGrpSpPr>
        <p:grpSpPr>
          <a:xfrm>
            <a:off x="4190401" y="4768405"/>
            <a:ext cx="224389" cy="224389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50" name="Sun 549">
              <a:extLst>
                <a:ext uri="{FF2B5EF4-FFF2-40B4-BE49-F238E27FC236}">
                  <a16:creationId xmlns:a16="http://schemas.microsoft.com/office/drawing/2014/main" id="{C92216BC-A448-4E00-8833-1D848CEC1CA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1" name="Oval 550">
              <a:extLst>
                <a:ext uri="{FF2B5EF4-FFF2-40B4-BE49-F238E27FC236}">
                  <a16:creationId xmlns:a16="http://schemas.microsoft.com/office/drawing/2014/main" id="{81F67C5F-2316-4106-90AC-04238CF617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25B7E3CC-2F70-4693-8CFE-F0E19162B8A5}"/>
              </a:ext>
            </a:extLst>
          </p:cNvPr>
          <p:cNvGrpSpPr/>
          <p:nvPr/>
        </p:nvGrpSpPr>
        <p:grpSpPr>
          <a:xfrm>
            <a:off x="6933599" y="314954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53" name="Sun 552">
              <a:extLst>
                <a:ext uri="{FF2B5EF4-FFF2-40B4-BE49-F238E27FC236}">
                  <a16:creationId xmlns:a16="http://schemas.microsoft.com/office/drawing/2014/main" id="{1466BD7B-6006-4905-876B-C1F166F0ED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4" name="Oval 553">
              <a:extLst>
                <a:ext uri="{FF2B5EF4-FFF2-40B4-BE49-F238E27FC236}">
                  <a16:creationId xmlns:a16="http://schemas.microsoft.com/office/drawing/2014/main" id="{06C014DA-1DED-4295-81F0-453DECE608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4B1F7853-A002-4670-B38E-E100A6BA88E2}"/>
              </a:ext>
            </a:extLst>
          </p:cNvPr>
          <p:cNvGrpSpPr/>
          <p:nvPr/>
        </p:nvGrpSpPr>
        <p:grpSpPr>
          <a:xfrm>
            <a:off x="7094465" y="3056409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56" name="Sun 555">
              <a:extLst>
                <a:ext uri="{FF2B5EF4-FFF2-40B4-BE49-F238E27FC236}">
                  <a16:creationId xmlns:a16="http://schemas.microsoft.com/office/drawing/2014/main" id="{2338F168-DEA9-4D7A-8A2C-AC52233CD5D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7" name="Oval 556">
              <a:extLst>
                <a:ext uri="{FF2B5EF4-FFF2-40B4-BE49-F238E27FC236}">
                  <a16:creationId xmlns:a16="http://schemas.microsoft.com/office/drawing/2014/main" id="{90E3CD87-3A43-4886-9094-271CAACBF8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8" name="Group 557">
            <a:extLst>
              <a:ext uri="{FF2B5EF4-FFF2-40B4-BE49-F238E27FC236}">
                <a16:creationId xmlns:a16="http://schemas.microsoft.com/office/drawing/2014/main" id="{532FACAF-3D13-4440-BA08-343B70E430A2}"/>
              </a:ext>
            </a:extLst>
          </p:cNvPr>
          <p:cNvGrpSpPr/>
          <p:nvPr/>
        </p:nvGrpSpPr>
        <p:grpSpPr>
          <a:xfrm>
            <a:off x="7255332" y="297174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59" name="Sun 558">
              <a:extLst>
                <a:ext uri="{FF2B5EF4-FFF2-40B4-BE49-F238E27FC236}">
                  <a16:creationId xmlns:a16="http://schemas.microsoft.com/office/drawing/2014/main" id="{AC3F413B-DAC7-4479-B760-22B6D27B84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0" name="Oval 559">
              <a:extLst>
                <a:ext uri="{FF2B5EF4-FFF2-40B4-BE49-F238E27FC236}">
                  <a16:creationId xmlns:a16="http://schemas.microsoft.com/office/drawing/2014/main" id="{A7D12091-134F-45B4-A233-691C5B97979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1" name="Group 560">
            <a:extLst>
              <a:ext uri="{FF2B5EF4-FFF2-40B4-BE49-F238E27FC236}">
                <a16:creationId xmlns:a16="http://schemas.microsoft.com/office/drawing/2014/main" id="{BC147E6A-D4FA-4672-B12A-75CA4B276DAD}"/>
              </a:ext>
            </a:extLst>
          </p:cNvPr>
          <p:cNvGrpSpPr/>
          <p:nvPr/>
        </p:nvGrpSpPr>
        <p:grpSpPr>
          <a:xfrm>
            <a:off x="7399266" y="289554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62" name="Sun 561">
              <a:extLst>
                <a:ext uri="{FF2B5EF4-FFF2-40B4-BE49-F238E27FC236}">
                  <a16:creationId xmlns:a16="http://schemas.microsoft.com/office/drawing/2014/main" id="{1ADCBDA7-B221-40FB-AFF0-7FF116D143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3" name="Oval 562">
              <a:extLst>
                <a:ext uri="{FF2B5EF4-FFF2-40B4-BE49-F238E27FC236}">
                  <a16:creationId xmlns:a16="http://schemas.microsoft.com/office/drawing/2014/main" id="{9A469D41-9554-4241-9F72-DDB85E6020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4" name="Group 563">
            <a:extLst>
              <a:ext uri="{FF2B5EF4-FFF2-40B4-BE49-F238E27FC236}">
                <a16:creationId xmlns:a16="http://schemas.microsoft.com/office/drawing/2014/main" id="{B2ACC2F3-175F-40AE-B963-213D2B6D5977}"/>
              </a:ext>
            </a:extLst>
          </p:cNvPr>
          <p:cNvGrpSpPr/>
          <p:nvPr/>
        </p:nvGrpSpPr>
        <p:grpSpPr>
          <a:xfrm>
            <a:off x="7602465" y="281001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65" name="Sun 564">
              <a:extLst>
                <a:ext uri="{FF2B5EF4-FFF2-40B4-BE49-F238E27FC236}">
                  <a16:creationId xmlns:a16="http://schemas.microsoft.com/office/drawing/2014/main" id="{91B8792A-6D71-4610-8C4C-67A2701BC3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6" name="Oval 565">
              <a:extLst>
                <a:ext uri="{FF2B5EF4-FFF2-40B4-BE49-F238E27FC236}">
                  <a16:creationId xmlns:a16="http://schemas.microsoft.com/office/drawing/2014/main" id="{C0C5DF09-9B57-47AB-B925-EF9594306CF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7" name="Group 566">
            <a:extLst>
              <a:ext uri="{FF2B5EF4-FFF2-40B4-BE49-F238E27FC236}">
                <a16:creationId xmlns:a16="http://schemas.microsoft.com/office/drawing/2014/main" id="{D7DBDEF2-AF37-438D-A78D-9752A6CAAA0D}"/>
              </a:ext>
            </a:extLst>
          </p:cNvPr>
          <p:cNvGrpSpPr/>
          <p:nvPr/>
        </p:nvGrpSpPr>
        <p:grpSpPr>
          <a:xfrm>
            <a:off x="7729467" y="4480538"/>
            <a:ext cx="182056" cy="182056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68" name="Sun 567">
              <a:extLst>
                <a:ext uri="{FF2B5EF4-FFF2-40B4-BE49-F238E27FC236}">
                  <a16:creationId xmlns:a16="http://schemas.microsoft.com/office/drawing/2014/main" id="{CDB32C59-1F31-4F08-B7B9-B38A2D73F7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9" name="Oval 568">
              <a:extLst>
                <a:ext uri="{FF2B5EF4-FFF2-40B4-BE49-F238E27FC236}">
                  <a16:creationId xmlns:a16="http://schemas.microsoft.com/office/drawing/2014/main" id="{BA7B0071-B6BD-4CBF-943A-D63D15C914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0" name="Group 569">
            <a:extLst>
              <a:ext uri="{FF2B5EF4-FFF2-40B4-BE49-F238E27FC236}">
                <a16:creationId xmlns:a16="http://schemas.microsoft.com/office/drawing/2014/main" id="{8A276F6E-9400-419B-8D27-B7EBF65DFFBC}"/>
              </a:ext>
            </a:extLst>
          </p:cNvPr>
          <p:cNvGrpSpPr/>
          <p:nvPr/>
        </p:nvGrpSpPr>
        <p:grpSpPr>
          <a:xfrm>
            <a:off x="7627865" y="4317941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1" name="Sun 570">
              <a:extLst>
                <a:ext uri="{FF2B5EF4-FFF2-40B4-BE49-F238E27FC236}">
                  <a16:creationId xmlns:a16="http://schemas.microsoft.com/office/drawing/2014/main" id="{0320D975-C2DB-49F5-9C26-8C8426EE7C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2" name="Oval 571">
              <a:extLst>
                <a:ext uri="{FF2B5EF4-FFF2-40B4-BE49-F238E27FC236}">
                  <a16:creationId xmlns:a16="http://schemas.microsoft.com/office/drawing/2014/main" id="{EF260ECD-B1CB-4118-A951-9A41473A693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3" name="Group 572">
            <a:extLst>
              <a:ext uri="{FF2B5EF4-FFF2-40B4-BE49-F238E27FC236}">
                <a16:creationId xmlns:a16="http://schemas.microsoft.com/office/drawing/2014/main" id="{F1BF3569-2ED5-45D5-A9B5-1F5345185FA6}"/>
              </a:ext>
            </a:extLst>
          </p:cNvPr>
          <p:cNvGrpSpPr/>
          <p:nvPr/>
        </p:nvGrpSpPr>
        <p:grpSpPr>
          <a:xfrm>
            <a:off x="7898799" y="47920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4" name="Sun 573">
              <a:extLst>
                <a:ext uri="{FF2B5EF4-FFF2-40B4-BE49-F238E27FC236}">
                  <a16:creationId xmlns:a16="http://schemas.microsoft.com/office/drawing/2014/main" id="{A92370B5-F1D7-435B-A333-8B3638B824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5" name="Oval 574">
              <a:extLst>
                <a:ext uri="{FF2B5EF4-FFF2-40B4-BE49-F238E27FC236}">
                  <a16:creationId xmlns:a16="http://schemas.microsoft.com/office/drawing/2014/main" id="{49176144-FC31-4B8C-B48B-EA498C05FD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6" name="Group 575">
            <a:extLst>
              <a:ext uri="{FF2B5EF4-FFF2-40B4-BE49-F238E27FC236}">
                <a16:creationId xmlns:a16="http://schemas.microsoft.com/office/drawing/2014/main" id="{6950F1D5-CA4B-4A9D-B60B-8A21199B3C57}"/>
              </a:ext>
            </a:extLst>
          </p:cNvPr>
          <p:cNvGrpSpPr/>
          <p:nvPr/>
        </p:nvGrpSpPr>
        <p:grpSpPr>
          <a:xfrm>
            <a:off x="4181933" y="4605809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7" name="Sun 576">
              <a:extLst>
                <a:ext uri="{FF2B5EF4-FFF2-40B4-BE49-F238E27FC236}">
                  <a16:creationId xmlns:a16="http://schemas.microsoft.com/office/drawing/2014/main" id="{8E4FDBE9-E5C4-4433-A00E-10427BEAB9C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8" name="Oval 577">
              <a:extLst>
                <a:ext uri="{FF2B5EF4-FFF2-40B4-BE49-F238E27FC236}">
                  <a16:creationId xmlns:a16="http://schemas.microsoft.com/office/drawing/2014/main" id="{4630FD21-40A3-4492-839A-E1CF402C1E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9" name="Group 578">
            <a:extLst>
              <a:ext uri="{FF2B5EF4-FFF2-40B4-BE49-F238E27FC236}">
                <a16:creationId xmlns:a16="http://schemas.microsoft.com/office/drawing/2014/main" id="{E7BC1742-C8E0-4CA4-B085-28ACF742A628}"/>
              </a:ext>
            </a:extLst>
          </p:cNvPr>
          <p:cNvGrpSpPr/>
          <p:nvPr/>
        </p:nvGrpSpPr>
        <p:grpSpPr>
          <a:xfrm>
            <a:off x="4181934" y="4428008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80" name="Sun 579">
              <a:extLst>
                <a:ext uri="{FF2B5EF4-FFF2-40B4-BE49-F238E27FC236}">
                  <a16:creationId xmlns:a16="http://schemas.microsoft.com/office/drawing/2014/main" id="{96A3B5FC-DA4E-4E79-9A9B-946A8E0EDA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1" name="Oval 580">
              <a:extLst>
                <a:ext uri="{FF2B5EF4-FFF2-40B4-BE49-F238E27FC236}">
                  <a16:creationId xmlns:a16="http://schemas.microsoft.com/office/drawing/2014/main" id="{043EDE23-2151-4B90-A434-18FA1D29C3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2" name="Group 581">
            <a:extLst>
              <a:ext uri="{FF2B5EF4-FFF2-40B4-BE49-F238E27FC236}">
                <a16:creationId xmlns:a16="http://schemas.microsoft.com/office/drawing/2014/main" id="{C6B94DB1-DDDE-4C0F-AB64-8E947747D93C}"/>
              </a:ext>
            </a:extLst>
          </p:cNvPr>
          <p:cNvGrpSpPr/>
          <p:nvPr/>
        </p:nvGrpSpPr>
        <p:grpSpPr>
          <a:xfrm>
            <a:off x="3995666" y="3894608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83" name="Sun 582">
              <a:extLst>
                <a:ext uri="{FF2B5EF4-FFF2-40B4-BE49-F238E27FC236}">
                  <a16:creationId xmlns:a16="http://schemas.microsoft.com/office/drawing/2014/main" id="{A11710DA-14EF-443B-AAF5-1C575756C98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4" name="Oval 583">
              <a:extLst>
                <a:ext uri="{FF2B5EF4-FFF2-40B4-BE49-F238E27FC236}">
                  <a16:creationId xmlns:a16="http://schemas.microsoft.com/office/drawing/2014/main" id="{56AB40D8-5E7F-4C18-A1EF-6C91CE519D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5" name="Group 584">
            <a:extLst>
              <a:ext uri="{FF2B5EF4-FFF2-40B4-BE49-F238E27FC236}">
                <a16:creationId xmlns:a16="http://schemas.microsoft.com/office/drawing/2014/main" id="{7D5EC9D4-D148-4B1B-A4EF-36EE8B74A9A1}"/>
              </a:ext>
            </a:extLst>
          </p:cNvPr>
          <p:cNvGrpSpPr/>
          <p:nvPr/>
        </p:nvGrpSpPr>
        <p:grpSpPr>
          <a:xfrm>
            <a:off x="3919466" y="3691408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86" name="Sun 585">
              <a:extLst>
                <a:ext uri="{FF2B5EF4-FFF2-40B4-BE49-F238E27FC236}">
                  <a16:creationId xmlns:a16="http://schemas.microsoft.com/office/drawing/2014/main" id="{C3F510BF-BA32-48EC-854A-6BB129B11AE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7" name="Oval 586">
              <a:extLst>
                <a:ext uri="{FF2B5EF4-FFF2-40B4-BE49-F238E27FC236}">
                  <a16:creationId xmlns:a16="http://schemas.microsoft.com/office/drawing/2014/main" id="{0A78F917-51A2-455A-8676-43D341F788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8" name="Group 587">
            <a:extLst>
              <a:ext uri="{FF2B5EF4-FFF2-40B4-BE49-F238E27FC236}">
                <a16:creationId xmlns:a16="http://schemas.microsoft.com/office/drawing/2014/main" id="{DFAF679C-5F97-4C10-8A3D-F16B7FCD7909}"/>
              </a:ext>
            </a:extLst>
          </p:cNvPr>
          <p:cNvGrpSpPr/>
          <p:nvPr/>
        </p:nvGrpSpPr>
        <p:grpSpPr>
          <a:xfrm>
            <a:off x="1591132" y="43602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89" name="Sun 588">
              <a:extLst>
                <a:ext uri="{FF2B5EF4-FFF2-40B4-BE49-F238E27FC236}">
                  <a16:creationId xmlns:a16="http://schemas.microsoft.com/office/drawing/2014/main" id="{FED273DF-E16A-46A0-8B4B-56AEEEDB10F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0" name="Oval 589">
              <a:extLst>
                <a:ext uri="{FF2B5EF4-FFF2-40B4-BE49-F238E27FC236}">
                  <a16:creationId xmlns:a16="http://schemas.microsoft.com/office/drawing/2014/main" id="{8C1D6863-D3E1-4179-AC41-1A25FE797E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1" name="Group 590">
            <a:extLst>
              <a:ext uri="{FF2B5EF4-FFF2-40B4-BE49-F238E27FC236}">
                <a16:creationId xmlns:a16="http://schemas.microsoft.com/office/drawing/2014/main" id="{11F9C7FC-8C77-4209-8045-F7350A000007}"/>
              </a:ext>
            </a:extLst>
          </p:cNvPr>
          <p:cNvGrpSpPr/>
          <p:nvPr/>
        </p:nvGrpSpPr>
        <p:grpSpPr>
          <a:xfrm>
            <a:off x="515866" y="34458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92" name="Sun 591">
              <a:extLst>
                <a:ext uri="{FF2B5EF4-FFF2-40B4-BE49-F238E27FC236}">
                  <a16:creationId xmlns:a16="http://schemas.microsoft.com/office/drawing/2014/main" id="{AF81CBBB-07E7-43FC-9D78-3545BF30A00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3" name="Oval 592">
              <a:extLst>
                <a:ext uri="{FF2B5EF4-FFF2-40B4-BE49-F238E27FC236}">
                  <a16:creationId xmlns:a16="http://schemas.microsoft.com/office/drawing/2014/main" id="{B31B5552-1581-463F-B744-37B7BB2CE9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4" name="Group 593">
            <a:extLst>
              <a:ext uri="{FF2B5EF4-FFF2-40B4-BE49-F238E27FC236}">
                <a16:creationId xmlns:a16="http://schemas.microsoft.com/office/drawing/2014/main" id="{A3B26A54-00E6-4BF9-B499-B1A69F8746B6}"/>
              </a:ext>
            </a:extLst>
          </p:cNvPr>
          <p:cNvGrpSpPr/>
          <p:nvPr/>
        </p:nvGrpSpPr>
        <p:grpSpPr>
          <a:xfrm>
            <a:off x="1999462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95" name="Sun 594">
              <a:extLst>
                <a:ext uri="{FF2B5EF4-FFF2-40B4-BE49-F238E27FC236}">
                  <a16:creationId xmlns:a16="http://schemas.microsoft.com/office/drawing/2014/main" id="{A944B40B-DA33-48A2-8F9C-0E78BF7BB38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6" name="Oval 595">
              <a:extLst>
                <a:ext uri="{FF2B5EF4-FFF2-40B4-BE49-F238E27FC236}">
                  <a16:creationId xmlns:a16="http://schemas.microsoft.com/office/drawing/2014/main" id="{449B4DEC-E30C-4643-BF0B-F46C0516EDB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7" name="Group 596">
            <a:extLst>
              <a:ext uri="{FF2B5EF4-FFF2-40B4-BE49-F238E27FC236}">
                <a16:creationId xmlns:a16="http://schemas.microsoft.com/office/drawing/2014/main" id="{A4D556A6-CB8F-468B-90C3-28A0398A07D1}"/>
              </a:ext>
            </a:extLst>
          </p:cNvPr>
          <p:cNvGrpSpPr/>
          <p:nvPr/>
        </p:nvGrpSpPr>
        <p:grpSpPr>
          <a:xfrm>
            <a:off x="2270395" y="21212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98" name="Sun 597">
              <a:extLst>
                <a:ext uri="{FF2B5EF4-FFF2-40B4-BE49-F238E27FC236}">
                  <a16:creationId xmlns:a16="http://schemas.microsoft.com/office/drawing/2014/main" id="{5527B393-E2F5-4E2D-83F6-75CA3C14E5D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9" name="Oval 598">
              <a:extLst>
                <a:ext uri="{FF2B5EF4-FFF2-40B4-BE49-F238E27FC236}">
                  <a16:creationId xmlns:a16="http://schemas.microsoft.com/office/drawing/2014/main" id="{00678793-A5C3-4103-9037-83C25F29A1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0" name="Group 599">
            <a:extLst>
              <a:ext uri="{FF2B5EF4-FFF2-40B4-BE49-F238E27FC236}">
                <a16:creationId xmlns:a16="http://schemas.microsoft.com/office/drawing/2014/main" id="{90BCAF86-30D1-4411-9E9C-99554643A82F}"/>
              </a:ext>
            </a:extLst>
          </p:cNvPr>
          <p:cNvGrpSpPr/>
          <p:nvPr/>
        </p:nvGrpSpPr>
        <p:grpSpPr>
          <a:xfrm>
            <a:off x="251592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1" name="Sun 600">
              <a:extLst>
                <a:ext uri="{FF2B5EF4-FFF2-40B4-BE49-F238E27FC236}">
                  <a16:creationId xmlns:a16="http://schemas.microsoft.com/office/drawing/2014/main" id="{DCC7273D-86CE-48F1-9FF4-35430FDDA3B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2" name="Oval 601">
              <a:extLst>
                <a:ext uri="{FF2B5EF4-FFF2-40B4-BE49-F238E27FC236}">
                  <a16:creationId xmlns:a16="http://schemas.microsoft.com/office/drawing/2014/main" id="{67B66103-8CA2-4E8E-8B0D-F6B279F904F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3" name="Group 602">
            <a:extLst>
              <a:ext uri="{FF2B5EF4-FFF2-40B4-BE49-F238E27FC236}">
                <a16:creationId xmlns:a16="http://schemas.microsoft.com/office/drawing/2014/main" id="{7FB1AEB3-1278-4FC3-879C-22843C3B9955}"/>
              </a:ext>
            </a:extLst>
          </p:cNvPr>
          <p:cNvGrpSpPr/>
          <p:nvPr/>
        </p:nvGrpSpPr>
        <p:grpSpPr>
          <a:xfrm>
            <a:off x="276993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4" name="Sun 603">
              <a:extLst>
                <a:ext uri="{FF2B5EF4-FFF2-40B4-BE49-F238E27FC236}">
                  <a16:creationId xmlns:a16="http://schemas.microsoft.com/office/drawing/2014/main" id="{AFCAADA0-5B66-4F36-9DD6-441248D5FCF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5" name="Oval 604">
              <a:extLst>
                <a:ext uri="{FF2B5EF4-FFF2-40B4-BE49-F238E27FC236}">
                  <a16:creationId xmlns:a16="http://schemas.microsoft.com/office/drawing/2014/main" id="{D589F582-4A7F-4836-B678-2CFD4E3419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6" name="Group 605">
            <a:extLst>
              <a:ext uri="{FF2B5EF4-FFF2-40B4-BE49-F238E27FC236}">
                <a16:creationId xmlns:a16="http://schemas.microsoft.com/office/drawing/2014/main" id="{C542B7B4-044D-4D95-B64B-AC6C495EE741}"/>
              </a:ext>
            </a:extLst>
          </p:cNvPr>
          <p:cNvGrpSpPr/>
          <p:nvPr/>
        </p:nvGrpSpPr>
        <p:grpSpPr>
          <a:xfrm>
            <a:off x="302393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7" name="Sun 606">
              <a:extLst>
                <a:ext uri="{FF2B5EF4-FFF2-40B4-BE49-F238E27FC236}">
                  <a16:creationId xmlns:a16="http://schemas.microsoft.com/office/drawing/2014/main" id="{F4A75A21-512A-4289-9706-CF1B94938F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8" name="Oval 607">
              <a:extLst>
                <a:ext uri="{FF2B5EF4-FFF2-40B4-BE49-F238E27FC236}">
                  <a16:creationId xmlns:a16="http://schemas.microsoft.com/office/drawing/2014/main" id="{3830D49D-BB4C-40DB-B1A9-80C2A68EBD3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AA2330DB-6B5F-4381-8A53-076B15F7B9B9}"/>
              </a:ext>
            </a:extLst>
          </p:cNvPr>
          <p:cNvGrpSpPr/>
          <p:nvPr/>
        </p:nvGrpSpPr>
        <p:grpSpPr>
          <a:xfrm>
            <a:off x="327794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10" name="Sun 609">
              <a:extLst>
                <a:ext uri="{FF2B5EF4-FFF2-40B4-BE49-F238E27FC236}">
                  <a16:creationId xmlns:a16="http://schemas.microsoft.com/office/drawing/2014/main" id="{9F863162-B27B-424C-993D-3031EE0D81B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1" name="Oval 610">
              <a:extLst>
                <a:ext uri="{FF2B5EF4-FFF2-40B4-BE49-F238E27FC236}">
                  <a16:creationId xmlns:a16="http://schemas.microsoft.com/office/drawing/2014/main" id="{F689E98B-4B71-4E66-A27C-9D2D50E9E7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2" name="Group 611">
            <a:extLst>
              <a:ext uri="{FF2B5EF4-FFF2-40B4-BE49-F238E27FC236}">
                <a16:creationId xmlns:a16="http://schemas.microsoft.com/office/drawing/2014/main" id="{104ECFE0-60B9-4393-853C-9B3B56AD23B1}"/>
              </a:ext>
            </a:extLst>
          </p:cNvPr>
          <p:cNvGrpSpPr/>
          <p:nvPr/>
        </p:nvGrpSpPr>
        <p:grpSpPr>
          <a:xfrm>
            <a:off x="3531945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13" name="Sun 612">
              <a:extLst>
                <a:ext uri="{FF2B5EF4-FFF2-40B4-BE49-F238E27FC236}">
                  <a16:creationId xmlns:a16="http://schemas.microsoft.com/office/drawing/2014/main" id="{24450233-1623-4FF2-966B-7825EB35C4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4" name="Oval 613">
              <a:extLst>
                <a:ext uri="{FF2B5EF4-FFF2-40B4-BE49-F238E27FC236}">
                  <a16:creationId xmlns:a16="http://schemas.microsoft.com/office/drawing/2014/main" id="{06168758-A5A0-4249-92FD-0E0569704D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5" name="Group 614">
            <a:extLst>
              <a:ext uri="{FF2B5EF4-FFF2-40B4-BE49-F238E27FC236}">
                <a16:creationId xmlns:a16="http://schemas.microsoft.com/office/drawing/2014/main" id="{27752741-FCB8-4007-A66E-AB11DB56193D}"/>
              </a:ext>
            </a:extLst>
          </p:cNvPr>
          <p:cNvGrpSpPr/>
          <p:nvPr/>
        </p:nvGrpSpPr>
        <p:grpSpPr>
          <a:xfrm>
            <a:off x="378594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16" name="Sun 615">
              <a:extLst>
                <a:ext uri="{FF2B5EF4-FFF2-40B4-BE49-F238E27FC236}">
                  <a16:creationId xmlns:a16="http://schemas.microsoft.com/office/drawing/2014/main" id="{F794A47A-D72F-4FD8-8477-FB4AD85DBA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7" name="Oval 616">
              <a:extLst>
                <a:ext uri="{FF2B5EF4-FFF2-40B4-BE49-F238E27FC236}">
                  <a16:creationId xmlns:a16="http://schemas.microsoft.com/office/drawing/2014/main" id="{F7AD2378-DDAF-420D-B30C-4E13CB4AE1E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8" name="Group 617">
            <a:extLst>
              <a:ext uri="{FF2B5EF4-FFF2-40B4-BE49-F238E27FC236}">
                <a16:creationId xmlns:a16="http://schemas.microsoft.com/office/drawing/2014/main" id="{F5BDBE00-DAD8-47A3-8F8C-760CDF62E2F8}"/>
              </a:ext>
            </a:extLst>
          </p:cNvPr>
          <p:cNvGrpSpPr/>
          <p:nvPr/>
        </p:nvGrpSpPr>
        <p:grpSpPr>
          <a:xfrm>
            <a:off x="403995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19" name="Sun 618">
              <a:extLst>
                <a:ext uri="{FF2B5EF4-FFF2-40B4-BE49-F238E27FC236}">
                  <a16:creationId xmlns:a16="http://schemas.microsoft.com/office/drawing/2014/main" id="{C9BFA29A-E620-4D28-A31B-308EE34175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0" name="Oval 619">
              <a:extLst>
                <a:ext uri="{FF2B5EF4-FFF2-40B4-BE49-F238E27FC236}">
                  <a16:creationId xmlns:a16="http://schemas.microsoft.com/office/drawing/2014/main" id="{565753FD-C021-4EDF-96C9-462978DA9F5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1" name="Group 620">
            <a:extLst>
              <a:ext uri="{FF2B5EF4-FFF2-40B4-BE49-F238E27FC236}">
                <a16:creationId xmlns:a16="http://schemas.microsoft.com/office/drawing/2014/main" id="{BEEC8034-4941-489C-80B4-57AA0FB51054}"/>
              </a:ext>
            </a:extLst>
          </p:cNvPr>
          <p:cNvGrpSpPr/>
          <p:nvPr/>
        </p:nvGrpSpPr>
        <p:grpSpPr>
          <a:xfrm>
            <a:off x="429395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22" name="Sun 621">
              <a:extLst>
                <a:ext uri="{FF2B5EF4-FFF2-40B4-BE49-F238E27FC236}">
                  <a16:creationId xmlns:a16="http://schemas.microsoft.com/office/drawing/2014/main" id="{A4911C1E-668B-4E06-AFCB-F0FBCE6034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3" name="Oval 622">
              <a:extLst>
                <a:ext uri="{FF2B5EF4-FFF2-40B4-BE49-F238E27FC236}">
                  <a16:creationId xmlns:a16="http://schemas.microsoft.com/office/drawing/2014/main" id="{3F3A33B0-992E-4995-84D7-73BC43BD260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4" name="Group 623">
            <a:extLst>
              <a:ext uri="{FF2B5EF4-FFF2-40B4-BE49-F238E27FC236}">
                <a16:creationId xmlns:a16="http://schemas.microsoft.com/office/drawing/2014/main" id="{354096C7-A47F-4B84-85CF-4C581E33CC5F}"/>
              </a:ext>
            </a:extLst>
          </p:cNvPr>
          <p:cNvGrpSpPr/>
          <p:nvPr/>
        </p:nvGrpSpPr>
        <p:grpSpPr>
          <a:xfrm>
            <a:off x="454796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25" name="Sun 624">
              <a:extLst>
                <a:ext uri="{FF2B5EF4-FFF2-40B4-BE49-F238E27FC236}">
                  <a16:creationId xmlns:a16="http://schemas.microsoft.com/office/drawing/2014/main" id="{1B616E8F-232C-47AC-BCE8-223C73E36E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6" name="Oval 625">
              <a:extLst>
                <a:ext uri="{FF2B5EF4-FFF2-40B4-BE49-F238E27FC236}">
                  <a16:creationId xmlns:a16="http://schemas.microsoft.com/office/drawing/2014/main" id="{B73814FD-D638-4BA5-B3E8-47E28D98C16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7" name="Group 626">
            <a:extLst>
              <a:ext uri="{FF2B5EF4-FFF2-40B4-BE49-F238E27FC236}">
                <a16:creationId xmlns:a16="http://schemas.microsoft.com/office/drawing/2014/main" id="{BDC2407E-75C4-4DB7-A00C-00F79EF5982A}"/>
              </a:ext>
            </a:extLst>
          </p:cNvPr>
          <p:cNvGrpSpPr/>
          <p:nvPr/>
        </p:nvGrpSpPr>
        <p:grpSpPr>
          <a:xfrm>
            <a:off x="4801965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28" name="Sun 627">
              <a:extLst>
                <a:ext uri="{FF2B5EF4-FFF2-40B4-BE49-F238E27FC236}">
                  <a16:creationId xmlns:a16="http://schemas.microsoft.com/office/drawing/2014/main" id="{03B5CFA0-F8E8-4E9A-BEDB-AD87E41D5BE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9" name="Oval 628">
              <a:extLst>
                <a:ext uri="{FF2B5EF4-FFF2-40B4-BE49-F238E27FC236}">
                  <a16:creationId xmlns:a16="http://schemas.microsoft.com/office/drawing/2014/main" id="{F122FC5C-2A6F-4A45-BC62-1FC002C2EC2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0" name="Group 629">
            <a:extLst>
              <a:ext uri="{FF2B5EF4-FFF2-40B4-BE49-F238E27FC236}">
                <a16:creationId xmlns:a16="http://schemas.microsoft.com/office/drawing/2014/main" id="{2FC5F2CD-E634-4129-98D8-8219D5748599}"/>
              </a:ext>
            </a:extLst>
          </p:cNvPr>
          <p:cNvGrpSpPr/>
          <p:nvPr/>
        </p:nvGrpSpPr>
        <p:grpSpPr>
          <a:xfrm>
            <a:off x="505596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1" name="Sun 630">
              <a:extLst>
                <a:ext uri="{FF2B5EF4-FFF2-40B4-BE49-F238E27FC236}">
                  <a16:creationId xmlns:a16="http://schemas.microsoft.com/office/drawing/2014/main" id="{16C32188-FF56-4EB2-8D3A-26D915EDE5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2" name="Oval 631">
              <a:extLst>
                <a:ext uri="{FF2B5EF4-FFF2-40B4-BE49-F238E27FC236}">
                  <a16:creationId xmlns:a16="http://schemas.microsoft.com/office/drawing/2014/main" id="{427AB492-38B4-450A-820F-A1C9C518D0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3" name="Group 632">
            <a:extLst>
              <a:ext uri="{FF2B5EF4-FFF2-40B4-BE49-F238E27FC236}">
                <a16:creationId xmlns:a16="http://schemas.microsoft.com/office/drawing/2014/main" id="{0BBE6354-6014-4652-AAB7-F1F834C86409}"/>
              </a:ext>
            </a:extLst>
          </p:cNvPr>
          <p:cNvGrpSpPr/>
          <p:nvPr/>
        </p:nvGrpSpPr>
        <p:grpSpPr>
          <a:xfrm>
            <a:off x="530997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4" name="Sun 633">
              <a:extLst>
                <a:ext uri="{FF2B5EF4-FFF2-40B4-BE49-F238E27FC236}">
                  <a16:creationId xmlns:a16="http://schemas.microsoft.com/office/drawing/2014/main" id="{E0039F46-EE31-4057-A937-6F3AC41C2B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5" name="Oval 634">
              <a:extLst>
                <a:ext uri="{FF2B5EF4-FFF2-40B4-BE49-F238E27FC236}">
                  <a16:creationId xmlns:a16="http://schemas.microsoft.com/office/drawing/2014/main" id="{9A1D82D0-BBF8-43DB-B341-725AE24CE1D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6" name="Group 635">
            <a:extLst>
              <a:ext uri="{FF2B5EF4-FFF2-40B4-BE49-F238E27FC236}">
                <a16:creationId xmlns:a16="http://schemas.microsoft.com/office/drawing/2014/main" id="{33057B1B-2C8B-4D0D-87C9-FF9E4273E03A}"/>
              </a:ext>
            </a:extLst>
          </p:cNvPr>
          <p:cNvGrpSpPr/>
          <p:nvPr/>
        </p:nvGrpSpPr>
        <p:grpSpPr>
          <a:xfrm>
            <a:off x="556397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7" name="Sun 636">
              <a:extLst>
                <a:ext uri="{FF2B5EF4-FFF2-40B4-BE49-F238E27FC236}">
                  <a16:creationId xmlns:a16="http://schemas.microsoft.com/office/drawing/2014/main" id="{308D98DE-9A4B-4442-8C9A-1F1D86216B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8" name="Oval 637">
              <a:extLst>
                <a:ext uri="{FF2B5EF4-FFF2-40B4-BE49-F238E27FC236}">
                  <a16:creationId xmlns:a16="http://schemas.microsoft.com/office/drawing/2014/main" id="{B7DCED75-84A5-4FA1-8E9B-DD6B2C577D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9" name="Group 638">
            <a:extLst>
              <a:ext uri="{FF2B5EF4-FFF2-40B4-BE49-F238E27FC236}">
                <a16:creationId xmlns:a16="http://schemas.microsoft.com/office/drawing/2014/main" id="{D0216EEB-FDDC-4C87-965A-5CC0A3D7C45D}"/>
              </a:ext>
            </a:extLst>
          </p:cNvPr>
          <p:cNvGrpSpPr/>
          <p:nvPr/>
        </p:nvGrpSpPr>
        <p:grpSpPr>
          <a:xfrm>
            <a:off x="581798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40" name="Sun 639">
              <a:extLst>
                <a:ext uri="{FF2B5EF4-FFF2-40B4-BE49-F238E27FC236}">
                  <a16:creationId xmlns:a16="http://schemas.microsoft.com/office/drawing/2014/main" id="{8660802E-81DB-464B-8057-D43C707A5A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1" name="Oval 640">
              <a:extLst>
                <a:ext uri="{FF2B5EF4-FFF2-40B4-BE49-F238E27FC236}">
                  <a16:creationId xmlns:a16="http://schemas.microsoft.com/office/drawing/2014/main" id="{617758E2-D4DD-463A-B332-F596EF3C1F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2" name="Group 641">
            <a:extLst>
              <a:ext uri="{FF2B5EF4-FFF2-40B4-BE49-F238E27FC236}">
                <a16:creationId xmlns:a16="http://schemas.microsoft.com/office/drawing/2014/main" id="{CA04C24A-D32A-4C52-9B16-8D8250AA67AF}"/>
              </a:ext>
            </a:extLst>
          </p:cNvPr>
          <p:cNvGrpSpPr/>
          <p:nvPr/>
        </p:nvGrpSpPr>
        <p:grpSpPr>
          <a:xfrm>
            <a:off x="6071985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43" name="Sun 642">
              <a:extLst>
                <a:ext uri="{FF2B5EF4-FFF2-40B4-BE49-F238E27FC236}">
                  <a16:creationId xmlns:a16="http://schemas.microsoft.com/office/drawing/2014/main" id="{EC254AC8-2C22-45FC-9953-20EA285AD7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4" name="Oval 643">
              <a:extLst>
                <a:ext uri="{FF2B5EF4-FFF2-40B4-BE49-F238E27FC236}">
                  <a16:creationId xmlns:a16="http://schemas.microsoft.com/office/drawing/2014/main" id="{94DC312D-3CB4-416D-BDA9-9F109CEF61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5" name="Group 644">
            <a:extLst>
              <a:ext uri="{FF2B5EF4-FFF2-40B4-BE49-F238E27FC236}">
                <a16:creationId xmlns:a16="http://schemas.microsoft.com/office/drawing/2014/main" id="{82C755E1-0588-4221-90FF-3C3E4B2C5816}"/>
              </a:ext>
            </a:extLst>
          </p:cNvPr>
          <p:cNvGrpSpPr/>
          <p:nvPr/>
        </p:nvGrpSpPr>
        <p:grpSpPr>
          <a:xfrm>
            <a:off x="632598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46" name="Sun 645">
              <a:extLst>
                <a:ext uri="{FF2B5EF4-FFF2-40B4-BE49-F238E27FC236}">
                  <a16:creationId xmlns:a16="http://schemas.microsoft.com/office/drawing/2014/main" id="{44A43850-35CD-44D3-82AD-E142BD194D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7" name="Oval 646">
              <a:extLst>
                <a:ext uri="{FF2B5EF4-FFF2-40B4-BE49-F238E27FC236}">
                  <a16:creationId xmlns:a16="http://schemas.microsoft.com/office/drawing/2014/main" id="{D4C41639-0D31-4D40-8B4E-2866D4B5D4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8" name="Group 647">
            <a:extLst>
              <a:ext uri="{FF2B5EF4-FFF2-40B4-BE49-F238E27FC236}">
                <a16:creationId xmlns:a16="http://schemas.microsoft.com/office/drawing/2014/main" id="{2E35ADEB-6899-47B2-8051-610579DE726A}"/>
              </a:ext>
            </a:extLst>
          </p:cNvPr>
          <p:cNvGrpSpPr/>
          <p:nvPr/>
        </p:nvGrpSpPr>
        <p:grpSpPr>
          <a:xfrm>
            <a:off x="657999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49" name="Sun 648">
              <a:extLst>
                <a:ext uri="{FF2B5EF4-FFF2-40B4-BE49-F238E27FC236}">
                  <a16:creationId xmlns:a16="http://schemas.microsoft.com/office/drawing/2014/main" id="{C6EF13F6-A92D-4032-B04D-8F57EA3DEF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0" name="Oval 649">
              <a:extLst>
                <a:ext uri="{FF2B5EF4-FFF2-40B4-BE49-F238E27FC236}">
                  <a16:creationId xmlns:a16="http://schemas.microsoft.com/office/drawing/2014/main" id="{4DE831B3-3072-4D6F-AC24-CBE8744CC1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1" name="Group 650">
            <a:extLst>
              <a:ext uri="{FF2B5EF4-FFF2-40B4-BE49-F238E27FC236}">
                <a16:creationId xmlns:a16="http://schemas.microsoft.com/office/drawing/2014/main" id="{3CBA2C5B-480D-404D-8979-F9BF8D5DB803}"/>
              </a:ext>
            </a:extLst>
          </p:cNvPr>
          <p:cNvGrpSpPr/>
          <p:nvPr/>
        </p:nvGrpSpPr>
        <p:grpSpPr>
          <a:xfrm>
            <a:off x="683399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52" name="Sun 651">
              <a:extLst>
                <a:ext uri="{FF2B5EF4-FFF2-40B4-BE49-F238E27FC236}">
                  <a16:creationId xmlns:a16="http://schemas.microsoft.com/office/drawing/2014/main" id="{48C4F51B-E9D9-4BAA-B78B-335D654B6DC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3" name="Oval 652">
              <a:extLst>
                <a:ext uri="{FF2B5EF4-FFF2-40B4-BE49-F238E27FC236}">
                  <a16:creationId xmlns:a16="http://schemas.microsoft.com/office/drawing/2014/main" id="{F353B645-0878-4BF1-93F6-ABC6045EDF1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4" name="Group 653">
            <a:extLst>
              <a:ext uri="{FF2B5EF4-FFF2-40B4-BE49-F238E27FC236}">
                <a16:creationId xmlns:a16="http://schemas.microsoft.com/office/drawing/2014/main" id="{76CBE735-0A94-4D87-B3FF-C5D11262AD31}"/>
              </a:ext>
            </a:extLst>
          </p:cNvPr>
          <p:cNvGrpSpPr/>
          <p:nvPr/>
        </p:nvGrpSpPr>
        <p:grpSpPr>
          <a:xfrm>
            <a:off x="708800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55" name="Sun 654">
              <a:extLst>
                <a:ext uri="{FF2B5EF4-FFF2-40B4-BE49-F238E27FC236}">
                  <a16:creationId xmlns:a16="http://schemas.microsoft.com/office/drawing/2014/main" id="{CD150C39-4E97-4D3D-89BC-F3BAC93C87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6" name="Oval 655">
              <a:extLst>
                <a:ext uri="{FF2B5EF4-FFF2-40B4-BE49-F238E27FC236}">
                  <a16:creationId xmlns:a16="http://schemas.microsoft.com/office/drawing/2014/main" id="{193FAD34-CE3A-4E4D-8557-476E0BF856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7" name="Group 656">
            <a:extLst>
              <a:ext uri="{FF2B5EF4-FFF2-40B4-BE49-F238E27FC236}">
                <a16:creationId xmlns:a16="http://schemas.microsoft.com/office/drawing/2014/main" id="{B4F03094-4E21-47D3-ABF2-57BEACE54894}"/>
              </a:ext>
            </a:extLst>
          </p:cNvPr>
          <p:cNvGrpSpPr/>
          <p:nvPr/>
        </p:nvGrpSpPr>
        <p:grpSpPr>
          <a:xfrm>
            <a:off x="7342005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58" name="Sun 657">
              <a:extLst>
                <a:ext uri="{FF2B5EF4-FFF2-40B4-BE49-F238E27FC236}">
                  <a16:creationId xmlns:a16="http://schemas.microsoft.com/office/drawing/2014/main" id="{44B9AA2A-EA63-48A5-92D8-47E1EA3CCE6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9" name="Oval 658">
              <a:extLst>
                <a:ext uri="{FF2B5EF4-FFF2-40B4-BE49-F238E27FC236}">
                  <a16:creationId xmlns:a16="http://schemas.microsoft.com/office/drawing/2014/main" id="{5846109F-7D80-4AF8-AD03-DEB3181AA7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0" name="Group 659">
            <a:extLst>
              <a:ext uri="{FF2B5EF4-FFF2-40B4-BE49-F238E27FC236}">
                <a16:creationId xmlns:a16="http://schemas.microsoft.com/office/drawing/2014/main" id="{1A29B77E-320C-4A86-8C80-D3C45B9836FB}"/>
              </a:ext>
            </a:extLst>
          </p:cNvPr>
          <p:cNvGrpSpPr/>
          <p:nvPr/>
        </p:nvGrpSpPr>
        <p:grpSpPr>
          <a:xfrm>
            <a:off x="759600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1" name="Sun 660">
              <a:extLst>
                <a:ext uri="{FF2B5EF4-FFF2-40B4-BE49-F238E27FC236}">
                  <a16:creationId xmlns:a16="http://schemas.microsoft.com/office/drawing/2014/main" id="{7B2393C1-E554-4888-A101-75431CD477E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2" name="Oval 661">
              <a:extLst>
                <a:ext uri="{FF2B5EF4-FFF2-40B4-BE49-F238E27FC236}">
                  <a16:creationId xmlns:a16="http://schemas.microsoft.com/office/drawing/2014/main" id="{527CB59B-281F-4DA8-93B8-E57A45FAFD1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3" name="Group 662">
            <a:extLst>
              <a:ext uri="{FF2B5EF4-FFF2-40B4-BE49-F238E27FC236}">
                <a16:creationId xmlns:a16="http://schemas.microsoft.com/office/drawing/2014/main" id="{9B5BB57B-087F-41DD-B1B5-78633692F30D}"/>
              </a:ext>
            </a:extLst>
          </p:cNvPr>
          <p:cNvGrpSpPr/>
          <p:nvPr/>
        </p:nvGrpSpPr>
        <p:grpSpPr>
          <a:xfrm>
            <a:off x="785001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4" name="Sun 663">
              <a:extLst>
                <a:ext uri="{FF2B5EF4-FFF2-40B4-BE49-F238E27FC236}">
                  <a16:creationId xmlns:a16="http://schemas.microsoft.com/office/drawing/2014/main" id="{69CF2AFD-388F-4C3E-AAE4-D164727C4D3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5" name="Oval 664">
              <a:extLst>
                <a:ext uri="{FF2B5EF4-FFF2-40B4-BE49-F238E27FC236}">
                  <a16:creationId xmlns:a16="http://schemas.microsoft.com/office/drawing/2014/main" id="{500F222B-3B5F-400C-A7B6-EB68645313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6" name="Group 665">
            <a:extLst>
              <a:ext uri="{FF2B5EF4-FFF2-40B4-BE49-F238E27FC236}">
                <a16:creationId xmlns:a16="http://schemas.microsoft.com/office/drawing/2014/main" id="{8A08B851-4BBD-4EAE-9BB8-E8F676F50188}"/>
              </a:ext>
            </a:extLst>
          </p:cNvPr>
          <p:cNvGrpSpPr/>
          <p:nvPr/>
        </p:nvGrpSpPr>
        <p:grpSpPr>
          <a:xfrm>
            <a:off x="810401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7" name="Sun 666">
              <a:extLst>
                <a:ext uri="{FF2B5EF4-FFF2-40B4-BE49-F238E27FC236}">
                  <a16:creationId xmlns:a16="http://schemas.microsoft.com/office/drawing/2014/main" id="{C9DE9A75-8359-4F33-922A-B7ED4158E7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8" name="Oval 667">
              <a:extLst>
                <a:ext uri="{FF2B5EF4-FFF2-40B4-BE49-F238E27FC236}">
                  <a16:creationId xmlns:a16="http://schemas.microsoft.com/office/drawing/2014/main" id="{05E273E0-57BB-4ADB-BF16-5333B1AB0D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9" name="Group 668">
            <a:extLst>
              <a:ext uri="{FF2B5EF4-FFF2-40B4-BE49-F238E27FC236}">
                <a16:creationId xmlns:a16="http://schemas.microsoft.com/office/drawing/2014/main" id="{3A17E7EC-86F5-4387-BF29-16F74F73D057}"/>
              </a:ext>
            </a:extLst>
          </p:cNvPr>
          <p:cNvGrpSpPr/>
          <p:nvPr/>
        </p:nvGrpSpPr>
        <p:grpSpPr>
          <a:xfrm>
            <a:off x="835802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70" name="Sun 669">
              <a:extLst>
                <a:ext uri="{FF2B5EF4-FFF2-40B4-BE49-F238E27FC236}">
                  <a16:creationId xmlns:a16="http://schemas.microsoft.com/office/drawing/2014/main" id="{E6911A30-135C-4C1F-BBAF-59FFBFEE5D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1" name="Oval 670">
              <a:extLst>
                <a:ext uri="{FF2B5EF4-FFF2-40B4-BE49-F238E27FC236}">
                  <a16:creationId xmlns:a16="http://schemas.microsoft.com/office/drawing/2014/main" id="{7537BAC2-B922-4203-B034-30A6FBD545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2" name="Group 671">
            <a:extLst>
              <a:ext uri="{FF2B5EF4-FFF2-40B4-BE49-F238E27FC236}">
                <a16:creationId xmlns:a16="http://schemas.microsoft.com/office/drawing/2014/main" id="{CCE83C66-B0A5-4D49-AB09-913284CD5051}"/>
              </a:ext>
            </a:extLst>
          </p:cNvPr>
          <p:cNvGrpSpPr/>
          <p:nvPr/>
        </p:nvGrpSpPr>
        <p:grpSpPr>
          <a:xfrm>
            <a:off x="4116128" y="25868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73" name="Sun 672">
              <a:extLst>
                <a:ext uri="{FF2B5EF4-FFF2-40B4-BE49-F238E27FC236}">
                  <a16:creationId xmlns:a16="http://schemas.microsoft.com/office/drawing/2014/main" id="{8C1CCDC6-2B5E-41AA-872B-45233632A41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4" name="Oval 673">
              <a:extLst>
                <a:ext uri="{FF2B5EF4-FFF2-40B4-BE49-F238E27FC236}">
                  <a16:creationId xmlns:a16="http://schemas.microsoft.com/office/drawing/2014/main" id="{C8DF633B-E565-4206-8263-B89E16CF7D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5" name="Group 674">
            <a:extLst>
              <a:ext uri="{FF2B5EF4-FFF2-40B4-BE49-F238E27FC236}">
                <a16:creationId xmlns:a16="http://schemas.microsoft.com/office/drawing/2014/main" id="{37E3CE34-0B58-4F29-AA29-A1AA0A795A3D}"/>
              </a:ext>
            </a:extLst>
          </p:cNvPr>
          <p:cNvGrpSpPr/>
          <p:nvPr/>
        </p:nvGrpSpPr>
        <p:grpSpPr>
          <a:xfrm>
            <a:off x="4116128" y="28493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76" name="Sun 675">
              <a:extLst>
                <a:ext uri="{FF2B5EF4-FFF2-40B4-BE49-F238E27FC236}">
                  <a16:creationId xmlns:a16="http://schemas.microsoft.com/office/drawing/2014/main" id="{DAAB06F5-066D-4359-B9E5-7CF45445814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7" name="Oval 676">
              <a:extLst>
                <a:ext uri="{FF2B5EF4-FFF2-40B4-BE49-F238E27FC236}">
                  <a16:creationId xmlns:a16="http://schemas.microsoft.com/office/drawing/2014/main" id="{0C24A97B-90BF-4FAA-BCFB-6B87A73ACE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8" name="Group 677">
            <a:extLst>
              <a:ext uri="{FF2B5EF4-FFF2-40B4-BE49-F238E27FC236}">
                <a16:creationId xmlns:a16="http://schemas.microsoft.com/office/drawing/2014/main" id="{0082F520-D062-4D8B-9BBC-529E5B571734}"/>
              </a:ext>
            </a:extLst>
          </p:cNvPr>
          <p:cNvGrpSpPr/>
          <p:nvPr/>
        </p:nvGrpSpPr>
        <p:grpSpPr>
          <a:xfrm>
            <a:off x="4116128" y="31118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79" name="Sun 678">
              <a:extLst>
                <a:ext uri="{FF2B5EF4-FFF2-40B4-BE49-F238E27FC236}">
                  <a16:creationId xmlns:a16="http://schemas.microsoft.com/office/drawing/2014/main" id="{FACCC80B-B86E-4A1B-BF1E-9D9848C2404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0" name="Oval 679">
              <a:extLst>
                <a:ext uri="{FF2B5EF4-FFF2-40B4-BE49-F238E27FC236}">
                  <a16:creationId xmlns:a16="http://schemas.microsoft.com/office/drawing/2014/main" id="{8C808A75-2058-4FDF-90BB-AC4B5A6A34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1" name="Group 680">
            <a:extLst>
              <a:ext uri="{FF2B5EF4-FFF2-40B4-BE49-F238E27FC236}">
                <a16:creationId xmlns:a16="http://schemas.microsoft.com/office/drawing/2014/main" id="{3BDFB30C-FD2D-40DF-BDE1-EEFFBB6978F6}"/>
              </a:ext>
            </a:extLst>
          </p:cNvPr>
          <p:cNvGrpSpPr/>
          <p:nvPr/>
        </p:nvGrpSpPr>
        <p:grpSpPr>
          <a:xfrm>
            <a:off x="4116128" y="3374270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82" name="Sun 681">
              <a:extLst>
                <a:ext uri="{FF2B5EF4-FFF2-40B4-BE49-F238E27FC236}">
                  <a16:creationId xmlns:a16="http://schemas.microsoft.com/office/drawing/2014/main" id="{FCC68FF2-B406-4CD1-8378-F3A12D5871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3" name="Oval 682">
              <a:extLst>
                <a:ext uri="{FF2B5EF4-FFF2-40B4-BE49-F238E27FC236}">
                  <a16:creationId xmlns:a16="http://schemas.microsoft.com/office/drawing/2014/main" id="{1237949B-9B2C-4680-9A38-0A4F3B09682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4" name="Group 683">
            <a:extLst>
              <a:ext uri="{FF2B5EF4-FFF2-40B4-BE49-F238E27FC236}">
                <a16:creationId xmlns:a16="http://schemas.microsoft.com/office/drawing/2014/main" id="{FE3CDE64-4183-40E0-B68F-C542455ACA2E}"/>
              </a:ext>
            </a:extLst>
          </p:cNvPr>
          <p:cNvGrpSpPr/>
          <p:nvPr/>
        </p:nvGrpSpPr>
        <p:grpSpPr>
          <a:xfrm>
            <a:off x="4116128" y="363673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85" name="Sun 684">
              <a:extLst>
                <a:ext uri="{FF2B5EF4-FFF2-40B4-BE49-F238E27FC236}">
                  <a16:creationId xmlns:a16="http://schemas.microsoft.com/office/drawing/2014/main" id="{E80CB304-FD2A-42E6-B957-0F4BB754E8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6" name="Oval 685">
              <a:extLst>
                <a:ext uri="{FF2B5EF4-FFF2-40B4-BE49-F238E27FC236}">
                  <a16:creationId xmlns:a16="http://schemas.microsoft.com/office/drawing/2014/main" id="{4E1DA8CD-C387-40E7-B4BB-834E86174EE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7" name="Group 686">
            <a:extLst>
              <a:ext uri="{FF2B5EF4-FFF2-40B4-BE49-F238E27FC236}">
                <a16:creationId xmlns:a16="http://schemas.microsoft.com/office/drawing/2014/main" id="{A10017AB-C057-41FA-BE0F-BEF48EF2959D}"/>
              </a:ext>
            </a:extLst>
          </p:cNvPr>
          <p:cNvGrpSpPr/>
          <p:nvPr/>
        </p:nvGrpSpPr>
        <p:grpSpPr>
          <a:xfrm>
            <a:off x="4116128" y="389920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88" name="Sun 687">
              <a:extLst>
                <a:ext uri="{FF2B5EF4-FFF2-40B4-BE49-F238E27FC236}">
                  <a16:creationId xmlns:a16="http://schemas.microsoft.com/office/drawing/2014/main" id="{346719B3-9564-44FD-BDEB-FA37985547D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9" name="Oval 688">
              <a:extLst>
                <a:ext uri="{FF2B5EF4-FFF2-40B4-BE49-F238E27FC236}">
                  <a16:creationId xmlns:a16="http://schemas.microsoft.com/office/drawing/2014/main" id="{6F6090DC-26B5-44A5-9B16-D8729F2E5A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0" name="Group 689">
            <a:extLst>
              <a:ext uri="{FF2B5EF4-FFF2-40B4-BE49-F238E27FC236}">
                <a16:creationId xmlns:a16="http://schemas.microsoft.com/office/drawing/2014/main" id="{5E139937-4F78-4BCF-9128-812FF7FDEB8C}"/>
              </a:ext>
            </a:extLst>
          </p:cNvPr>
          <p:cNvGrpSpPr/>
          <p:nvPr/>
        </p:nvGrpSpPr>
        <p:grpSpPr>
          <a:xfrm>
            <a:off x="4116128" y="416166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91" name="Sun 690">
              <a:extLst>
                <a:ext uri="{FF2B5EF4-FFF2-40B4-BE49-F238E27FC236}">
                  <a16:creationId xmlns:a16="http://schemas.microsoft.com/office/drawing/2014/main" id="{2843839C-035B-4F16-B0FC-17EBFA20A5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92" name="Oval 691">
              <a:extLst>
                <a:ext uri="{FF2B5EF4-FFF2-40B4-BE49-F238E27FC236}">
                  <a16:creationId xmlns:a16="http://schemas.microsoft.com/office/drawing/2014/main" id="{4904C65C-930D-40A4-98B0-19322145DF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3" name="Group 692">
            <a:extLst>
              <a:ext uri="{FF2B5EF4-FFF2-40B4-BE49-F238E27FC236}">
                <a16:creationId xmlns:a16="http://schemas.microsoft.com/office/drawing/2014/main" id="{3F6B59D9-BEEC-4E57-9295-2354B7A1B152}"/>
              </a:ext>
            </a:extLst>
          </p:cNvPr>
          <p:cNvGrpSpPr/>
          <p:nvPr/>
        </p:nvGrpSpPr>
        <p:grpSpPr>
          <a:xfrm>
            <a:off x="1108533" y="304794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94" name="Sun 693">
              <a:extLst>
                <a:ext uri="{FF2B5EF4-FFF2-40B4-BE49-F238E27FC236}">
                  <a16:creationId xmlns:a16="http://schemas.microsoft.com/office/drawing/2014/main" id="{6E6BA9B3-E45B-4DD1-9511-A4D1A525C0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95" name="Oval 694">
              <a:extLst>
                <a:ext uri="{FF2B5EF4-FFF2-40B4-BE49-F238E27FC236}">
                  <a16:creationId xmlns:a16="http://schemas.microsoft.com/office/drawing/2014/main" id="{1DF6EA92-2436-418F-9441-F9D40A921AE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6" name="Group 695">
            <a:extLst>
              <a:ext uri="{FF2B5EF4-FFF2-40B4-BE49-F238E27FC236}">
                <a16:creationId xmlns:a16="http://schemas.microsoft.com/office/drawing/2014/main" id="{50D44920-E78C-4A2A-B5C0-C556C7857159}"/>
              </a:ext>
            </a:extLst>
          </p:cNvPr>
          <p:cNvGrpSpPr/>
          <p:nvPr/>
        </p:nvGrpSpPr>
        <p:grpSpPr>
          <a:xfrm>
            <a:off x="947666" y="3149539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97" name="Sun 696">
              <a:extLst>
                <a:ext uri="{FF2B5EF4-FFF2-40B4-BE49-F238E27FC236}">
                  <a16:creationId xmlns:a16="http://schemas.microsoft.com/office/drawing/2014/main" id="{292771BE-6072-4177-9C27-45BAE27B40F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98" name="Oval 697">
              <a:extLst>
                <a:ext uri="{FF2B5EF4-FFF2-40B4-BE49-F238E27FC236}">
                  <a16:creationId xmlns:a16="http://schemas.microsoft.com/office/drawing/2014/main" id="{BC88618D-AAE7-4991-954B-C579D44E3CC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9" name="Group 698">
            <a:extLst>
              <a:ext uri="{FF2B5EF4-FFF2-40B4-BE49-F238E27FC236}">
                <a16:creationId xmlns:a16="http://schemas.microsoft.com/office/drawing/2014/main" id="{E62A7A36-E1DA-43DC-8327-4064FDDFE496}"/>
              </a:ext>
            </a:extLst>
          </p:cNvPr>
          <p:cNvGrpSpPr/>
          <p:nvPr/>
        </p:nvGrpSpPr>
        <p:grpSpPr>
          <a:xfrm>
            <a:off x="786799" y="3251138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00" name="Sun 699">
              <a:extLst>
                <a:ext uri="{FF2B5EF4-FFF2-40B4-BE49-F238E27FC236}">
                  <a16:creationId xmlns:a16="http://schemas.microsoft.com/office/drawing/2014/main" id="{44F7994E-F643-4E64-86FB-3B84EB72CC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1" name="Oval 700">
              <a:extLst>
                <a:ext uri="{FF2B5EF4-FFF2-40B4-BE49-F238E27FC236}">
                  <a16:creationId xmlns:a16="http://schemas.microsoft.com/office/drawing/2014/main" id="{782B692A-44DC-4528-B499-6951E31F906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02" name="Group 701">
            <a:extLst>
              <a:ext uri="{FF2B5EF4-FFF2-40B4-BE49-F238E27FC236}">
                <a16:creationId xmlns:a16="http://schemas.microsoft.com/office/drawing/2014/main" id="{5CB1225C-E2F7-43EF-98D9-63DC731C2074}"/>
              </a:ext>
            </a:extLst>
          </p:cNvPr>
          <p:cNvGrpSpPr/>
          <p:nvPr/>
        </p:nvGrpSpPr>
        <p:grpSpPr>
          <a:xfrm>
            <a:off x="668267" y="338660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03" name="Sun 702">
              <a:extLst>
                <a:ext uri="{FF2B5EF4-FFF2-40B4-BE49-F238E27FC236}">
                  <a16:creationId xmlns:a16="http://schemas.microsoft.com/office/drawing/2014/main" id="{F541758D-8BA7-455E-BECB-F78274D09F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4" name="Oval 703">
              <a:extLst>
                <a:ext uri="{FF2B5EF4-FFF2-40B4-BE49-F238E27FC236}">
                  <a16:creationId xmlns:a16="http://schemas.microsoft.com/office/drawing/2014/main" id="{8487D764-FDE8-4C53-8C30-7B45D34F205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05" name="Group 704">
            <a:extLst>
              <a:ext uri="{FF2B5EF4-FFF2-40B4-BE49-F238E27FC236}">
                <a16:creationId xmlns:a16="http://schemas.microsoft.com/office/drawing/2014/main" id="{CC7215C8-4BF4-45C9-B4CB-7AE9FE1E5E6A}"/>
              </a:ext>
            </a:extLst>
          </p:cNvPr>
          <p:cNvGrpSpPr/>
          <p:nvPr/>
        </p:nvGrpSpPr>
        <p:grpSpPr>
          <a:xfrm>
            <a:off x="600529" y="3564406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06" name="Sun 705">
              <a:extLst>
                <a:ext uri="{FF2B5EF4-FFF2-40B4-BE49-F238E27FC236}">
                  <a16:creationId xmlns:a16="http://schemas.microsoft.com/office/drawing/2014/main" id="{A4FCEDC5-95B1-435E-9670-A03549C500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7" name="Oval 706">
              <a:extLst>
                <a:ext uri="{FF2B5EF4-FFF2-40B4-BE49-F238E27FC236}">
                  <a16:creationId xmlns:a16="http://schemas.microsoft.com/office/drawing/2014/main" id="{EDCCFAF4-8AC7-4AA6-979D-6984EAA68E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08" name="Group 707">
            <a:extLst>
              <a:ext uri="{FF2B5EF4-FFF2-40B4-BE49-F238E27FC236}">
                <a16:creationId xmlns:a16="http://schemas.microsoft.com/office/drawing/2014/main" id="{BE9499D8-B53F-4C4E-B713-A4FF5700F443}"/>
              </a:ext>
            </a:extLst>
          </p:cNvPr>
          <p:cNvGrpSpPr/>
          <p:nvPr/>
        </p:nvGrpSpPr>
        <p:grpSpPr>
          <a:xfrm>
            <a:off x="761396" y="3598273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09" name="Sun 708">
              <a:extLst>
                <a:ext uri="{FF2B5EF4-FFF2-40B4-BE49-F238E27FC236}">
                  <a16:creationId xmlns:a16="http://schemas.microsoft.com/office/drawing/2014/main" id="{E585A2ED-2BF0-47E6-BDDD-B5EAA1B416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10" name="Oval 709">
              <a:extLst>
                <a:ext uri="{FF2B5EF4-FFF2-40B4-BE49-F238E27FC236}">
                  <a16:creationId xmlns:a16="http://schemas.microsoft.com/office/drawing/2014/main" id="{25093FB7-CC53-43CD-AB59-54A2E62B223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1" name="Group 710">
            <a:extLst>
              <a:ext uri="{FF2B5EF4-FFF2-40B4-BE49-F238E27FC236}">
                <a16:creationId xmlns:a16="http://schemas.microsoft.com/office/drawing/2014/main" id="{95EB76DE-F7BB-41E2-8B50-BBEFF8F01095}"/>
              </a:ext>
            </a:extLst>
          </p:cNvPr>
          <p:cNvGrpSpPr/>
          <p:nvPr/>
        </p:nvGrpSpPr>
        <p:grpSpPr>
          <a:xfrm>
            <a:off x="939197" y="36744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12" name="Sun 711">
              <a:extLst>
                <a:ext uri="{FF2B5EF4-FFF2-40B4-BE49-F238E27FC236}">
                  <a16:creationId xmlns:a16="http://schemas.microsoft.com/office/drawing/2014/main" id="{C196DCC6-6CDD-4480-88E5-7F76B2EFC4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13" name="Oval 712">
              <a:extLst>
                <a:ext uri="{FF2B5EF4-FFF2-40B4-BE49-F238E27FC236}">
                  <a16:creationId xmlns:a16="http://schemas.microsoft.com/office/drawing/2014/main" id="{7B0C0A46-35B0-4DA1-A5F4-306EBC74DC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4" name="Group 713">
            <a:extLst>
              <a:ext uri="{FF2B5EF4-FFF2-40B4-BE49-F238E27FC236}">
                <a16:creationId xmlns:a16="http://schemas.microsoft.com/office/drawing/2014/main" id="{BE0DB675-35D1-4E5F-82CE-ED856B314214}"/>
              </a:ext>
            </a:extLst>
          </p:cNvPr>
          <p:cNvGrpSpPr/>
          <p:nvPr/>
        </p:nvGrpSpPr>
        <p:grpSpPr>
          <a:xfrm>
            <a:off x="7782287" y="2383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15" name="Sun 714">
              <a:extLst>
                <a:ext uri="{FF2B5EF4-FFF2-40B4-BE49-F238E27FC236}">
                  <a16:creationId xmlns:a16="http://schemas.microsoft.com/office/drawing/2014/main" id="{F892D0F7-19C5-4C06-A30C-BE3C3D4704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16" name="Oval 715">
              <a:extLst>
                <a:ext uri="{FF2B5EF4-FFF2-40B4-BE49-F238E27FC236}">
                  <a16:creationId xmlns:a16="http://schemas.microsoft.com/office/drawing/2014/main" id="{22DF04A1-C717-4814-BA35-7E6769F0A8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7" name="Group 716">
            <a:extLst>
              <a:ext uri="{FF2B5EF4-FFF2-40B4-BE49-F238E27FC236}">
                <a16:creationId xmlns:a16="http://schemas.microsoft.com/office/drawing/2014/main" id="{667807E4-7429-449B-BF98-2B4838EFA8DA}"/>
              </a:ext>
            </a:extLst>
          </p:cNvPr>
          <p:cNvGrpSpPr/>
          <p:nvPr/>
        </p:nvGrpSpPr>
        <p:grpSpPr>
          <a:xfrm>
            <a:off x="7782285" y="262920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18" name="Sun 717">
              <a:extLst>
                <a:ext uri="{FF2B5EF4-FFF2-40B4-BE49-F238E27FC236}">
                  <a16:creationId xmlns:a16="http://schemas.microsoft.com/office/drawing/2014/main" id="{061BEC5C-D54E-413A-9F3A-FCE865722A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19" name="Oval 718">
              <a:extLst>
                <a:ext uri="{FF2B5EF4-FFF2-40B4-BE49-F238E27FC236}">
                  <a16:creationId xmlns:a16="http://schemas.microsoft.com/office/drawing/2014/main" id="{31425DEE-C718-4484-A51E-155E5A27101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20" name="Group 719">
            <a:extLst>
              <a:ext uri="{FF2B5EF4-FFF2-40B4-BE49-F238E27FC236}">
                <a16:creationId xmlns:a16="http://schemas.microsoft.com/office/drawing/2014/main" id="{865D3ACC-68D1-4ECE-80B4-9E77C55CDF4B}"/>
              </a:ext>
            </a:extLst>
          </p:cNvPr>
          <p:cNvGrpSpPr/>
          <p:nvPr/>
        </p:nvGrpSpPr>
        <p:grpSpPr>
          <a:xfrm>
            <a:off x="7782283" y="2874733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21" name="Sun 720">
              <a:extLst>
                <a:ext uri="{FF2B5EF4-FFF2-40B4-BE49-F238E27FC236}">
                  <a16:creationId xmlns:a16="http://schemas.microsoft.com/office/drawing/2014/main" id="{83150F72-7463-40D1-B434-10C67314CE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22" name="Oval 721">
              <a:extLst>
                <a:ext uri="{FF2B5EF4-FFF2-40B4-BE49-F238E27FC236}">
                  <a16:creationId xmlns:a16="http://schemas.microsoft.com/office/drawing/2014/main" id="{9274DFC9-8F66-428F-9848-799C31CB652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23" name="Group 722">
            <a:extLst>
              <a:ext uri="{FF2B5EF4-FFF2-40B4-BE49-F238E27FC236}">
                <a16:creationId xmlns:a16="http://schemas.microsoft.com/office/drawing/2014/main" id="{84E77904-0B7E-4B15-888C-9EBF0D839D29}"/>
              </a:ext>
            </a:extLst>
          </p:cNvPr>
          <p:cNvGrpSpPr/>
          <p:nvPr/>
        </p:nvGrpSpPr>
        <p:grpSpPr>
          <a:xfrm>
            <a:off x="7782281" y="312026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24" name="Sun 723">
              <a:extLst>
                <a:ext uri="{FF2B5EF4-FFF2-40B4-BE49-F238E27FC236}">
                  <a16:creationId xmlns:a16="http://schemas.microsoft.com/office/drawing/2014/main" id="{C7CFEB0D-C5FB-417C-97EC-2D784CC08E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25" name="Oval 724">
              <a:extLst>
                <a:ext uri="{FF2B5EF4-FFF2-40B4-BE49-F238E27FC236}">
                  <a16:creationId xmlns:a16="http://schemas.microsoft.com/office/drawing/2014/main" id="{FA77FB8F-164A-45D7-857F-3FC6BF1C40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26" name="Group 725">
            <a:extLst>
              <a:ext uri="{FF2B5EF4-FFF2-40B4-BE49-F238E27FC236}">
                <a16:creationId xmlns:a16="http://schemas.microsoft.com/office/drawing/2014/main" id="{12716C80-97AC-4978-821F-0A4B00421531}"/>
              </a:ext>
            </a:extLst>
          </p:cNvPr>
          <p:cNvGrpSpPr/>
          <p:nvPr/>
        </p:nvGrpSpPr>
        <p:grpSpPr>
          <a:xfrm>
            <a:off x="7782279" y="336579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27" name="Sun 726">
              <a:extLst>
                <a:ext uri="{FF2B5EF4-FFF2-40B4-BE49-F238E27FC236}">
                  <a16:creationId xmlns:a16="http://schemas.microsoft.com/office/drawing/2014/main" id="{5B9DDA06-4461-4F69-9DAA-91078E039E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28" name="Oval 727">
              <a:extLst>
                <a:ext uri="{FF2B5EF4-FFF2-40B4-BE49-F238E27FC236}">
                  <a16:creationId xmlns:a16="http://schemas.microsoft.com/office/drawing/2014/main" id="{B031F705-F969-4143-B718-9BFB84DB76C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29" name="Group 728">
            <a:extLst>
              <a:ext uri="{FF2B5EF4-FFF2-40B4-BE49-F238E27FC236}">
                <a16:creationId xmlns:a16="http://schemas.microsoft.com/office/drawing/2014/main" id="{84215133-2284-4145-953D-D8AC56F328E4}"/>
              </a:ext>
            </a:extLst>
          </p:cNvPr>
          <p:cNvGrpSpPr/>
          <p:nvPr/>
        </p:nvGrpSpPr>
        <p:grpSpPr>
          <a:xfrm>
            <a:off x="7782277" y="361132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30" name="Sun 729">
              <a:extLst>
                <a:ext uri="{FF2B5EF4-FFF2-40B4-BE49-F238E27FC236}">
                  <a16:creationId xmlns:a16="http://schemas.microsoft.com/office/drawing/2014/main" id="{EDB85CF3-4768-4F4C-871E-AD5BD8DCE24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1" name="Oval 730">
              <a:extLst>
                <a:ext uri="{FF2B5EF4-FFF2-40B4-BE49-F238E27FC236}">
                  <a16:creationId xmlns:a16="http://schemas.microsoft.com/office/drawing/2014/main" id="{1431B5E8-8DA7-4FC0-A95C-C5CB81FC29F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32" name="Group 731">
            <a:extLst>
              <a:ext uri="{FF2B5EF4-FFF2-40B4-BE49-F238E27FC236}">
                <a16:creationId xmlns:a16="http://schemas.microsoft.com/office/drawing/2014/main" id="{21DC1F32-119F-44D0-92D5-CEB53A9F940A}"/>
              </a:ext>
            </a:extLst>
          </p:cNvPr>
          <p:cNvGrpSpPr/>
          <p:nvPr/>
        </p:nvGrpSpPr>
        <p:grpSpPr>
          <a:xfrm>
            <a:off x="7782275" y="385685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33" name="Sun 732">
              <a:extLst>
                <a:ext uri="{FF2B5EF4-FFF2-40B4-BE49-F238E27FC236}">
                  <a16:creationId xmlns:a16="http://schemas.microsoft.com/office/drawing/2014/main" id="{828B4525-9269-41FE-B198-80F8537FBE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4" name="Oval 733">
              <a:extLst>
                <a:ext uri="{FF2B5EF4-FFF2-40B4-BE49-F238E27FC236}">
                  <a16:creationId xmlns:a16="http://schemas.microsoft.com/office/drawing/2014/main" id="{A150ED7A-C5DF-4895-914B-C13B3F567E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35" name="Group 734">
            <a:extLst>
              <a:ext uri="{FF2B5EF4-FFF2-40B4-BE49-F238E27FC236}">
                <a16:creationId xmlns:a16="http://schemas.microsoft.com/office/drawing/2014/main" id="{84E77DBF-4AC9-4D67-82C2-63A76556707D}"/>
              </a:ext>
            </a:extLst>
          </p:cNvPr>
          <p:cNvGrpSpPr/>
          <p:nvPr/>
        </p:nvGrpSpPr>
        <p:grpSpPr>
          <a:xfrm>
            <a:off x="7782273" y="410238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36" name="Sun 735">
              <a:extLst>
                <a:ext uri="{FF2B5EF4-FFF2-40B4-BE49-F238E27FC236}">
                  <a16:creationId xmlns:a16="http://schemas.microsoft.com/office/drawing/2014/main" id="{C8C80D9E-DF37-49A5-93E5-5A375AD086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7" name="Oval 736">
              <a:extLst>
                <a:ext uri="{FF2B5EF4-FFF2-40B4-BE49-F238E27FC236}">
                  <a16:creationId xmlns:a16="http://schemas.microsoft.com/office/drawing/2014/main" id="{EBDCFFFF-40AB-4020-B17D-D454E7EB49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38" name="Group 737">
            <a:extLst>
              <a:ext uri="{FF2B5EF4-FFF2-40B4-BE49-F238E27FC236}">
                <a16:creationId xmlns:a16="http://schemas.microsoft.com/office/drawing/2014/main" id="{8B476B4C-BA3F-4F64-BB40-64884CB7DDBF}"/>
              </a:ext>
            </a:extLst>
          </p:cNvPr>
          <p:cNvGrpSpPr/>
          <p:nvPr/>
        </p:nvGrpSpPr>
        <p:grpSpPr>
          <a:xfrm>
            <a:off x="7782271" y="434791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39" name="Sun 738">
              <a:extLst>
                <a:ext uri="{FF2B5EF4-FFF2-40B4-BE49-F238E27FC236}">
                  <a16:creationId xmlns:a16="http://schemas.microsoft.com/office/drawing/2014/main" id="{11F75B27-CF9B-4804-BD91-CC4E1D5BF6C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0" name="Oval 739">
              <a:extLst>
                <a:ext uri="{FF2B5EF4-FFF2-40B4-BE49-F238E27FC236}">
                  <a16:creationId xmlns:a16="http://schemas.microsoft.com/office/drawing/2014/main" id="{02A44716-C10C-4341-8A73-28572F8B7C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1" name="Group 740">
            <a:extLst>
              <a:ext uri="{FF2B5EF4-FFF2-40B4-BE49-F238E27FC236}">
                <a16:creationId xmlns:a16="http://schemas.microsoft.com/office/drawing/2014/main" id="{09B9E4C8-B314-4801-B360-EEC0170D1C86}"/>
              </a:ext>
            </a:extLst>
          </p:cNvPr>
          <p:cNvGrpSpPr/>
          <p:nvPr/>
        </p:nvGrpSpPr>
        <p:grpSpPr>
          <a:xfrm>
            <a:off x="7782269" y="4593450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42" name="Sun 741">
              <a:extLst>
                <a:ext uri="{FF2B5EF4-FFF2-40B4-BE49-F238E27FC236}">
                  <a16:creationId xmlns:a16="http://schemas.microsoft.com/office/drawing/2014/main" id="{25F85670-17CC-4885-9381-46E7A10387B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3" name="Oval 742">
              <a:extLst>
                <a:ext uri="{FF2B5EF4-FFF2-40B4-BE49-F238E27FC236}">
                  <a16:creationId xmlns:a16="http://schemas.microsoft.com/office/drawing/2014/main" id="{82F35E31-6FCA-43F4-9A06-D49404D99C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4" name="Group 743">
            <a:extLst>
              <a:ext uri="{FF2B5EF4-FFF2-40B4-BE49-F238E27FC236}">
                <a16:creationId xmlns:a16="http://schemas.microsoft.com/office/drawing/2014/main" id="{8DB4DBAD-EF67-4BB4-80D8-8597FDDA5228}"/>
              </a:ext>
            </a:extLst>
          </p:cNvPr>
          <p:cNvGrpSpPr/>
          <p:nvPr/>
        </p:nvGrpSpPr>
        <p:grpSpPr>
          <a:xfrm>
            <a:off x="6613793" y="30525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45" name="Sun 744">
              <a:extLst>
                <a:ext uri="{FF2B5EF4-FFF2-40B4-BE49-F238E27FC236}">
                  <a16:creationId xmlns:a16="http://schemas.microsoft.com/office/drawing/2014/main" id="{B2AC2131-B86E-4A04-A32E-158611FC23B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6" name="Oval 745">
              <a:extLst>
                <a:ext uri="{FF2B5EF4-FFF2-40B4-BE49-F238E27FC236}">
                  <a16:creationId xmlns:a16="http://schemas.microsoft.com/office/drawing/2014/main" id="{A716D750-93AC-4A73-B1DF-02620029BF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7" name="Group 746">
            <a:extLst>
              <a:ext uri="{FF2B5EF4-FFF2-40B4-BE49-F238E27FC236}">
                <a16:creationId xmlns:a16="http://schemas.microsoft.com/office/drawing/2014/main" id="{5056FABE-CEB0-43B0-B1E9-5D72FC7AA029}"/>
              </a:ext>
            </a:extLst>
          </p:cNvPr>
          <p:cNvGrpSpPr/>
          <p:nvPr/>
        </p:nvGrpSpPr>
        <p:grpSpPr>
          <a:xfrm>
            <a:off x="8832059" y="19105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48" name="Sun 747">
              <a:extLst>
                <a:ext uri="{FF2B5EF4-FFF2-40B4-BE49-F238E27FC236}">
                  <a16:creationId xmlns:a16="http://schemas.microsoft.com/office/drawing/2014/main" id="{C5B0D986-92A0-4609-A3FA-0E0880B41A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9" name="Oval 748">
              <a:extLst>
                <a:ext uri="{FF2B5EF4-FFF2-40B4-BE49-F238E27FC236}">
                  <a16:creationId xmlns:a16="http://schemas.microsoft.com/office/drawing/2014/main" id="{9D4B14C4-E53D-49C9-B730-03E56509F28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50" name="Group 749">
            <a:extLst>
              <a:ext uri="{FF2B5EF4-FFF2-40B4-BE49-F238E27FC236}">
                <a16:creationId xmlns:a16="http://schemas.microsoft.com/office/drawing/2014/main" id="{97B9082E-C14F-411E-82D2-7767B4180522}"/>
              </a:ext>
            </a:extLst>
          </p:cNvPr>
          <p:cNvGrpSpPr/>
          <p:nvPr/>
        </p:nvGrpSpPr>
        <p:grpSpPr>
          <a:xfrm>
            <a:off x="5222084" y="36155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51" name="Sun 750">
              <a:extLst>
                <a:ext uri="{FF2B5EF4-FFF2-40B4-BE49-F238E27FC236}">
                  <a16:creationId xmlns:a16="http://schemas.microsoft.com/office/drawing/2014/main" id="{B2C8C8A5-AE30-4C68-A12D-44DC38EF1C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52" name="Oval 751">
              <a:extLst>
                <a:ext uri="{FF2B5EF4-FFF2-40B4-BE49-F238E27FC236}">
                  <a16:creationId xmlns:a16="http://schemas.microsoft.com/office/drawing/2014/main" id="{294D2201-C2DA-43F0-9976-3AB15451A3A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53" name="Group 752">
            <a:extLst>
              <a:ext uri="{FF2B5EF4-FFF2-40B4-BE49-F238E27FC236}">
                <a16:creationId xmlns:a16="http://schemas.microsoft.com/office/drawing/2014/main" id="{B7B37976-AAFD-4343-9586-CE6A26630D64}"/>
              </a:ext>
            </a:extLst>
          </p:cNvPr>
          <p:cNvGrpSpPr/>
          <p:nvPr/>
        </p:nvGrpSpPr>
        <p:grpSpPr>
          <a:xfrm>
            <a:off x="5193509" y="33964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54" name="Sun 753">
              <a:extLst>
                <a:ext uri="{FF2B5EF4-FFF2-40B4-BE49-F238E27FC236}">
                  <a16:creationId xmlns:a16="http://schemas.microsoft.com/office/drawing/2014/main" id="{279E8527-4859-4D3E-95D6-CCA485A4333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55" name="Oval 754">
              <a:extLst>
                <a:ext uri="{FF2B5EF4-FFF2-40B4-BE49-F238E27FC236}">
                  <a16:creationId xmlns:a16="http://schemas.microsoft.com/office/drawing/2014/main" id="{01E00137-FB4D-4796-AAAA-E3C6E61AA7B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56" name="Group 755">
            <a:extLst>
              <a:ext uri="{FF2B5EF4-FFF2-40B4-BE49-F238E27FC236}">
                <a16:creationId xmlns:a16="http://schemas.microsoft.com/office/drawing/2014/main" id="{4AC2B181-EE92-4C54-91E5-F8D314DA4B4E}"/>
              </a:ext>
            </a:extLst>
          </p:cNvPr>
          <p:cNvGrpSpPr/>
          <p:nvPr/>
        </p:nvGrpSpPr>
        <p:grpSpPr>
          <a:xfrm>
            <a:off x="5183984" y="31678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57" name="Sun 756">
              <a:extLst>
                <a:ext uri="{FF2B5EF4-FFF2-40B4-BE49-F238E27FC236}">
                  <a16:creationId xmlns:a16="http://schemas.microsoft.com/office/drawing/2014/main" id="{5188BD79-88B1-435E-AACB-726E94934FC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58" name="Oval 757">
              <a:extLst>
                <a:ext uri="{FF2B5EF4-FFF2-40B4-BE49-F238E27FC236}">
                  <a16:creationId xmlns:a16="http://schemas.microsoft.com/office/drawing/2014/main" id="{337FDDAE-44A7-4924-94FC-38E6061E39C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59" name="Group 758">
            <a:extLst>
              <a:ext uri="{FF2B5EF4-FFF2-40B4-BE49-F238E27FC236}">
                <a16:creationId xmlns:a16="http://schemas.microsoft.com/office/drawing/2014/main" id="{F5299C45-87E8-4477-B589-726A73FB7AFD}"/>
              </a:ext>
            </a:extLst>
          </p:cNvPr>
          <p:cNvGrpSpPr/>
          <p:nvPr/>
        </p:nvGrpSpPr>
        <p:grpSpPr>
          <a:xfrm>
            <a:off x="5174459" y="29773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60" name="Sun 759">
              <a:extLst>
                <a:ext uri="{FF2B5EF4-FFF2-40B4-BE49-F238E27FC236}">
                  <a16:creationId xmlns:a16="http://schemas.microsoft.com/office/drawing/2014/main" id="{0BFA9442-4F61-42C0-8AA5-F0F25D674AB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1" name="Oval 760">
              <a:extLst>
                <a:ext uri="{FF2B5EF4-FFF2-40B4-BE49-F238E27FC236}">
                  <a16:creationId xmlns:a16="http://schemas.microsoft.com/office/drawing/2014/main" id="{41EB5E0E-9BF9-4D1E-9D4F-1D337B5C99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62" name="Group 761">
            <a:extLst>
              <a:ext uri="{FF2B5EF4-FFF2-40B4-BE49-F238E27FC236}">
                <a16:creationId xmlns:a16="http://schemas.microsoft.com/office/drawing/2014/main" id="{21FBA353-9973-4555-B267-C89A95E92551}"/>
              </a:ext>
            </a:extLst>
          </p:cNvPr>
          <p:cNvGrpSpPr/>
          <p:nvPr/>
        </p:nvGrpSpPr>
        <p:grpSpPr>
          <a:xfrm>
            <a:off x="5231609" y="27773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63" name="Sun 762">
              <a:extLst>
                <a:ext uri="{FF2B5EF4-FFF2-40B4-BE49-F238E27FC236}">
                  <a16:creationId xmlns:a16="http://schemas.microsoft.com/office/drawing/2014/main" id="{2EE6A2FF-6CD5-43B5-945C-8A39289EB04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4" name="Oval 763">
              <a:extLst>
                <a:ext uri="{FF2B5EF4-FFF2-40B4-BE49-F238E27FC236}">
                  <a16:creationId xmlns:a16="http://schemas.microsoft.com/office/drawing/2014/main" id="{8675A946-01D2-4341-B019-A1078BEEB8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65" name="Group 764">
            <a:extLst>
              <a:ext uri="{FF2B5EF4-FFF2-40B4-BE49-F238E27FC236}">
                <a16:creationId xmlns:a16="http://schemas.microsoft.com/office/drawing/2014/main" id="{48481378-D4EA-4731-AC58-7348EA624E30}"/>
              </a:ext>
            </a:extLst>
          </p:cNvPr>
          <p:cNvGrpSpPr/>
          <p:nvPr/>
        </p:nvGrpSpPr>
        <p:grpSpPr>
          <a:xfrm>
            <a:off x="8832060" y="279853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66" name="Sun 765">
              <a:extLst>
                <a:ext uri="{FF2B5EF4-FFF2-40B4-BE49-F238E27FC236}">
                  <a16:creationId xmlns:a16="http://schemas.microsoft.com/office/drawing/2014/main" id="{C60B24CD-CFF8-4472-9B23-F4ACDD393E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7" name="Oval 766">
              <a:extLst>
                <a:ext uri="{FF2B5EF4-FFF2-40B4-BE49-F238E27FC236}">
                  <a16:creationId xmlns:a16="http://schemas.microsoft.com/office/drawing/2014/main" id="{E1B48D5A-E28C-4752-BEC9-747B8323ED8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68" name="Group 767">
            <a:extLst>
              <a:ext uri="{FF2B5EF4-FFF2-40B4-BE49-F238E27FC236}">
                <a16:creationId xmlns:a16="http://schemas.microsoft.com/office/drawing/2014/main" id="{C711E6B4-7DDF-4A23-B709-6B0EA4B249AB}"/>
              </a:ext>
            </a:extLst>
          </p:cNvPr>
          <p:cNvGrpSpPr/>
          <p:nvPr/>
        </p:nvGrpSpPr>
        <p:grpSpPr>
          <a:xfrm>
            <a:off x="7579857" y="255127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69" name="Sun 768">
              <a:extLst>
                <a:ext uri="{FF2B5EF4-FFF2-40B4-BE49-F238E27FC236}">
                  <a16:creationId xmlns:a16="http://schemas.microsoft.com/office/drawing/2014/main" id="{650C6BAE-E207-47E8-864A-2C0ADD0352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0" name="Oval 769">
              <a:extLst>
                <a:ext uri="{FF2B5EF4-FFF2-40B4-BE49-F238E27FC236}">
                  <a16:creationId xmlns:a16="http://schemas.microsoft.com/office/drawing/2014/main" id="{FFF634C2-CD8B-4539-B999-CDA854E91BB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1" name="Group 770">
            <a:extLst>
              <a:ext uri="{FF2B5EF4-FFF2-40B4-BE49-F238E27FC236}">
                <a16:creationId xmlns:a16="http://schemas.microsoft.com/office/drawing/2014/main" id="{5B04E1D2-2167-4E91-A0B9-0758B661EE47}"/>
              </a:ext>
            </a:extLst>
          </p:cNvPr>
          <p:cNvGrpSpPr/>
          <p:nvPr/>
        </p:nvGrpSpPr>
        <p:grpSpPr>
          <a:xfrm>
            <a:off x="7401192" y="2637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72" name="Sun 771">
              <a:extLst>
                <a:ext uri="{FF2B5EF4-FFF2-40B4-BE49-F238E27FC236}">
                  <a16:creationId xmlns:a16="http://schemas.microsoft.com/office/drawing/2014/main" id="{F3AEDA59-B316-41B2-8D63-76A40140E7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3" name="Oval 772">
              <a:extLst>
                <a:ext uri="{FF2B5EF4-FFF2-40B4-BE49-F238E27FC236}">
                  <a16:creationId xmlns:a16="http://schemas.microsoft.com/office/drawing/2014/main" id="{4531D3B2-AAD5-412B-8464-6613DF1EC3E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4" name="Group 773">
            <a:extLst>
              <a:ext uri="{FF2B5EF4-FFF2-40B4-BE49-F238E27FC236}">
                <a16:creationId xmlns:a16="http://schemas.microsoft.com/office/drawing/2014/main" id="{ADAEDBAF-94C0-4B7F-BC83-1000CFC12335}"/>
              </a:ext>
            </a:extLst>
          </p:cNvPr>
          <p:cNvGrpSpPr/>
          <p:nvPr/>
        </p:nvGrpSpPr>
        <p:grpSpPr>
          <a:xfrm>
            <a:off x="7206460" y="274773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75" name="Sun 774">
              <a:extLst>
                <a:ext uri="{FF2B5EF4-FFF2-40B4-BE49-F238E27FC236}">
                  <a16:creationId xmlns:a16="http://schemas.microsoft.com/office/drawing/2014/main" id="{9B373F1F-C010-49A2-82A2-A51A1DB15B5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6" name="Oval 775">
              <a:extLst>
                <a:ext uri="{FF2B5EF4-FFF2-40B4-BE49-F238E27FC236}">
                  <a16:creationId xmlns:a16="http://schemas.microsoft.com/office/drawing/2014/main" id="{44DD7022-66CB-46D0-8FE5-3B4C91DD6D4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7" name="Group 776">
            <a:extLst>
              <a:ext uri="{FF2B5EF4-FFF2-40B4-BE49-F238E27FC236}">
                <a16:creationId xmlns:a16="http://schemas.microsoft.com/office/drawing/2014/main" id="{C4C89B01-42DC-4684-A837-01EE80A370A5}"/>
              </a:ext>
            </a:extLst>
          </p:cNvPr>
          <p:cNvGrpSpPr/>
          <p:nvPr/>
        </p:nvGrpSpPr>
        <p:grpSpPr>
          <a:xfrm>
            <a:off x="7028659" y="28239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78" name="Sun 777">
              <a:extLst>
                <a:ext uri="{FF2B5EF4-FFF2-40B4-BE49-F238E27FC236}">
                  <a16:creationId xmlns:a16="http://schemas.microsoft.com/office/drawing/2014/main" id="{71F97C40-76C2-4D27-BB50-55AAB21F758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79" name="Oval 778">
              <a:extLst>
                <a:ext uri="{FF2B5EF4-FFF2-40B4-BE49-F238E27FC236}">
                  <a16:creationId xmlns:a16="http://schemas.microsoft.com/office/drawing/2014/main" id="{9CCD9596-E9F7-48CD-9C01-2B5FB5D6419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0" name="Group 779">
            <a:extLst>
              <a:ext uri="{FF2B5EF4-FFF2-40B4-BE49-F238E27FC236}">
                <a16:creationId xmlns:a16="http://schemas.microsoft.com/office/drawing/2014/main" id="{1E98B5B2-FCB0-4130-9A75-306FDDA0CEF5}"/>
              </a:ext>
            </a:extLst>
          </p:cNvPr>
          <p:cNvGrpSpPr/>
          <p:nvPr/>
        </p:nvGrpSpPr>
        <p:grpSpPr>
          <a:xfrm>
            <a:off x="6825459" y="293400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81" name="Sun 780">
              <a:extLst>
                <a:ext uri="{FF2B5EF4-FFF2-40B4-BE49-F238E27FC236}">
                  <a16:creationId xmlns:a16="http://schemas.microsoft.com/office/drawing/2014/main" id="{77981042-C83F-436F-A6C6-2656BE28AD9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2" name="Oval 781">
              <a:extLst>
                <a:ext uri="{FF2B5EF4-FFF2-40B4-BE49-F238E27FC236}">
                  <a16:creationId xmlns:a16="http://schemas.microsoft.com/office/drawing/2014/main" id="{3D3DDD0D-C530-405D-9F2E-6222C97185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3" name="Group 782">
            <a:extLst>
              <a:ext uri="{FF2B5EF4-FFF2-40B4-BE49-F238E27FC236}">
                <a16:creationId xmlns:a16="http://schemas.microsoft.com/office/drawing/2014/main" id="{95C7A60E-5696-4D38-A7F4-52D1AE873A0B}"/>
              </a:ext>
            </a:extLst>
          </p:cNvPr>
          <p:cNvGrpSpPr/>
          <p:nvPr/>
        </p:nvGrpSpPr>
        <p:grpSpPr>
          <a:xfrm>
            <a:off x="9993241" y="37094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84" name="Sun 783">
              <a:extLst>
                <a:ext uri="{FF2B5EF4-FFF2-40B4-BE49-F238E27FC236}">
                  <a16:creationId xmlns:a16="http://schemas.microsoft.com/office/drawing/2014/main" id="{D4B8367D-23AC-4688-8384-B6C36C0A09E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5" name="Oval 784">
              <a:extLst>
                <a:ext uri="{FF2B5EF4-FFF2-40B4-BE49-F238E27FC236}">
                  <a16:creationId xmlns:a16="http://schemas.microsoft.com/office/drawing/2014/main" id="{C2434E59-047C-47F8-88E7-9D56C8B7863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6" name="Group 785">
            <a:extLst>
              <a:ext uri="{FF2B5EF4-FFF2-40B4-BE49-F238E27FC236}">
                <a16:creationId xmlns:a16="http://schemas.microsoft.com/office/drawing/2014/main" id="{621F1EE8-6B65-4B20-BCB7-D08C269A72EE}"/>
              </a:ext>
            </a:extLst>
          </p:cNvPr>
          <p:cNvGrpSpPr/>
          <p:nvPr/>
        </p:nvGrpSpPr>
        <p:grpSpPr>
          <a:xfrm>
            <a:off x="11317216" y="48524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87" name="Sun 786">
              <a:extLst>
                <a:ext uri="{FF2B5EF4-FFF2-40B4-BE49-F238E27FC236}">
                  <a16:creationId xmlns:a16="http://schemas.microsoft.com/office/drawing/2014/main" id="{4EF51025-2834-4A54-81D0-8FD9F4D0000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8" name="Oval 787">
              <a:extLst>
                <a:ext uri="{FF2B5EF4-FFF2-40B4-BE49-F238E27FC236}">
                  <a16:creationId xmlns:a16="http://schemas.microsoft.com/office/drawing/2014/main" id="{205C5C8F-BA6E-48FE-BE84-19238D9E606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89" name="Group 788">
            <a:extLst>
              <a:ext uri="{FF2B5EF4-FFF2-40B4-BE49-F238E27FC236}">
                <a16:creationId xmlns:a16="http://schemas.microsoft.com/office/drawing/2014/main" id="{26A2A5B0-8B42-4FBE-BE37-2EC550DCA1A3}"/>
              </a:ext>
            </a:extLst>
          </p:cNvPr>
          <p:cNvGrpSpPr/>
          <p:nvPr/>
        </p:nvGrpSpPr>
        <p:grpSpPr>
          <a:xfrm>
            <a:off x="11241016" y="470952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90" name="Sun 789">
              <a:extLst>
                <a:ext uri="{FF2B5EF4-FFF2-40B4-BE49-F238E27FC236}">
                  <a16:creationId xmlns:a16="http://schemas.microsoft.com/office/drawing/2014/main" id="{7F2668DC-8FD8-4152-9ADE-CB72E1D7AEE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1" name="Oval 790">
              <a:extLst>
                <a:ext uri="{FF2B5EF4-FFF2-40B4-BE49-F238E27FC236}">
                  <a16:creationId xmlns:a16="http://schemas.microsoft.com/office/drawing/2014/main" id="{4C3A87AB-C84E-410B-919F-12AA05B08C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92" name="Group 791">
            <a:extLst>
              <a:ext uri="{FF2B5EF4-FFF2-40B4-BE49-F238E27FC236}">
                <a16:creationId xmlns:a16="http://schemas.microsoft.com/office/drawing/2014/main" id="{C150C8C3-F3D1-4982-9661-E83A55B3BD4B}"/>
              </a:ext>
            </a:extLst>
          </p:cNvPr>
          <p:cNvGrpSpPr/>
          <p:nvPr/>
        </p:nvGrpSpPr>
        <p:grpSpPr>
          <a:xfrm>
            <a:off x="11847645" y="22139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93" name="Sun 792">
              <a:extLst>
                <a:ext uri="{FF2B5EF4-FFF2-40B4-BE49-F238E27FC236}">
                  <a16:creationId xmlns:a16="http://schemas.microsoft.com/office/drawing/2014/main" id="{10CF20A1-FAFB-43B9-ACF1-1E5D251E7A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4" name="Oval 793">
              <a:extLst>
                <a:ext uri="{FF2B5EF4-FFF2-40B4-BE49-F238E27FC236}">
                  <a16:creationId xmlns:a16="http://schemas.microsoft.com/office/drawing/2014/main" id="{2C4265B8-95A7-4D5E-BFD6-A5BCAA12EB4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95" name="Group 794">
            <a:extLst>
              <a:ext uri="{FF2B5EF4-FFF2-40B4-BE49-F238E27FC236}">
                <a16:creationId xmlns:a16="http://schemas.microsoft.com/office/drawing/2014/main" id="{055B386D-38A6-4805-BBB3-4E5C88564C33}"/>
              </a:ext>
            </a:extLst>
          </p:cNvPr>
          <p:cNvGrpSpPr/>
          <p:nvPr/>
        </p:nvGrpSpPr>
        <p:grpSpPr>
          <a:xfrm>
            <a:off x="5478391" y="43856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96" name="Sun 795">
              <a:extLst>
                <a:ext uri="{FF2B5EF4-FFF2-40B4-BE49-F238E27FC236}">
                  <a16:creationId xmlns:a16="http://schemas.microsoft.com/office/drawing/2014/main" id="{BD26D918-A11C-4BCC-9454-96C7C714D16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7" name="Oval 796">
              <a:extLst>
                <a:ext uri="{FF2B5EF4-FFF2-40B4-BE49-F238E27FC236}">
                  <a16:creationId xmlns:a16="http://schemas.microsoft.com/office/drawing/2014/main" id="{51325D43-0981-4086-9200-850BB63772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98" name="Group 797">
            <a:extLst>
              <a:ext uri="{FF2B5EF4-FFF2-40B4-BE49-F238E27FC236}">
                <a16:creationId xmlns:a16="http://schemas.microsoft.com/office/drawing/2014/main" id="{61C1BCED-3766-4251-9526-2790B56BBF87}"/>
              </a:ext>
            </a:extLst>
          </p:cNvPr>
          <p:cNvGrpSpPr/>
          <p:nvPr/>
        </p:nvGrpSpPr>
        <p:grpSpPr>
          <a:xfrm>
            <a:off x="5506966" y="421422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99" name="Sun 798">
              <a:extLst>
                <a:ext uri="{FF2B5EF4-FFF2-40B4-BE49-F238E27FC236}">
                  <a16:creationId xmlns:a16="http://schemas.microsoft.com/office/drawing/2014/main" id="{446D7170-29CD-4B3E-B162-202B4CA4AF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00" name="Oval 799">
              <a:extLst>
                <a:ext uri="{FF2B5EF4-FFF2-40B4-BE49-F238E27FC236}">
                  <a16:creationId xmlns:a16="http://schemas.microsoft.com/office/drawing/2014/main" id="{3043A888-D604-493E-BCFF-6486A9D4FB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1" name="Group 800">
            <a:extLst>
              <a:ext uri="{FF2B5EF4-FFF2-40B4-BE49-F238E27FC236}">
                <a16:creationId xmlns:a16="http://schemas.microsoft.com/office/drawing/2014/main" id="{AF45CC77-6223-400A-A391-2828CD45FF3B}"/>
              </a:ext>
            </a:extLst>
          </p:cNvPr>
          <p:cNvGrpSpPr/>
          <p:nvPr/>
        </p:nvGrpSpPr>
        <p:grpSpPr>
          <a:xfrm>
            <a:off x="5497441" y="40427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02" name="Sun 801">
              <a:extLst>
                <a:ext uri="{FF2B5EF4-FFF2-40B4-BE49-F238E27FC236}">
                  <a16:creationId xmlns:a16="http://schemas.microsoft.com/office/drawing/2014/main" id="{1E7CB034-5234-4570-83EC-7717D0CC9F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03" name="Oval 802">
              <a:extLst>
                <a:ext uri="{FF2B5EF4-FFF2-40B4-BE49-F238E27FC236}">
                  <a16:creationId xmlns:a16="http://schemas.microsoft.com/office/drawing/2014/main" id="{8AAB35F1-2420-4D49-900D-81C6AFA555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4" name="Group 803">
            <a:extLst>
              <a:ext uri="{FF2B5EF4-FFF2-40B4-BE49-F238E27FC236}">
                <a16:creationId xmlns:a16="http://schemas.microsoft.com/office/drawing/2014/main" id="{4DE580E0-12B6-4628-A8B6-BF9E8D07CFAB}"/>
              </a:ext>
            </a:extLst>
          </p:cNvPr>
          <p:cNvGrpSpPr/>
          <p:nvPr/>
        </p:nvGrpSpPr>
        <p:grpSpPr>
          <a:xfrm>
            <a:off x="5449816" y="38808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05" name="Sun 804">
              <a:extLst>
                <a:ext uri="{FF2B5EF4-FFF2-40B4-BE49-F238E27FC236}">
                  <a16:creationId xmlns:a16="http://schemas.microsoft.com/office/drawing/2014/main" id="{47EEE2FD-09FF-4321-83C9-F45D0770FA0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06" name="Oval 805">
              <a:extLst>
                <a:ext uri="{FF2B5EF4-FFF2-40B4-BE49-F238E27FC236}">
                  <a16:creationId xmlns:a16="http://schemas.microsoft.com/office/drawing/2014/main" id="{04DDF8CA-0C6D-4554-975D-466F892B97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7" name="Group 806">
            <a:extLst>
              <a:ext uri="{FF2B5EF4-FFF2-40B4-BE49-F238E27FC236}">
                <a16:creationId xmlns:a16="http://schemas.microsoft.com/office/drawing/2014/main" id="{22D13DE0-2760-4A99-A5F0-DD6535218B40}"/>
              </a:ext>
            </a:extLst>
          </p:cNvPr>
          <p:cNvGrpSpPr/>
          <p:nvPr/>
        </p:nvGrpSpPr>
        <p:grpSpPr>
          <a:xfrm>
            <a:off x="5430766" y="36998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08" name="Sun 807">
              <a:extLst>
                <a:ext uri="{FF2B5EF4-FFF2-40B4-BE49-F238E27FC236}">
                  <a16:creationId xmlns:a16="http://schemas.microsoft.com/office/drawing/2014/main" id="{25DA10E9-F9CC-452A-A330-F297357D5E0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09" name="Oval 808">
              <a:extLst>
                <a:ext uri="{FF2B5EF4-FFF2-40B4-BE49-F238E27FC236}">
                  <a16:creationId xmlns:a16="http://schemas.microsoft.com/office/drawing/2014/main" id="{9C3A593C-D647-492A-A19A-30BD7E9AAAA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0" name="Group 809">
            <a:extLst>
              <a:ext uri="{FF2B5EF4-FFF2-40B4-BE49-F238E27FC236}">
                <a16:creationId xmlns:a16="http://schemas.microsoft.com/office/drawing/2014/main" id="{9F0CCD44-113D-4057-84B4-52ECBF556EC4}"/>
              </a:ext>
            </a:extLst>
          </p:cNvPr>
          <p:cNvGrpSpPr/>
          <p:nvPr/>
        </p:nvGrpSpPr>
        <p:grpSpPr>
          <a:xfrm>
            <a:off x="5392666" y="35189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11" name="Sun 810">
              <a:extLst>
                <a:ext uri="{FF2B5EF4-FFF2-40B4-BE49-F238E27FC236}">
                  <a16:creationId xmlns:a16="http://schemas.microsoft.com/office/drawing/2014/main" id="{B25ED165-73FD-487A-B232-6B1D471B820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2" name="Oval 811">
              <a:extLst>
                <a:ext uri="{FF2B5EF4-FFF2-40B4-BE49-F238E27FC236}">
                  <a16:creationId xmlns:a16="http://schemas.microsoft.com/office/drawing/2014/main" id="{C6B081ED-F2CF-452E-B803-E7C2E22499E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3" name="Group 812">
            <a:extLst>
              <a:ext uri="{FF2B5EF4-FFF2-40B4-BE49-F238E27FC236}">
                <a16:creationId xmlns:a16="http://schemas.microsoft.com/office/drawing/2014/main" id="{B03DC805-8D8A-4CFF-AFA6-61C3A1CCFB0C}"/>
              </a:ext>
            </a:extLst>
          </p:cNvPr>
          <p:cNvGrpSpPr/>
          <p:nvPr/>
        </p:nvGrpSpPr>
        <p:grpSpPr>
          <a:xfrm>
            <a:off x="5373616" y="33474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14" name="Sun 813">
              <a:extLst>
                <a:ext uri="{FF2B5EF4-FFF2-40B4-BE49-F238E27FC236}">
                  <a16:creationId xmlns:a16="http://schemas.microsoft.com/office/drawing/2014/main" id="{83B3DEA9-E9ED-4EC0-8B3F-92BF5691DFC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5" name="Oval 814">
              <a:extLst>
                <a:ext uri="{FF2B5EF4-FFF2-40B4-BE49-F238E27FC236}">
                  <a16:creationId xmlns:a16="http://schemas.microsoft.com/office/drawing/2014/main" id="{62D3DFAC-3AB0-417D-B443-7CF9D4AB19B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6" name="Group 815">
            <a:extLst>
              <a:ext uri="{FF2B5EF4-FFF2-40B4-BE49-F238E27FC236}">
                <a16:creationId xmlns:a16="http://schemas.microsoft.com/office/drawing/2014/main" id="{78ED835D-E4A4-4802-A688-15D5BD436217}"/>
              </a:ext>
            </a:extLst>
          </p:cNvPr>
          <p:cNvGrpSpPr/>
          <p:nvPr/>
        </p:nvGrpSpPr>
        <p:grpSpPr>
          <a:xfrm>
            <a:off x="5364091" y="31950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17" name="Sun 816">
              <a:extLst>
                <a:ext uri="{FF2B5EF4-FFF2-40B4-BE49-F238E27FC236}">
                  <a16:creationId xmlns:a16="http://schemas.microsoft.com/office/drawing/2014/main" id="{A74C2592-E206-4D26-8BEA-92781AD3FAB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18" name="Oval 817">
              <a:extLst>
                <a:ext uri="{FF2B5EF4-FFF2-40B4-BE49-F238E27FC236}">
                  <a16:creationId xmlns:a16="http://schemas.microsoft.com/office/drawing/2014/main" id="{338899B7-4255-4877-987C-845343CA59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19" name="Group 818">
            <a:extLst>
              <a:ext uri="{FF2B5EF4-FFF2-40B4-BE49-F238E27FC236}">
                <a16:creationId xmlns:a16="http://schemas.microsoft.com/office/drawing/2014/main" id="{6E7C45FC-60A1-4CC8-9241-02B586BC3E8D}"/>
              </a:ext>
            </a:extLst>
          </p:cNvPr>
          <p:cNvGrpSpPr/>
          <p:nvPr/>
        </p:nvGrpSpPr>
        <p:grpSpPr>
          <a:xfrm>
            <a:off x="5335516" y="30236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20" name="Sun 819">
              <a:extLst>
                <a:ext uri="{FF2B5EF4-FFF2-40B4-BE49-F238E27FC236}">
                  <a16:creationId xmlns:a16="http://schemas.microsoft.com/office/drawing/2014/main" id="{CBCB0495-2F2B-4ECA-9CD2-F0DE5D9E59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1" name="Oval 820">
              <a:extLst>
                <a:ext uri="{FF2B5EF4-FFF2-40B4-BE49-F238E27FC236}">
                  <a16:creationId xmlns:a16="http://schemas.microsoft.com/office/drawing/2014/main" id="{A02B63E7-B2E0-458D-8248-ED1AF60D7B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2" name="Group 821">
            <a:extLst>
              <a:ext uri="{FF2B5EF4-FFF2-40B4-BE49-F238E27FC236}">
                <a16:creationId xmlns:a16="http://schemas.microsoft.com/office/drawing/2014/main" id="{DA530D50-DE2C-4A69-BADF-8FE531B115FA}"/>
              </a:ext>
            </a:extLst>
          </p:cNvPr>
          <p:cNvGrpSpPr/>
          <p:nvPr/>
        </p:nvGrpSpPr>
        <p:grpSpPr>
          <a:xfrm>
            <a:off x="5545066" y="23663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23" name="Sun 822">
              <a:extLst>
                <a:ext uri="{FF2B5EF4-FFF2-40B4-BE49-F238E27FC236}">
                  <a16:creationId xmlns:a16="http://schemas.microsoft.com/office/drawing/2014/main" id="{E67ABC74-9AAD-4656-907F-3C0B777368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4" name="Oval 823">
              <a:extLst>
                <a:ext uri="{FF2B5EF4-FFF2-40B4-BE49-F238E27FC236}">
                  <a16:creationId xmlns:a16="http://schemas.microsoft.com/office/drawing/2014/main" id="{06A6D629-F758-4297-B53B-0520981BC2D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5" name="Group 824">
            <a:extLst>
              <a:ext uri="{FF2B5EF4-FFF2-40B4-BE49-F238E27FC236}">
                <a16:creationId xmlns:a16="http://schemas.microsoft.com/office/drawing/2014/main" id="{68EE50D5-AFBE-4D35-AF65-FEBEA5863E27}"/>
              </a:ext>
            </a:extLst>
          </p:cNvPr>
          <p:cNvGrpSpPr/>
          <p:nvPr/>
        </p:nvGrpSpPr>
        <p:grpSpPr>
          <a:xfrm>
            <a:off x="5430766" y="24806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26" name="Sun 825">
              <a:extLst>
                <a:ext uri="{FF2B5EF4-FFF2-40B4-BE49-F238E27FC236}">
                  <a16:creationId xmlns:a16="http://schemas.microsoft.com/office/drawing/2014/main" id="{F59830D1-D414-44EA-9612-43421D976E8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7" name="Oval 826">
              <a:extLst>
                <a:ext uri="{FF2B5EF4-FFF2-40B4-BE49-F238E27FC236}">
                  <a16:creationId xmlns:a16="http://schemas.microsoft.com/office/drawing/2014/main" id="{83E6FE3A-C76C-4583-9947-FFFC2E9682B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8" name="Group 827">
            <a:extLst>
              <a:ext uri="{FF2B5EF4-FFF2-40B4-BE49-F238E27FC236}">
                <a16:creationId xmlns:a16="http://schemas.microsoft.com/office/drawing/2014/main" id="{FA82C1D4-6014-4BEA-91BB-19EAEC08CB12}"/>
              </a:ext>
            </a:extLst>
          </p:cNvPr>
          <p:cNvGrpSpPr/>
          <p:nvPr/>
        </p:nvGrpSpPr>
        <p:grpSpPr>
          <a:xfrm>
            <a:off x="4916416" y="49286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29" name="Sun 828">
              <a:extLst>
                <a:ext uri="{FF2B5EF4-FFF2-40B4-BE49-F238E27FC236}">
                  <a16:creationId xmlns:a16="http://schemas.microsoft.com/office/drawing/2014/main" id="{242D80B2-225A-4FD4-99E7-A191BA4E7A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0" name="Oval 829">
              <a:extLst>
                <a:ext uri="{FF2B5EF4-FFF2-40B4-BE49-F238E27FC236}">
                  <a16:creationId xmlns:a16="http://schemas.microsoft.com/office/drawing/2014/main" id="{50544856-E72A-496C-A468-833BB922A76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1" name="Group 830">
            <a:extLst>
              <a:ext uri="{FF2B5EF4-FFF2-40B4-BE49-F238E27FC236}">
                <a16:creationId xmlns:a16="http://schemas.microsoft.com/office/drawing/2014/main" id="{31469AC9-69E0-4F39-ABDE-D60A23A3A1A1}"/>
              </a:ext>
            </a:extLst>
          </p:cNvPr>
          <p:cNvGrpSpPr/>
          <p:nvPr/>
        </p:nvGrpSpPr>
        <p:grpSpPr>
          <a:xfrm>
            <a:off x="6594932" y="337814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32" name="Sun 831">
              <a:extLst>
                <a:ext uri="{FF2B5EF4-FFF2-40B4-BE49-F238E27FC236}">
                  <a16:creationId xmlns:a16="http://schemas.microsoft.com/office/drawing/2014/main" id="{87861D2F-B230-4648-AF64-931C254BBA9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3" name="Oval 832">
              <a:extLst>
                <a:ext uri="{FF2B5EF4-FFF2-40B4-BE49-F238E27FC236}">
                  <a16:creationId xmlns:a16="http://schemas.microsoft.com/office/drawing/2014/main" id="{52453117-68E3-49FC-82A1-12C6EB0A71E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4" name="Group 833">
            <a:extLst>
              <a:ext uri="{FF2B5EF4-FFF2-40B4-BE49-F238E27FC236}">
                <a16:creationId xmlns:a16="http://schemas.microsoft.com/office/drawing/2014/main" id="{775536D6-E5FA-44BE-BB86-C9FA60EE33E6}"/>
              </a:ext>
            </a:extLst>
          </p:cNvPr>
          <p:cNvGrpSpPr/>
          <p:nvPr/>
        </p:nvGrpSpPr>
        <p:grpSpPr>
          <a:xfrm>
            <a:off x="6764266" y="3268076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35" name="Sun 834">
              <a:extLst>
                <a:ext uri="{FF2B5EF4-FFF2-40B4-BE49-F238E27FC236}">
                  <a16:creationId xmlns:a16="http://schemas.microsoft.com/office/drawing/2014/main" id="{8AF89AC9-10E9-4F01-AAC9-F7FEE0BC24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6" name="Oval 835">
              <a:extLst>
                <a:ext uri="{FF2B5EF4-FFF2-40B4-BE49-F238E27FC236}">
                  <a16:creationId xmlns:a16="http://schemas.microsoft.com/office/drawing/2014/main" id="{A69AAD55-0F22-4436-9D7D-AFA13EFDF2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7" name="Group 836">
            <a:extLst>
              <a:ext uri="{FF2B5EF4-FFF2-40B4-BE49-F238E27FC236}">
                <a16:creationId xmlns:a16="http://schemas.microsoft.com/office/drawing/2014/main" id="{E128B7D4-1BA3-4CB4-85D4-EB8B15E44D8F}"/>
              </a:ext>
            </a:extLst>
          </p:cNvPr>
          <p:cNvGrpSpPr/>
          <p:nvPr/>
        </p:nvGrpSpPr>
        <p:grpSpPr>
          <a:xfrm>
            <a:off x="8832060" y="30440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38" name="Sun 837">
              <a:extLst>
                <a:ext uri="{FF2B5EF4-FFF2-40B4-BE49-F238E27FC236}">
                  <a16:creationId xmlns:a16="http://schemas.microsoft.com/office/drawing/2014/main" id="{73D0A85F-70E4-4385-823F-596249EE961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39" name="Oval 838">
              <a:extLst>
                <a:ext uri="{FF2B5EF4-FFF2-40B4-BE49-F238E27FC236}">
                  <a16:creationId xmlns:a16="http://schemas.microsoft.com/office/drawing/2014/main" id="{CF8B9F00-BA62-47AD-8A90-123D5D93955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40" name="Group 839">
            <a:extLst>
              <a:ext uri="{FF2B5EF4-FFF2-40B4-BE49-F238E27FC236}">
                <a16:creationId xmlns:a16="http://schemas.microsoft.com/office/drawing/2014/main" id="{437CDF4C-DD42-43C1-B9FF-8B2A6E439AED}"/>
              </a:ext>
            </a:extLst>
          </p:cNvPr>
          <p:cNvGrpSpPr/>
          <p:nvPr/>
        </p:nvGrpSpPr>
        <p:grpSpPr>
          <a:xfrm>
            <a:off x="8832060" y="32896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41" name="Sun 840">
              <a:extLst>
                <a:ext uri="{FF2B5EF4-FFF2-40B4-BE49-F238E27FC236}">
                  <a16:creationId xmlns:a16="http://schemas.microsoft.com/office/drawing/2014/main" id="{E18892BE-6407-42BF-890C-B9AF0DE962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2" name="Oval 841">
              <a:extLst>
                <a:ext uri="{FF2B5EF4-FFF2-40B4-BE49-F238E27FC236}">
                  <a16:creationId xmlns:a16="http://schemas.microsoft.com/office/drawing/2014/main" id="{C5BE5B07-1C82-4AA0-955D-0EA2FE2B06D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43" name="Group 842">
            <a:extLst>
              <a:ext uri="{FF2B5EF4-FFF2-40B4-BE49-F238E27FC236}">
                <a16:creationId xmlns:a16="http://schemas.microsoft.com/office/drawing/2014/main" id="{FFC30382-3A98-4DB7-B34D-F1369B7BE740}"/>
              </a:ext>
            </a:extLst>
          </p:cNvPr>
          <p:cNvGrpSpPr/>
          <p:nvPr/>
        </p:nvGrpSpPr>
        <p:grpSpPr>
          <a:xfrm>
            <a:off x="8832060" y="35351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44" name="Sun 843">
              <a:extLst>
                <a:ext uri="{FF2B5EF4-FFF2-40B4-BE49-F238E27FC236}">
                  <a16:creationId xmlns:a16="http://schemas.microsoft.com/office/drawing/2014/main" id="{99E6A0DC-0872-4746-BE96-5EE2A16013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5" name="Oval 844">
              <a:extLst>
                <a:ext uri="{FF2B5EF4-FFF2-40B4-BE49-F238E27FC236}">
                  <a16:creationId xmlns:a16="http://schemas.microsoft.com/office/drawing/2014/main" id="{7E5B74F6-E114-404D-AF61-BB561CA65B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46" name="Group 845">
            <a:extLst>
              <a:ext uri="{FF2B5EF4-FFF2-40B4-BE49-F238E27FC236}">
                <a16:creationId xmlns:a16="http://schemas.microsoft.com/office/drawing/2014/main" id="{3FEB4246-A708-4844-AF34-F1F093AF12ED}"/>
              </a:ext>
            </a:extLst>
          </p:cNvPr>
          <p:cNvGrpSpPr/>
          <p:nvPr/>
        </p:nvGrpSpPr>
        <p:grpSpPr>
          <a:xfrm>
            <a:off x="8832060" y="3780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47" name="Sun 846">
              <a:extLst>
                <a:ext uri="{FF2B5EF4-FFF2-40B4-BE49-F238E27FC236}">
                  <a16:creationId xmlns:a16="http://schemas.microsoft.com/office/drawing/2014/main" id="{FACDCA63-8BBF-4146-8D2E-F003F1B758B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48" name="Oval 847">
              <a:extLst>
                <a:ext uri="{FF2B5EF4-FFF2-40B4-BE49-F238E27FC236}">
                  <a16:creationId xmlns:a16="http://schemas.microsoft.com/office/drawing/2014/main" id="{BA75E61D-9EC0-442A-B2A5-527BBA88347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49" name="Group 848">
            <a:extLst>
              <a:ext uri="{FF2B5EF4-FFF2-40B4-BE49-F238E27FC236}">
                <a16:creationId xmlns:a16="http://schemas.microsoft.com/office/drawing/2014/main" id="{32790145-C598-4BCA-AC26-6482893FCB7D}"/>
              </a:ext>
            </a:extLst>
          </p:cNvPr>
          <p:cNvGrpSpPr/>
          <p:nvPr/>
        </p:nvGrpSpPr>
        <p:grpSpPr>
          <a:xfrm>
            <a:off x="8832060" y="4026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50" name="Sun 849">
              <a:extLst>
                <a:ext uri="{FF2B5EF4-FFF2-40B4-BE49-F238E27FC236}">
                  <a16:creationId xmlns:a16="http://schemas.microsoft.com/office/drawing/2014/main" id="{5FA00B10-9053-43DD-AFB7-8CF39F1447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1" name="Oval 850">
              <a:extLst>
                <a:ext uri="{FF2B5EF4-FFF2-40B4-BE49-F238E27FC236}">
                  <a16:creationId xmlns:a16="http://schemas.microsoft.com/office/drawing/2014/main" id="{F066D9A7-3087-4B7E-8AE5-4EB0F64FB4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2" name="Group 851">
            <a:extLst>
              <a:ext uri="{FF2B5EF4-FFF2-40B4-BE49-F238E27FC236}">
                <a16:creationId xmlns:a16="http://schemas.microsoft.com/office/drawing/2014/main" id="{145319DB-7707-43EF-9795-B554576358EC}"/>
              </a:ext>
            </a:extLst>
          </p:cNvPr>
          <p:cNvGrpSpPr/>
          <p:nvPr/>
        </p:nvGrpSpPr>
        <p:grpSpPr>
          <a:xfrm>
            <a:off x="8832060" y="427173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53" name="Sun 852">
              <a:extLst>
                <a:ext uri="{FF2B5EF4-FFF2-40B4-BE49-F238E27FC236}">
                  <a16:creationId xmlns:a16="http://schemas.microsoft.com/office/drawing/2014/main" id="{29D69652-D33C-4BBF-AB0C-694B3F348F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4" name="Oval 853">
              <a:extLst>
                <a:ext uri="{FF2B5EF4-FFF2-40B4-BE49-F238E27FC236}">
                  <a16:creationId xmlns:a16="http://schemas.microsoft.com/office/drawing/2014/main" id="{34E5B2AD-E5B1-4794-9519-66B5AEF0D3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5" name="Group 854">
            <a:extLst>
              <a:ext uri="{FF2B5EF4-FFF2-40B4-BE49-F238E27FC236}">
                <a16:creationId xmlns:a16="http://schemas.microsoft.com/office/drawing/2014/main" id="{68E85C55-DC8A-4ABA-A6EE-4A46245315C5}"/>
              </a:ext>
            </a:extLst>
          </p:cNvPr>
          <p:cNvGrpSpPr/>
          <p:nvPr/>
        </p:nvGrpSpPr>
        <p:grpSpPr>
          <a:xfrm>
            <a:off x="8832060" y="4517270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56" name="Sun 855">
              <a:extLst>
                <a:ext uri="{FF2B5EF4-FFF2-40B4-BE49-F238E27FC236}">
                  <a16:creationId xmlns:a16="http://schemas.microsoft.com/office/drawing/2014/main" id="{BE92C2CA-6080-4306-A619-7A25D2847E2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7" name="Oval 856">
              <a:extLst>
                <a:ext uri="{FF2B5EF4-FFF2-40B4-BE49-F238E27FC236}">
                  <a16:creationId xmlns:a16="http://schemas.microsoft.com/office/drawing/2014/main" id="{2433E5F8-2D25-449C-8748-862482D1C2C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8" name="Group 857">
            <a:extLst>
              <a:ext uri="{FF2B5EF4-FFF2-40B4-BE49-F238E27FC236}">
                <a16:creationId xmlns:a16="http://schemas.microsoft.com/office/drawing/2014/main" id="{F1FB762E-867C-4868-9B81-BA658F2975E8}"/>
              </a:ext>
            </a:extLst>
          </p:cNvPr>
          <p:cNvGrpSpPr/>
          <p:nvPr/>
        </p:nvGrpSpPr>
        <p:grpSpPr>
          <a:xfrm>
            <a:off x="8841585" y="475327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59" name="Sun 858">
              <a:extLst>
                <a:ext uri="{FF2B5EF4-FFF2-40B4-BE49-F238E27FC236}">
                  <a16:creationId xmlns:a16="http://schemas.microsoft.com/office/drawing/2014/main" id="{0F617FA9-43F1-411C-A7EE-4C366999C94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60" name="Oval 859">
              <a:extLst>
                <a:ext uri="{FF2B5EF4-FFF2-40B4-BE49-F238E27FC236}">
                  <a16:creationId xmlns:a16="http://schemas.microsoft.com/office/drawing/2014/main" id="{F7D4408B-993D-44F8-916B-E5059DC8AC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1" name="Group 860">
            <a:extLst>
              <a:ext uri="{FF2B5EF4-FFF2-40B4-BE49-F238E27FC236}">
                <a16:creationId xmlns:a16="http://schemas.microsoft.com/office/drawing/2014/main" id="{5BF0F261-536C-412F-9AD8-76D0A73AFBDE}"/>
              </a:ext>
            </a:extLst>
          </p:cNvPr>
          <p:cNvGrpSpPr/>
          <p:nvPr/>
        </p:nvGrpSpPr>
        <p:grpSpPr>
          <a:xfrm>
            <a:off x="9771860" y="23752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62" name="Sun 861">
              <a:extLst>
                <a:ext uri="{FF2B5EF4-FFF2-40B4-BE49-F238E27FC236}">
                  <a16:creationId xmlns:a16="http://schemas.microsoft.com/office/drawing/2014/main" id="{34F2E776-99C0-4F2B-93C6-4548AD3D138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63" name="Oval 862">
              <a:extLst>
                <a:ext uri="{FF2B5EF4-FFF2-40B4-BE49-F238E27FC236}">
                  <a16:creationId xmlns:a16="http://schemas.microsoft.com/office/drawing/2014/main" id="{10C72288-A71F-45A5-84F4-F71F32052F4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4" name="Group 863">
            <a:extLst>
              <a:ext uri="{FF2B5EF4-FFF2-40B4-BE49-F238E27FC236}">
                <a16:creationId xmlns:a16="http://schemas.microsoft.com/office/drawing/2014/main" id="{8905D0FF-9600-4B10-BB73-83AAC47C64BD}"/>
              </a:ext>
            </a:extLst>
          </p:cNvPr>
          <p:cNvGrpSpPr/>
          <p:nvPr/>
        </p:nvGrpSpPr>
        <p:grpSpPr>
          <a:xfrm>
            <a:off x="9771860" y="262073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65" name="Sun 864">
              <a:extLst>
                <a:ext uri="{FF2B5EF4-FFF2-40B4-BE49-F238E27FC236}">
                  <a16:creationId xmlns:a16="http://schemas.microsoft.com/office/drawing/2014/main" id="{799C8AF5-4523-4B52-A3CC-B7A85EA31A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66" name="Oval 865">
              <a:extLst>
                <a:ext uri="{FF2B5EF4-FFF2-40B4-BE49-F238E27FC236}">
                  <a16:creationId xmlns:a16="http://schemas.microsoft.com/office/drawing/2014/main" id="{964706C0-7DEA-4E3C-A2C9-A44F153AFE8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7" name="Group 866">
            <a:extLst>
              <a:ext uri="{FF2B5EF4-FFF2-40B4-BE49-F238E27FC236}">
                <a16:creationId xmlns:a16="http://schemas.microsoft.com/office/drawing/2014/main" id="{73362AD5-FCE0-4973-B2E6-8B8B65D9557D}"/>
              </a:ext>
            </a:extLst>
          </p:cNvPr>
          <p:cNvGrpSpPr/>
          <p:nvPr/>
        </p:nvGrpSpPr>
        <p:grpSpPr>
          <a:xfrm>
            <a:off x="9771860" y="286626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68" name="Sun 867">
              <a:extLst>
                <a:ext uri="{FF2B5EF4-FFF2-40B4-BE49-F238E27FC236}">
                  <a16:creationId xmlns:a16="http://schemas.microsoft.com/office/drawing/2014/main" id="{2D158579-9BED-422A-9D76-1399789F8B8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69" name="Oval 868">
              <a:extLst>
                <a:ext uri="{FF2B5EF4-FFF2-40B4-BE49-F238E27FC236}">
                  <a16:creationId xmlns:a16="http://schemas.microsoft.com/office/drawing/2014/main" id="{1ADEAA2C-E306-4244-B10D-56F0112E27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70" name="Group 869">
            <a:extLst>
              <a:ext uri="{FF2B5EF4-FFF2-40B4-BE49-F238E27FC236}">
                <a16:creationId xmlns:a16="http://schemas.microsoft.com/office/drawing/2014/main" id="{3EC8EC93-4B4C-45CC-BA72-05EE3ADDCD5B}"/>
              </a:ext>
            </a:extLst>
          </p:cNvPr>
          <p:cNvGrpSpPr/>
          <p:nvPr/>
        </p:nvGrpSpPr>
        <p:grpSpPr>
          <a:xfrm>
            <a:off x="9771860" y="311180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71" name="Sun 870">
              <a:extLst>
                <a:ext uri="{FF2B5EF4-FFF2-40B4-BE49-F238E27FC236}">
                  <a16:creationId xmlns:a16="http://schemas.microsoft.com/office/drawing/2014/main" id="{C1026A28-4184-4DB8-82FA-8D7E4D32A40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2" name="Oval 871">
              <a:extLst>
                <a:ext uri="{FF2B5EF4-FFF2-40B4-BE49-F238E27FC236}">
                  <a16:creationId xmlns:a16="http://schemas.microsoft.com/office/drawing/2014/main" id="{514FC29F-1220-4D72-A64E-79F55A32A4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73" name="Group 872">
            <a:extLst>
              <a:ext uri="{FF2B5EF4-FFF2-40B4-BE49-F238E27FC236}">
                <a16:creationId xmlns:a16="http://schemas.microsoft.com/office/drawing/2014/main" id="{7F887E73-46B1-4C07-83AB-26A02FB1569A}"/>
              </a:ext>
            </a:extLst>
          </p:cNvPr>
          <p:cNvGrpSpPr/>
          <p:nvPr/>
        </p:nvGrpSpPr>
        <p:grpSpPr>
          <a:xfrm>
            <a:off x="9771860" y="3357333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74" name="Sun 873">
              <a:extLst>
                <a:ext uri="{FF2B5EF4-FFF2-40B4-BE49-F238E27FC236}">
                  <a16:creationId xmlns:a16="http://schemas.microsoft.com/office/drawing/2014/main" id="{F2A8D021-CA6A-4DF6-84BA-EAF795D2FAA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5" name="Oval 874">
              <a:extLst>
                <a:ext uri="{FF2B5EF4-FFF2-40B4-BE49-F238E27FC236}">
                  <a16:creationId xmlns:a16="http://schemas.microsoft.com/office/drawing/2014/main" id="{CD235D09-9275-4DFF-A2FC-BABEEF781EC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76" name="Group 875">
            <a:extLst>
              <a:ext uri="{FF2B5EF4-FFF2-40B4-BE49-F238E27FC236}">
                <a16:creationId xmlns:a16="http://schemas.microsoft.com/office/drawing/2014/main" id="{A12C8D07-CF41-47F7-AF07-4BE7446B585B}"/>
              </a:ext>
            </a:extLst>
          </p:cNvPr>
          <p:cNvGrpSpPr/>
          <p:nvPr/>
        </p:nvGrpSpPr>
        <p:grpSpPr>
          <a:xfrm>
            <a:off x="9771860" y="360286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77" name="Sun 876">
              <a:extLst>
                <a:ext uri="{FF2B5EF4-FFF2-40B4-BE49-F238E27FC236}">
                  <a16:creationId xmlns:a16="http://schemas.microsoft.com/office/drawing/2014/main" id="{4A62DCC7-27DD-462F-9AAE-68D1F8A0B55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8" name="Oval 877">
              <a:extLst>
                <a:ext uri="{FF2B5EF4-FFF2-40B4-BE49-F238E27FC236}">
                  <a16:creationId xmlns:a16="http://schemas.microsoft.com/office/drawing/2014/main" id="{4B22165C-2ED1-497C-A8F9-C790DBEA13E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79" name="Group 878">
            <a:extLst>
              <a:ext uri="{FF2B5EF4-FFF2-40B4-BE49-F238E27FC236}">
                <a16:creationId xmlns:a16="http://schemas.microsoft.com/office/drawing/2014/main" id="{629AC335-AB8D-427F-9976-EE33C9B6C08F}"/>
              </a:ext>
            </a:extLst>
          </p:cNvPr>
          <p:cNvGrpSpPr/>
          <p:nvPr/>
        </p:nvGrpSpPr>
        <p:grpSpPr>
          <a:xfrm>
            <a:off x="9771860" y="38483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80" name="Sun 879">
              <a:extLst>
                <a:ext uri="{FF2B5EF4-FFF2-40B4-BE49-F238E27FC236}">
                  <a16:creationId xmlns:a16="http://schemas.microsoft.com/office/drawing/2014/main" id="{A3A5C0C8-C977-4AB9-B303-E238BD9915A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1" name="Oval 880">
              <a:extLst>
                <a:ext uri="{FF2B5EF4-FFF2-40B4-BE49-F238E27FC236}">
                  <a16:creationId xmlns:a16="http://schemas.microsoft.com/office/drawing/2014/main" id="{AAACB0A0-025D-4707-9E5D-D3F6C0342A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82" name="Group 881">
            <a:extLst>
              <a:ext uri="{FF2B5EF4-FFF2-40B4-BE49-F238E27FC236}">
                <a16:creationId xmlns:a16="http://schemas.microsoft.com/office/drawing/2014/main" id="{EA3B9D21-1D92-471D-8325-98C9D289C7AC}"/>
              </a:ext>
            </a:extLst>
          </p:cNvPr>
          <p:cNvGrpSpPr/>
          <p:nvPr/>
        </p:nvGrpSpPr>
        <p:grpSpPr>
          <a:xfrm>
            <a:off x="8546309" y="230112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83" name="Sun 882">
              <a:extLst>
                <a:ext uri="{FF2B5EF4-FFF2-40B4-BE49-F238E27FC236}">
                  <a16:creationId xmlns:a16="http://schemas.microsoft.com/office/drawing/2014/main" id="{0F695B13-FF66-48E7-A1B5-DDC630D1402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4" name="Oval 883">
              <a:extLst>
                <a:ext uri="{FF2B5EF4-FFF2-40B4-BE49-F238E27FC236}">
                  <a16:creationId xmlns:a16="http://schemas.microsoft.com/office/drawing/2014/main" id="{9B0C6916-97EE-4E55-80EC-7E1A9D7CCAE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85" name="Group 884">
            <a:extLst>
              <a:ext uri="{FF2B5EF4-FFF2-40B4-BE49-F238E27FC236}">
                <a16:creationId xmlns:a16="http://schemas.microsoft.com/office/drawing/2014/main" id="{3572E1A8-2BE4-4872-9F73-EC8D00D0DDC6}"/>
              </a:ext>
            </a:extLst>
          </p:cNvPr>
          <p:cNvGrpSpPr/>
          <p:nvPr/>
        </p:nvGrpSpPr>
        <p:grpSpPr>
          <a:xfrm>
            <a:off x="10108409" y="36917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86" name="Sun 885">
              <a:extLst>
                <a:ext uri="{FF2B5EF4-FFF2-40B4-BE49-F238E27FC236}">
                  <a16:creationId xmlns:a16="http://schemas.microsoft.com/office/drawing/2014/main" id="{E4893E7A-168C-4165-BE12-AD08958FE8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7" name="Oval 886">
              <a:extLst>
                <a:ext uri="{FF2B5EF4-FFF2-40B4-BE49-F238E27FC236}">
                  <a16:creationId xmlns:a16="http://schemas.microsoft.com/office/drawing/2014/main" id="{9ABDB101-6433-4543-B237-9B180F765D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88" name="Group 887">
            <a:extLst>
              <a:ext uri="{FF2B5EF4-FFF2-40B4-BE49-F238E27FC236}">
                <a16:creationId xmlns:a16="http://schemas.microsoft.com/office/drawing/2014/main" id="{987D9A42-B73D-48F6-B25D-898120BF2D95}"/>
              </a:ext>
            </a:extLst>
          </p:cNvPr>
          <p:cNvGrpSpPr/>
          <p:nvPr/>
        </p:nvGrpSpPr>
        <p:grpSpPr>
          <a:xfrm>
            <a:off x="9975059" y="39108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89" name="Sun 888">
              <a:extLst>
                <a:ext uri="{FF2B5EF4-FFF2-40B4-BE49-F238E27FC236}">
                  <a16:creationId xmlns:a16="http://schemas.microsoft.com/office/drawing/2014/main" id="{443396B5-23DF-451E-BBE7-DE5D4915863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0" name="Oval 889">
              <a:extLst>
                <a:ext uri="{FF2B5EF4-FFF2-40B4-BE49-F238E27FC236}">
                  <a16:creationId xmlns:a16="http://schemas.microsoft.com/office/drawing/2014/main" id="{DD3D55C9-8BF7-4A2B-8A8D-4C052963C94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1" name="Group 890">
            <a:extLst>
              <a:ext uri="{FF2B5EF4-FFF2-40B4-BE49-F238E27FC236}">
                <a16:creationId xmlns:a16="http://schemas.microsoft.com/office/drawing/2014/main" id="{D3110169-3545-4579-99BC-CA9DE1DF2863}"/>
              </a:ext>
            </a:extLst>
          </p:cNvPr>
          <p:cNvGrpSpPr/>
          <p:nvPr/>
        </p:nvGrpSpPr>
        <p:grpSpPr>
          <a:xfrm>
            <a:off x="8841584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92" name="Sun 891">
              <a:extLst>
                <a:ext uri="{FF2B5EF4-FFF2-40B4-BE49-F238E27FC236}">
                  <a16:creationId xmlns:a16="http://schemas.microsoft.com/office/drawing/2014/main" id="{D533739D-C965-44F3-9A08-D63818A19BF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3" name="Oval 892">
              <a:extLst>
                <a:ext uri="{FF2B5EF4-FFF2-40B4-BE49-F238E27FC236}">
                  <a16:creationId xmlns:a16="http://schemas.microsoft.com/office/drawing/2014/main" id="{C76C181E-7BA0-4D15-A15D-B50FB353E20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4" name="Group 893">
            <a:extLst>
              <a:ext uri="{FF2B5EF4-FFF2-40B4-BE49-F238E27FC236}">
                <a16:creationId xmlns:a16="http://schemas.microsoft.com/office/drawing/2014/main" id="{4CEB3E1A-7203-40EC-8A24-49481F919AEE}"/>
              </a:ext>
            </a:extLst>
          </p:cNvPr>
          <p:cNvGrpSpPr/>
          <p:nvPr/>
        </p:nvGrpSpPr>
        <p:grpSpPr>
          <a:xfrm>
            <a:off x="5298284" y="260592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95" name="Sun 894">
              <a:extLst>
                <a:ext uri="{FF2B5EF4-FFF2-40B4-BE49-F238E27FC236}">
                  <a16:creationId xmlns:a16="http://schemas.microsoft.com/office/drawing/2014/main" id="{C171A63A-262B-495D-AD56-FAFD3B9D1B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6" name="Oval 895">
              <a:extLst>
                <a:ext uri="{FF2B5EF4-FFF2-40B4-BE49-F238E27FC236}">
                  <a16:creationId xmlns:a16="http://schemas.microsoft.com/office/drawing/2014/main" id="{C661A5A9-2EE5-4F60-9445-E57C60FF44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7" name="Group 896">
            <a:extLst>
              <a:ext uri="{FF2B5EF4-FFF2-40B4-BE49-F238E27FC236}">
                <a16:creationId xmlns:a16="http://schemas.microsoft.com/office/drawing/2014/main" id="{42276DD6-3439-4B04-A5F7-1D8B83B21650}"/>
              </a:ext>
            </a:extLst>
          </p:cNvPr>
          <p:cNvGrpSpPr/>
          <p:nvPr/>
        </p:nvGrpSpPr>
        <p:grpSpPr>
          <a:xfrm>
            <a:off x="5041109" y="4796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98" name="Sun 897">
              <a:extLst>
                <a:ext uri="{FF2B5EF4-FFF2-40B4-BE49-F238E27FC236}">
                  <a16:creationId xmlns:a16="http://schemas.microsoft.com/office/drawing/2014/main" id="{536B5DF5-8367-470B-8D37-C75FAA2662F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9" name="Oval 898">
              <a:extLst>
                <a:ext uri="{FF2B5EF4-FFF2-40B4-BE49-F238E27FC236}">
                  <a16:creationId xmlns:a16="http://schemas.microsoft.com/office/drawing/2014/main" id="{2FCDBC29-3BCA-4266-868A-71C5ED513B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00" name="Group 899">
            <a:extLst>
              <a:ext uri="{FF2B5EF4-FFF2-40B4-BE49-F238E27FC236}">
                <a16:creationId xmlns:a16="http://schemas.microsoft.com/office/drawing/2014/main" id="{21575FA1-55DC-4E7A-BAAA-932213A2C6FF}"/>
              </a:ext>
            </a:extLst>
          </p:cNvPr>
          <p:cNvGrpSpPr/>
          <p:nvPr/>
        </p:nvGrpSpPr>
        <p:grpSpPr>
          <a:xfrm>
            <a:off x="5203034" y="46537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01" name="Sun 900">
              <a:extLst>
                <a:ext uri="{FF2B5EF4-FFF2-40B4-BE49-F238E27FC236}">
                  <a16:creationId xmlns:a16="http://schemas.microsoft.com/office/drawing/2014/main" id="{9C936445-E17C-45B8-8BC9-E7BF0CDD978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2" name="Oval 901">
              <a:extLst>
                <a:ext uri="{FF2B5EF4-FFF2-40B4-BE49-F238E27FC236}">
                  <a16:creationId xmlns:a16="http://schemas.microsoft.com/office/drawing/2014/main" id="{B866BC03-F20B-483F-9556-F47F0974A86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03" name="Group 902">
            <a:extLst>
              <a:ext uri="{FF2B5EF4-FFF2-40B4-BE49-F238E27FC236}">
                <a16:creationId xmlns:a16="http://schemas.microsoft.com/office/drawing/2014/main" id="{E2220D3E-996A-48D2-9C5F-43167EE086AF}"/>
              </a:ext>
            </a:extLst>
          </p:cNvPr>
          <p:cNvGrpSpPr/>
          <p:nvPr/>
        </p:nvGrpSpPr>
        <p:grpSpPr>
          <a:xfrm>
            <a:off x="5307809" y="44823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04" name="Sun 903">
              <a:extLst>
                <a:ext uri="{FF2B5EF4-FFF2-40B4-BE49-F238E27FC236}">
                  <a16:creationId xmlns:a16="http://schemas.microsoft.com/office/drawing/2014/main" id="{8F4952C7-4B12-46E4-8825-E2B02B00FC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5" name="Oval 904">
              <a:extLst>
                <a:ext uri="{FF2B5EF4-FFF2-40B4-BE49-F238E27FC236}">
                  <a16:creationId xmlns:a16="http://schemas.microsoft.com/office/drawing/2014/main" id="{B1F5EA5A-68AA-4A78-9768-8746C093E7D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06" name="Group 905">
            <a:extLst>
              <a:ext uri="{FF2B5EF4-FFF2-40B4-BE49-F238E27FC236}">
                <a16:creationId xmlns:a16="http://schemas.microsoft.com/office/drawing/2014/main" id="{7C2F4580-518B-4C07-879C-6CA51D6D35C8}"/>
              </a:ext>
            </a:extLst>
          </p:cNvPr>
          <p:cNvGrpSpPr/>
          <p:nvPr/>
        </p:nvGrpSpPr>
        <p:grpSpPr>
          <a:xfrm>
            <a:off x="5317334" y="42537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07" name="Sun 906">
              <a:extLst>
                <a:ext uri="{FF2B5EF4-FFF2-40B4-BE49-F238E27FC236}">
                  <a16:creationId xmlns:a16="http://schemas.microsoft.com/office/drawing/2014/main" id="{CDE715FE-A9BB-48F4-BF73-7ACFA97AA3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8" name="Oval 907">
              <a:extLst>
                <a:ext uri="{FF2B5EF4-FFF2-40B4-BE49-F238E27FC236}">
                  <a16:creationId xmlns:a16="http://schemas.microsoft.com/office/drawing/2014/main" id="{26C09D43-7CF4-4CCC-ACAE-9BB95A67BC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09" name="Group 908">
            <a:extLst>
              <a:ext uri="{FF2B5EF4-FFF2-40B4-BE49-F238E27FC236}">
                <a16:creationId xmlns:a16="http://schemas.microsoft.com/office/drawing/2014/main" id="{C9A2E223-32EA-405B-9D88-22676F12EB6B}"/>
              </a:ext>
            </a:extLst>
          </p:cNvPr>
          <p:cNvGrpSpPr/>
          <p:nvPr/>
        </p:nvGrpSpPr>
        <p:grpSpPr>
          <a:xfrm>
            <a:off x="5288759" y="4034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10" name="Sun 909">
              <a:extLst>
                <a:ext uri="{FF2B5EF4-FFF2-40B4-BE49-F238E27FC236}">
                  <a16:creationId xmlns:a16="http://schemas.microsoft.com/office/drawing/2014/main" id="{B65E8F51-BEE1-43D5-8F33-99211D83A3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1" name="Oval 910">
              <a:extLst>
                <a:ext uri="{FF2B5EF4-FFF2-40B4-BE49-F238E27FC236}">
                  <a16:creationId xmlns:a16="http://schemas.microsoft.com/office/drawing/2014/main" id="{0AFAA229-40BF-465F-8B36-406956E2460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12" name="Group 911">
            <a:extLst>
              <a:ext uri="{FF2B5EF4-FFF2-40B4-BE49-F238E27FC236}">
                <a16:creationId xmlns:a16="http://schemas.microsoft.com/office/drawing/2014/main" id="{83A3223D-4929-4017-8DA6-88BCFE7E705A}"/>
              </a:ext>
            </a:extLst>
          </p:cNvPr>
          <p:cNvGrpSpPr/>
          <p:nvPr/>
        </p:nvGrpSpPr>
        <p:grpSpPr>
          <a:xfrm>
            <a:off x="5279234" y="38155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13" name="Sun 912">
              <a:extLst>
                <a:ext uri="{FF2B5EF4-FFF2-40B4-BE49-F238E27FC236}">
                  <a16:creationId xmlns:a16="http://schemas.microsoft.com/office/drawing/2014/main" id="{8148AEA2-864B-49AB-9933-C9DA92B72D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4" name="Oval 913">
              <a:extLst>
                <a:ext uri="{FF2B5EF4-FFF2-40B4-BE49-F238E27FC236}">
                  <a16:creationId xmlns:a16="http://schemas.microsoft.com/office/drawing/2014/main" id="{4FD9DCB6-D895-43C1-9CDA-4C8D2003E5D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15" name="Group 914">
            <a:extLst>
              <a:ext uri="{FF2B5EF4-FFF2-40B4-BE49-F238E27FC236}">
                <a16:creationId xmlns:a16="http://schemas.microsoft.com/office/drawing/2014/main" id="{68BD76AA-0EF1-498E-8D5F-53027BB02FFA}"/>
              </a:ext>
            </a:extLst>
          </p:cNvPr>
          <p:cNvGrpSpPr/>
          <p:nvPr/>
        </p:nvGrpSpPr>
        <p:grpSpPr>
          <a:xfrm>
            <a:off x="90987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16" name="Sun 915">
              <a:extLst>
                <a:ext uri="{FF2B5EF4-FFF2-40B4-BE49-F238E27FC236}">
                  <a16:creationId xmlns:a16="http://schemas.microsoft.com/office/drawing/2014/main" id="{6DB39C70-B6F1-4DD1-8623-F35E43EEBC9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7" name="Oval 916">
              <a:extLst>
                <a:ext uri="{FF2B5EF4-FFF2-40B4-BE49-F238E27FC236}">
                  <a16:creationId xmlns:a16="http://schemas.microsoft.com/office/drawing/2014/main" id="{C56267CD-297F-4B3A-BC39-1C93472B12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18" name="Group 917">
            <a:extLst>
              <a:ext uri="{FF2B5EF4-FFF2-40B4-BE49-F238E27FC236}">
                <a16:creationId xmlns:a16="http://schemas.microsoft.com/office/drawing/2014/main" id="{54DF9367-E7A5-412F-BC32-F4A405F66BD8}"/>
              </a:ext>
            </a:extLst>
          </p:cNvPr>
          <p:cNvGrpSpPr/>
          <p:nvPr/>
        </p:nvGrpSpPr>
        <p:grpSpPr>
          <a:xfrm>
            <a:off x="93273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19" name="Sun 918">
              <a:extLst>
                <a:ext uri="{FF2B5EF4-FFF2-40B4-BE49-F238E27FC236}">
                  <a16:creationId xmlns:a16="http://schemas.microsoft.com/office/drawing/2014/main" id="{8E0FC575-C96E-4454-AFA3-617280601A0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20" name="Oval 919">
              <a:extLst>
                <a:ext uri="{FF2B5EF4-FFF2-40B4-BE49-F238E27FC236}">
                  <a16:creationId xmlns:a16="http://schemas.microsoft.com/office/drawing/2014/main" id="{3EDAA4BC-6A59-48C6-9882-F8F36EEA23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21" name="Group 920">
            <a:extLst>
              <a:ext uri="{FF2B5EF4-FFF2-40B4-BE49-F238E27FC236}">
                <a16:creationId xmlns:a16="http://schemas.microsoft.com/office/drawing/2014/main" id="{A0D7FF04-E9BA-4B57-BF6F-574F77EC0CFB}"/>
              </a:ext>
            </a:extLst>
          </p:cNvPr>
          <p:cNvGrpSpPr/>
          <p:nvPr/>
        </p:nvGrpSpPr>
        <p:grpSpPr>
          <a:xfrm>
            <a:off x="95559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22" name="Sun 921">
              <a:extLst>
                <a:ext uri="{FF2B5EF4-FFF2-40B4-BE49-F238E27FC236}">
                  <a16:creationId xmlns:a16="http://schemas.microsoft.com/office/drawing/2014/main" id="{003A632F-896C-40E5-B4DC-941A941ECC8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23" name="Oval 922">
              <a:extLst>
                <a:ext uri="{FF2B5EF4-FFF2-40B4-BE49-F238E27FC236}">
                  <a16:creationId xmlns:a16="http://schemas.microsoft.com/office/drawing/2014/main" id="{1B626236-EDC9-4E0A-8AF4-C6D0357304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24" name="Group 923">
            <a:extLst>
              <a:ext uri="{FF2B5EF4-FFF2-40B4-BE49-F238E27FC236}">
                <a16:creationId xmlns:a16="http://schemas.microsoft.com/office/drawing/2014/main" id="{BFADC22F-D264-4E67-A0BE-6C46318E5F28}"/>
              </a:ext>
            </a:extLst>
          </p:cNvPr>
          <p:cNvGrpSpPr/>
          <p:nvPr/>
        </p:nvGrpSpPr>
        <p:grpSpPr>
          <a:xfrm>
            <a:off x="97845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25" name="Sun 924">
              <a:extLst>
                <a:ext uri="{FF2B5EF4-FFF2-40B4-BE49-F238E27FC236}">
                  <a16:creationId xmlns:a16="http://schemas.microsoft.com/office/drawing/2014/main" id="{23E953D2-9F4F-4EEB-993F-84C250E43B2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26" name="Oval 925">
              <a:extLst>
                <a:ext uri="{FF2B5EF4-FFF2-40B4-BE49-F238E27FC236}">
                  <a16:creationId xmlns:a16="http://schemas.microsoft.com/office/drawing/2014/main" id="{585AFA06-E224-4971-956D-C72CAA3B9A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27" name="Group 926">
            <a:extLst>
              <a:ext uri="{FF2B5EF4-FFF2-40B4-BE49-F238E27FC236}">
                <a16:creationId xmlns:a16="http://schemas.microsoft.com/office/drawing/2014/main" id="{7D356404-0FCE-4D15-99C7-CDCD6C37922E}"/>
              </a:ext>
            </a:extLst>
          </p:cNvPr>
          <p:cNvGrpSpPr/>
          <p:nvPr/>
        </p:nvGrpSpPr>
        <p:grpSpPr>
          <a:xfrm>
            <a:off x="100131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28" name="Sun 927">
              <a:extLst>
                <a:ext uri="{FF2B5EF4-FFF2-40B4-BE49-F238E27FC236}">
                  <a16:creationId xmlns:a16="http://schemas.microsoft.com/office/drawing/2014/main" id="{B732E0B9-4FD7-4205-A66D-7BA9C3A061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29" name="Oval 928">
              <a:extLst>
                <a:ext uri="{FF2B5EF4-FFF2-40B4-BE49-F238E27FC236}">
                  <a16:creationId xmlns:a16="http://schemas.microsoft.com/office/drawing/2014/main" id="{BEF63E9A-5431-48E2-8808-9553B953EC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30" name="Group 929">
            <a:extLst>
              <a:ext uri="{FF2B5EF4-FFF2-40B4-BE49-F238E27FC236}">
                <a16:creationId xmlns:a16="http://schemas.microsoft.com/office/drawing/2014/main" id="{C970C2D9-EB3E-4151-9BEF-3F70FCE31F0A}"/>
              </a:ext>
            </a:extLst>
          </p:cNvPr>
          <p:cNvGrpSpPr/>
          <p:nvPr/>
        </p:nvGrpSpPr>
        <p:grpSpPr>
          <a:xfrm>
            <a:off x="102417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31" name="Sun 930">
              <a:extLst>
                <a:ext uri="{FF2B5EF4-FFF2-40B4-BE49-F238E27FC236}">
                  <a16:creationId xmlns:a16="http://schemas.microsoft.com/office/drawing/2014/main" id="{D0386BCA-76AE-4E8C-8A5B-89B521838B0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32" name="Oval 931">
              <a:extLst>
                <a:ext uri="{FF2B5EF4-FFF2-40B4-BE49-F238E27FC236}">
                  <a16:creationId xmlns:a16="http://schemas.microsoft.com/office/drawing/2014/main" id="{CE4DBECA-78AD-49B8-8901-B57D6CEFC68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33" name="Group 932">
            <a:extLst>
              <a:ext uri="{FF2B5EF4-FFF2-40B4-BE49-F238E27FC236}">
                <a16:creationId xmlns:a16="http://schemas.microsoft.com/office/drawing/2014/main" id="{EF0DDABE-DAED-4077-9F33-C5E2A9CB4EA7}"/>
              </a:ext>
            </a:extLst>
          </p:cNvPr>
          <p:cNvGrpSpPr/>
          <p:nvPr/>
        </p:nvGrpSpPr>
        <p:grpSpPr>
          <a:xfrm>
            <a:off x="104703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34" name="Sun 933">
              <a:extLst>
                <a:ext uri="{FF2B5EF4-FFF2-40B4-BE49-F238E27FC236}">
                  <a16:creationId xmlns:a16="http://schemas.microsoft.com/office/drawing/2014/main" id="{7BB08D41-4EB9-45AB-8200-66E24D9917C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35" name="Oval 934">
              <a:extLst>
                <a:ext uri="{FF2B5EF4-FFF2-40B4-BE49-F238E27FC236}">
                  <a16:creationId xmlns:a16="http://schemas.microsoft.com/office/drawing/2014/main" id="{28DDAD77-1E00-42C5-8F3D-6E2ADA91615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36" name="Group 935">
            <a:extLst>
              <a:ext uri="{FF2B5EF4-FFF2-40B4-BE49-F238E27FC236}">
                <a16:creationId xmlns:a16="http://schemas.microsoft.com/office/drawing/2014/main" id="{CE206F49-D09F-4640-AFDE-7562118E5F0E}"/>
              </a:ext>
            </a:extLst>
          </p:cNvPr>
          <p:cNvGrpSpPr/>
          <p:nvPr/>
        </p:nvGrpSpPr>
        <p:grpSpPr>
          <a:xfrm>
            <a:off x="106989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37" name="Sun 936">
              <a:extLst>
                <a:ext uri="{FF2B5EF4-FFF2-40B4-BE49-F238E27FC236}">
                  <a16:creationId xmlns:a16="http://schemas.microsoft.com/office/drawing/2014/main" id="{7BF9C028-697B-4AE4-BD22-3F237D27F6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38" name="Oval 937">
              <a:extLst>
                <a:ext uri="{FF2B5EF4-FFF2-40B4-BE49-F238E27FC236}">
                  <a16:creationId xmlns:a16="http://schemas.microsoft.com/office/drawing/2014/main" id="{53970F86-0299-42C6-B184-F311AE1424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39" name="Group 938">
            <a:extLst>
              <a:ext uri="{FF2B5EF4-FFF2-40B4-BE49-F238E27FC236}">
                <a16:creationId xmlns:a16="http://schemas.microsoft.com/office/drawing/2014/main" id="{91F06AB9-3009-420A-9D72-57B9A64058B1}"/>
              </a:ext>
            </a:extLst>
          </p:cNvPr>
          <p:cNvGrpSpPr/>
          <p:nvPr/>
        </p:nvGrpSpPr>
        <p:grpSpPr>
          <a:xfrm>
            <a:off x="109275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40" name="Sun 939">
              <a:extLst>
                <a:ext uri="{FF2B5EF4-FFF2-40B4-BE49-F238E27FC236}">
                  <a16:creationId xmlns:a16="http://schemas.microsoft.com/office/drawing/2014/main" id="{8B7417FA-59A4-4E8E-90CC-0345AD86E44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41" name="Oval 940">
              <a:extLst>
                <a:ext uri="{FF2B5EF4-FFF2-40B4-BE49-F238E27FC236}">
                  <a16:creationId xmlns:a16="http://schemas.microsoft.com/office/drawing/2014/main" id="{C705BF8C-4956-45F0-B6D5-8E06FBEF85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42" name="Group 941">
            <a:extLst>
              <a:ext uri="{FF2B5EF4-FFF2-40B4-BE49-F238E27FC236}">
                <a16:creationId xmlns:a16="http://schemas.microsoft.com/office/drawing/2014/main" id="{713BE6DF-F71A-4CA9-BCED-F7047AF9D118}"/>
              </a:ext>
            </a:extLst>
          </p:cNvPr>
          <p:cNvGrpSpPr/>
          <p:nvPr/>
        </p:nvGrpSpPr>
        <p:grpSpPr>
          <a:xfrm>
            <a:off x="111561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43" name="Sun 942">
              <a:extLst>
                <a:ext uri="{FF2B5EF4-FFF2-40B4-BE49-F238E27FC236}">
                  <a16:creationId xmlns:a16="http://schemas.microsoft.com/office/drawing/2014/main" id="{0609734C-CBD5-4A7E-98F3-8917CD58D4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44" name="Oval 943">
              <a:extLst>
                <a:ext uri="{FF2B5EF4-FFF2-40B4-BE49-F238E27FC236}">
                  <a16:creationId xmlns:a16="http://schemas.microsoft.com/office/drawing/2014/main" id="{52D8F904-466B-4841-A2C4-F1E36E719B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45" name="Group 944">
            <a:extLst>
              <a:ext uri="{FF2B5EF4-FFF2-40B4-BE49-F238E27FC236}">
                <a16:creationId xmlns:a16="http://schemas.microsoft.com/office/drawing/2014/main" id="{9F9602B8-085F-4816-8F9F-E6FBDCAE6EBA}"/>
              </a:ext>
            </a:extLst>
          </p:cNvPr>
          <p:cNvGrpSpPr/>
          <p:nvPr/>
        </p:nvGrpSpPr>
        <p:grpSpPr>
          <a:xfrm>
            <a:off x="113847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46" name="Sun 945">
              <a:extLst>
                <a:ext uri="{FF2B5EF4-FFF2-40B4-BE49-F238E27FC236}">
                  <a16:creationId xmlns:a16="http://schemas.microsoft.com/office/drawing/2014/main" id="{DD07EE68-B84A-4BB2-91A3-3C058CD4280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47" name="Oval 946">
              <a:extLst>
                <a:ext uri="{FF2B5EF4-FFF2-40B4-BE49-F238E27FC236}">
                  <a16:creationId xmlns:a16="http://schemas.microsoft.com/office/drawing/2014/main" id="{64C7B48C-A4C2-4BB9-B029-1F70F18F80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48" name="Group 947">
            <a:extLst>
              <a:ext uri="{FF2B5EF4-FFF2-40B4-BE49-F238E27FC236}">
                <a16:creationId xmlns:a16="http://schemas.microsoft.com/office/drawing/2014/main" id="{55DBF4A4-7ABA-45BF-AFFE-D156E7C0BFE5}"/>
              </a:ext>
            </a:extLst>
          </p:cNvPr>
          <p:cNvGrpSpPr/>
          <p:nvPr/>
        </p:nvGrpSpPr>
        <p:grpSpPr>
          <a:xfrm>
            <a:off x="116133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49" name="Sun 948">
              <a:extLst>
                <a:ext uri="{FF2B5EF4-FFF2-40B4-BE49-F238E27FC236}">
                  <a16:creationId xmlns:a16="http://schemas.microsoft.com/office/drawing/2014/main" id="{CC7D13AF-BC5A-4E29-A43F-DEBD4904C31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50" name="Oval 949">
              <a:extLst>
                <a:ext uri="{FF2B5EF4-FFF2-40B4-BE49-F238E27FC236}">
                  <a16:creationId xmlns:a16="http://schemas.microsoft.com/office/drawing/2014/main" id="{D6FEBFBB-D193-406B-9F57-AC58259125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51" name="Group 950">
            <a:extLst>
              <a:ext uri="{FF2B5EF4-FFF2-40B4-BE49-F238E27FC236}">
                <a16:creationId xmlns:a16="http://schemas.microsoft.com/office/drawing/2014/main" id="{22FE0B48-632F-4E93-B9A5-A8781D80C880}"/>
              </a:ext>
            </a:extLst>
          </p:cNvPr>
          <p:cNvGrpSpPr/>
          <p:nvPr/>
        </p:nvGrpSpPr>
        <p:grpSpPr>
          <a:xfrm>
            <a:off x="11146634" y="44918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52" name="Sun 951">
              <a:extLst>
                <a:ext uri="{FF2B5EF4-FFF2-40B4-BE49-F238E27FC236}">
                  <a16:creationId xmlns:a16="http://schemas.microsoft.com/office/drawing/2014/main" id="{AF673D52-7DA4-404B-8689-4CE0A0A6918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53" name="Oval 952">
              <a:extLst>
                <a:ext uri="{FF2B5EF4-FFF2-40B4-BE49-F238E27FC236}">
                  <a16:creationId xmlns:a16="http://schemas.microsoft.com/office/drawing/2014/main" id="{668C2A42-E4F6-4B12-85E4-E79FC1862F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54" name="Group 953">
            <a:extLst>
              <a:ext uri="{FF2B5EF4-FFF2-40B4-BE49-F238E27FC236}">
                <a16:creationId xmlns:a16="http://schemas.microsoft.com/office/drawing/2014/main" id="{E1C30679-4332-4899-A0F3-9966CE8EAC5F}"/>
              </a:ext>
            </a:extLst>
          </p:cNvPr>
          <p:cNvGrpSpPr/>
          <p:nvPr/>
        </p:nvGrpSpPr>
        <p:grpSpPr>
          <a:xfrm>
            <a:off x="11137109" y="42727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55" name="Sun 954">
              <a:extLst>
                <a:ext uri="{FF2B5EF4-FFF2-40B4-BE49-F238E27FC236}">
                  <a16:creationId xmlns:a16="http://schemas.microsoft.com/office/drawing/2014/main" id="{3F5C6935-A8C6-41C5-B0A4-6BBF7958B0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56" name="Oval 955">
              <a:extLst>
                <a:ext uri="{FF2B5EF4-FFF2-40B4-BE49-F238E27FC236}">
                  <a16:creationId xmlns:a16="http://schemas.microsoft.com/office/drawing/2014/main" id="{D281BA0F-6DFD-404A-83C6-442930546A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57" name="Group 956">
            <a:extLst>
              <a:ext uri="{FF2B5EF4-FFF2-40B4-BE49-F238E27FC236}">
                <a16:creationId xmlns:a16="http://schemas.microsoft.com/office/drawing/2014/main" id="{15EE8F30-47E9-4C0A-9FA4-29249F0A2340}"/>
              </a:ext>
            </a:extLst>
          </p:cNvPr>
          <p:cNvGrpSpPr/>
          <p:nvPr/>
        </p:nvGrpSpPr>
        <p:grpSpPr>
          <a:xfrm>
            <a:off x="11146634" y="401562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58" name="Sun 957">
              <a:extLst>
                <a:ext uri="{FF2B5EF4-FFF2-40B4-BE49-F238E27FC236}">
                  <a16:creationId xmlns:a16="http://schemas.microsoft.com/office/drawing/2014/main" id="{596F15E2-C1EF-4017-9BB3-647FA05FF7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59" name="Oval 958">
              <a:extLst>
                <a:ext uri="{FF2B5EF4-FFF2-40B4-BE49-F238E27FC236}">
                  <a16:creationId xmlns:a16="http://schemas.microsoft.com/office/drawing/2014/main" id="{0A7B9780-A2BF-4F29-94E9-A52A9D622C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60" name="Group 959">
            <a:extLst>
              <a:ext uri="{FF2B5EF4-FFF2-40B4-BE49-F238E27FC236}">
                <a16:creationId xmlns:a16="http://schemas.microsoft.com/office/drawing/2014/main" id="{37847448-96DE-4A94-A1A6-9506B69A6304}"/>
              </a:ext>
            </a:extLst>
          </p:cNvPr>
          <p:cNvGrpSpPr/>
          <p:nvPr/>
        </p:nvGrpSpPr>
        <p:grpSpPr>
          <a:xfrm>
            <a:off x="11146634" y="38155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61" name="Sun 960">
              <a:extLst>
                <a:ext uri="{FF2B5EF4-FFF2-40B4-BE49-F238E27FC236}">
                  <a16:creationId xmlns:a16="http://schemas.microsoft.com/office/drawing/2014/main" id="{35B3E63F-BFD5-4B77-A7BA-1511158FE2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62" name="Oval 961">
              <a:extLst>
                <a:ext uri="{FF2B5EF4-FFF2-40B4-BE49-F238E27FC236}">
                  <a16:creationId xmlns:a16="http://schemas.microsoft.com/office/drawing/2014/main" id="{3C60A6B2-29FD-4757-A9F4-4B1EDA38BE2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63" name="Group 962">
            <a:extLst>
              <a:ext uri="{FF2B5EF4-FFF2-40B4-BE49-F238E27FC236}">
                <a16:creationId xmlns:a16="http://schemas.microsoft.com/office/drawing/2014/main" id="{0178DC48-F952-43A8-8AB4-789B593F58F5}"/>
              </a:ext>
            </a:extLst>
          </p:cNvPr>
          <p:cNvGrpSpPr/>
          <p:nvPr/>
        </p:nvGrpSpPr>
        <p:grpSpPr>
          <a:xfrm>
            <a:off x="11165684" y="36060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64" name="Sun 963">
              <a:extLst>
                <a:ext uri="{FF2B5EF4-FFF2-40B4-BE49-F238E27FC236}">
                  <a16:creationId xmlns:a16="http://schemas.microsoft.com/office/drawing/2014/main" id="{48F5A06A-8925-40B2-943F-A58B0324FC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65" name="Oval 964">
              <a:extLst>
                <a:ext uri="{FF2B5EF4-FFF2-40B4-BE49-F238E27FC236}">
                  <a16:creationId xmlns:a16="http://schemas.microsoft.com/office/drawing/2014/main" id="{8B58B7DA-7632-4E17-9388-4D22F9E8B20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66" name="Group 965">
            <a:extLst>
              <a:ext uri="{FF2B5EF4-FFF2-40B4-BE49-F238E27FC236}">
                <a16:creationId xmlns:a16="http://schemas.microsoft.com/office/drawing/2014/main" id="{62CD779B-6BCE-4992-9982-4BCFF13F5683}"/>
              </a:ext>
            </a:extLst>
          </p:cNvPr>
          <p:cNvGrpSpPr/>
          <p:nvPr/>
        </p:nvGrpSpPr>
        <p:grpSpPr>
          <a:xfrm>
            <a:off x="11213309" y="33869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67" name="Sun 966">
              <a:extLst>
                <a:ext uri="{FF2B5EF4-FFF2-40B4-BE49-F238E27FC236}">
                  <a16:creationId xmlns:a16="http://schemas.microsoft.com/office/drawing/2014/main" id="{0EB54A22-633B-47D0-BF55-AF5D7EFC30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68" name="Oval 967">
              <a:extLst>
                <a:ext uri="{FF2B5EF4-FFF2-40B4-BE49-F238E27FC236}">
                  <a16:creationId xmlns:a16="http://schemas.microsoft.com/office/drawing/2014/main" id="{118224AA-CB8B-49B6-B433-E666CEF197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69" name="Group 968">
            <a:extLst>
              <a:ext uri="{FF2B5EF4-FFF2-40B4-BE49-F238E27FC236}">
                <a16:creationId xmlns:a16="http://schemas.microsoft.com/office/drawing/2014/main" id="{A15BFA8D-D328-45C7-97AD-7D323DCB5C95}"/>
              </a:ext>
            </a:extLst>
          </p:cNvPr>
          <p:cNvGrpSpPr/>
          <p:nvPr/>
        </p:nvGrpSpPr>
        <p:grpSpPr>
          <a:xfrm>
            <a:off x="11260934" y="31583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70" name="Sun 969">
              <a:extLst>
                <a:ext uri="{FF2B5EF4-FFF2-40B4-BE49-F238E27FC236}">
                  <a16:creationId xmlns:a16="http://schemas.microsoft.com/office/drawing/2014/main" id="{5377B65B-88CB-4D82-B1BC-C7F5E6B6618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71" name="Oval 970">
              <a:extLst>
                <a:ext uri="{FF2B5EF4-FFF2-40B4-BE49-F238E27FC236}">
                  <a16:creationId xmlns:a16="http://schemas.microsoft.com/office/drawing/2014/main" id="{CC54F6AC-834D-41C0-985B-388CEB51BF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72" name="Group 971">
            <a:extLst>
              <a:ext uri="{FF2B5EF4-FFF2-40B4-BE49-F238E27FC236}">
                <a16:creationId xmlns:a16="http://schemas.microsoft.com/office/drawing/2014/main" id="{6C371086-9C5A-4D70-B926-1F0E92E90566}"/>
              </a:ext>
            </a:extLst>
          </p:cNvPr>
          <p:cNvGrpSpPr/>
          <p:nvPr/>
        </p:nvGrpSpPr>
        <p:grpSpPr>
          <a:xfrm>
            <a:off x="11346659" y="29678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73" name="Sun 972">
              <a:extLst>
                <a:ext uri="{FF2B5EF4-FFF2-40B4-BE49-F238E27FC236}">
                  <a16:creationId xmlns:a16="http://schemas.microsoft.com/office/drawing/2014/main" id="{7A28A681-49B7-4149-8821-D5466C4A2F5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74" name="Oval 973">
              <a:extLst>
                <a:ext uri="{FF2B5EF4-FFF2-40B4-BE49-F238E27FC236}">
                  <a16:creationId xmlns:a16="http://schemas.microsoft.com/office/drawing/2014/main" id="{BFA61C72-C5B0-4C95-9AAA-20F203E0506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75" name="Group 974">
            <a:extLst>
              <a:ext uri="{FF2B5EF4-FFF2-40B4-BE49-F238E27FC236}">
                <a16:creationId xmlns:a16="http://schemas.microsoft.com/office/drawing/2014/main" id="{529197C0-05AB-4F38-B5AC-0675C014B6B0}"/>
              </a:ext>
            </a:extLst>
          </p:cNvPr>
          <p:cNvGrpSpPr/>
          <p:nvPr/>
        </p:nvGrpSpPr>
        <p:grpSpPr>
          <a:xfrm>
            <a:off x="11079959" y="29392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76" name="Sun 975">
              <a:extLst>
                <a:ext uri="{FF2B5EF4-FFF2-40B4-BE49-F238E27FC236}">
                  <a16:creationId xmlns:a16="http://schemas.microsoft.com/office/drawing/2014/main" id="{19C96E18-7D0A-4145-B6F7-C2876C6552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77" name="Oval 976">
              <a:extLst>
                <a:ext uri="{FF2B5EF4-FFF2-40B4-BE49-F238E27FC236}">
                  <a16:creationId xmlns:a16="http://schemas.microsoft.com/office/drawing/2014/main" id="{90309D2E-637A-4C2C-9F86-0C58813753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78" name="Group 977">
            <a:extLst>
              <a:ext uri="{FF2B5EF4-FFF2-40B4-BE49-F238E27FC236}">
                <a16:creationId xmlns:a16="http://schemas.microsoft.com/office/drawing/2014/main" id="{7FEED714-9C75-40AC-A60E-A0A25DC18A95}"/>
              </a:ext>
            </a:extLst>
          </p:cNvPr>
          <p:cNvGrpSpPr/>
          <p:nvPr/>
        </p:nvGrpSpPr>
        <p:grpSpPr>
          <a:xfrm>
            <a:off x="10851359" y="302502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79" name="Sun 978">
              <a:extLst>
                <a:ext uri="{FF2B5EF4-FFF2-40B4-BE49-F238E27FC236}">
                  <a16:creationId xmlns:a16="http://schemas.microsoft.com/office/drawing/2014/main" id="{74C6794D-09A3-4C32-94E4-8C9F217706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80" name="Oval 979">
              <a:extLst>
                <a:ext uri="{FF2B5EF4-FFF2-40B4-BE49-F238E27FC236}">
                  <a16:creationId xmlns:a16="http://schemas.microsoft.com/office/drawing/2014/main" id="{03F2C698-118E-4ABA-8B91-7C9B0BB204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81" name="Group 980">
            <a:extLst>
              <a:ext uri="{FF2B5EF4-FFF2-40B4-BE49-F238E27FC236}">
                <a16:creationId xmlns:a16="http://schemas.microsoft.com/office/drawing/2014/main" id="{E2E56368-2F98-4826-97ED-F3B61D545EE5}"/>
              </a:ext>
            </a:extLst>
          </p:cNvPr>
          <p:cNvGrpSpPr/>
          <p:nvPr/>
        </p:nvGrpSpPr>
        <p:grpSpPr>
          <a:xfrm>
            <a:off x="10641809" y="31488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82" name="Sun 981">
              <a:extLst>
                <a:ext uri="{FF2B5EF4-FFF2-40B4-BE49-F238E27FC236}">
                  <a16:creationId xmlns:a16="http://schemas.microsoft.com/office/drawing/2014/main" id="{7A19F7E7-B127-4DA1-A3AA-56EFB236C9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83" name="Oval 982">
              <a:extLst>
                <a:ext uri="{FF2B5EF4-FFF2-40B4-BE49-F238E27FC236}">
                  <a16:creationId xmlns:a16="http://schemas.microsoft.com/office/drawing/2014/main" id="{A29DFDE8-F9EC-4ADC-9F7A-A4897F09817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84" name="Group 983">
            <a:extLst>
              <a:ext uri="{FF2B5EF4-FFF2-40B4-BE49-F238E27FC236}">
                <a16:creationId xmlns:a16="http://schemas.microsoft.com/office/drawing/2014/main" id="{DF6040A9-4460-418C-B4B4-A381DBE21FEF}"/>
              </a:ext>
            </a:extLst>
          </p:cNvPr>
          <p:cNvGrpSpPr/>
          <p:nvPr/>
        </p:nvGrpSpPr>
        <p:grpSpPr>
          <a:xfrm>
            <a:off x="10441784" y="33012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85" name="Sun 984">
              <a:extLst>
                <a:ext uri="{FF2B5EF4-FFF2-40B4-BE49-F238E27FC236}">
                  <a16:creationId xmlns:a16="http://schemas.microsoft.com/office/drawing/2014/main" id="{9ED851D3-1C1D-4224-84EC-078A34B8BF5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86" name="Oval 985">
              <a:extLst>
                <a:ext uri="{FF2B5EF4-FFF2-40B4-BE49-F238E27FC236}">
                  <a16:creationId xmlns:a16="http://schemas.microsoft.com/office/drawing/2014/main" id="{CDEF93B7-3450-4912-8209-753976DD2BE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87" name="Group 986">
            <a:extLst>
              <a:ext uri="{FF2B5EF4-FFF2-40B4-BE49-F238E27FC236}">
                <a16:creationId xmlns:a16="http://schemas.microsoft.com/office/drawing/2014/main" id="{B59EC407-3C3F-4826-B5D8-D2036F812767}"/>
              </a:ext>
            </a:extLst>
          </p:cNvPr>
          <p:cNvGrpSpPr/>
          <p:nvPr/>
        </p:nvGrpSpPr>
        <p:grpSpPr>
          <a:xfrm>
            <a:off x="10270334" y="35012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88" name="Sun 987">
              <a:extLst>
                <a:ext uri="{FF2B5EF4-FFF2-40B4-BE49-F238E27FC236}">
                  <a16:creationId xmlns:a16="http://schemas.microsoft.com/office/drawing/2014/main" id="{164205D1-24ED-488F-B2E1-0A9E9B89F2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89" name="Oval 988">
              <a:extLst>
                <a:ext uri="{FF2B5EF4-FFF2-40B4-BE49-F238E27FC236}">
                  <a16:creationId xmlns:a16="http://schemas.microsoft.com/office/drawing/2014/main" id="{DBC26B8F-4889-4D73-B999-085457A94A0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90" name="Group 989">
            <a:extLst>
              <a:ext uri="{FF2B5EF4-FFF2-40B4-BE49-F238E27FC236}">
                <a16:creationId xmlns:a16="http://schemas.microsoft.com/office/drawing/2014/main" id="{7D11F412-D77B-46DC-A2C5-9E1543166FF5}"/>
              </a:ext>
            </a:extLst>
          </p:cNvPr>
          <p:cNvGrpSpPr/>
          <p:nvPr/>
        </p:nvGrpSpPr>
        <p:grpSpPr>
          <a:xfrm>
            <a:off x="8821666" y="17567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91" name="Sun 990">
              <a:extLst>
                <a:ext uri="{FF2B5EF4-FFF2-40B4-BE49-F238E27FC236}">
                  <a16:creationId xmlns:a16="http://schemas.microsoft.com/office/drawing/2014/main" id="{EF98A95A-B24B-490F-BD75-B52183B7382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92" name="Oval 991">
              <a:extLst>
                <a:ext uri="{FF2B5EF4-FFF2-40B4-BE49-F238E27FC236}">
                  <a16:creationId xmlns:a16="http://schemas.microsoft.com/office/drawing/2014/main" id="{99D89C44-A688-4B65-A378-C7AC5CEB776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93" name="Group 992">
            <a:extLst>
              <a:ext uri="{FF2B5EF4-FFF2-40B4-BE49-F238E27FC236}">
                <a16:creationId xmlns:a16="http://schemas.microsoft.com/office/drawing/2014/main" id="{EB1B0E1A-A441-48F3-82F3-91FC3E0E6961}"/>
              </a:ext>
            </a:extLst>
          </p:cNvPr>
          <p:cNvGrpSpPr/>
          <p:nvPr/>
        </p:nvGrpSpPr>
        <p:grpSpPr>
          <a:xfrm>
            <a:off x="8726416" y="24902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94" name="Sun 993">
              <a:extLst>
                <a:ext uri="{FF2B5EF4-FFF2-40B4-BE49-F238E27FC236}">
                  <a16:creationId xmlns:a16="http://schemas.microsoft.com/office/drawing/2014/main" id="{4954BE9F-8D1F-44AC-9B6E-5E48B575116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95" name="Oval 994">
              <a:extLst>
                <a:ext uri="{FF2B5EF4-FFF2-40B4-BE49-F238E27FC236}">
                  <a16:creationId xmlns:a16="http://schemas.microsoft.com/office/drawing/2014/main" id="{BBE448E8-E898-4EA9-9E39-00619D1607E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96" name="Group 995">
            <a:extLst>
              <a:ext uri="{FF2B5EF4-FFF2-40B4-BE49-F238E27FC236}">
                <a16:creationId xmlns:a16="http://schemas.microsoft.com/office/drawing/2014/main" id="{CB5D42DF-F358-4C60-B1C9-415098F8C918}"/>
              </a:ext>
            </a:extLst>
          </p:cNvPr>
          <p:cNvGrpSpPr/>
          <p:nvPr/>
        </p:nvGrpSpPr>
        <p:grpSpPr>
          <a:xfrm>
            <a:off x="11269591" y="28616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97" name="Sun 996">
              <a:extLst>
                <a:ext uri="{FF2B5EF4-FFF2-40B4-BE49-F238E27FC236}">
                  <a16:creationId xmlns:a16="http://schemas.microsoft.com/office/drawing/2014/main" id="{627E604C-5B3F-4E97-9991-46A5131E92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98" name="Oval 997">
              <a:extLst>
                <a:ext uri="{FF2B5EF4-FFF2-40B4-BE49-F238E27FC236}">
                  <a16:creationId xmlns:a16="http://schemas.microsoft.com/office/drawing/2014/main" id="{4261AFF7-105E-4DC3-B7A8-21161BD0782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99" name="Group 998">
            <a:extLst>
              <a:ext uri="{FF2B5EF4-FFF2-40B4-BE49-F238E27FC236}">
                <a16:creationId xmlns:a16="http://schemas.microsoft.com/office/drawing/2014/main" id="{391C0364-5885-458A-98F9-F0DA660BE3C9}"/>
              </a:ext>
            </a:extLst>
          </p:cNvPr>
          <p:cNvGrpSpPr/>
          <p:nvPr/>
        </p:nvGrpSpPr>
        <p:grpSpPr>
          <a:xfrm>
            <a:off x="11126716" y="27473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00" name="Sun 999">
              <a:extLst>
                <a:ext uri="{FF2B5EF4-FFF2-40B4-BE49-F238E27FC236}">
                  <a16:creationId xmlns:a16="http://schemas.microsoft.com/office/drawing/2014/main" id="{581226CE-F684-4CCA-B9FE-9A2EF13EA5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1" name="Oval 1000">
              <a:extLst>
                <a:ext uri="{FF2B5EF4-FFF2-40B4-BE49-F238E27FC236}">
                  <a16:creationId xmlns:a16="http://schemas.microsoft.com/office/drawing/2014/main" id="{438EDF23-57B1-410E-BDDB-1934D3CC93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02" name="Group 1001">
            <a:extLst>
              <a:ext uri="{FF2B5EF4-FFF2-40B4-BE49-F238E27FC236}">
                <a16:creationId xmlns:a16="http://schemas.microsoft.com/office/drawing/2014/main" id="{6C7E6F9F-2197-4604-92A2-E2CCCC959EC5}"/>
              </a:ext>
            </a:extLst>
          </p:cNvPr>
          <p:cNvGrpSpPr/>
          <p:nvPr/>
        </p:nvGrpSpPr>
        <p:grpSpPr>
          <a:xfrm>
            <a:off x="10974316" y="28140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03" name="Sun 1002">
              <a:extLst>
                <a:ext uri="{FF2B5EF4-FFF2-40B4-BE49-F238E27FC236}">
                  <a16:creationId xmlns:a16="http://schemas.microsoft.com/office/drawing/2014/main" id="{653D5324-41D3-41BA-AEDD-35ED86A3FC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4" name="Oval 1003">
              <a:extLst>
                <a:ext uri="{FF2B5EF4-FFF2-40B4-BE49-F238E27FC236}">
                  <a16:creationId xmlns:a16="http://schemas.microsoft.com/office/drawing/2014/main" id="{469BB45C-D7A0-48F2-AF11-AD56B0D325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05" name="Group 1004">
            <a:extLst>
              <a:ext uri="{FF2B5EF4-FFF2-40B4-BE49-F238E27FC236}">
                <a16:creationId xmlns:a16="http://schemas.microsoft.com/office/drawing/2014/main" id="{E4DD0253-A2C3-49ED-9DE8-CA0D27CD09D1}"/>
              </a:ext>
            </a:extLst>
          </p:cNvPr>
          <p:cNvGrpSpPr/>
          <p:nvPr/>
        </p:nvGrpSpPr>
        <p:grpSpPr>
          <a:xfrm>
            <a:off x="10821916" y="28997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06" name="Sun 1005">
              <a:extLst>
                <a:ext uri="{FF2B5EF4-FFF2-40B4-BE49-F238E27FC236}">
                  <a16:creationId xmlns:a16="http://schemas.microsoft.com/office/drawing/2014/main" id="{6D656F73-0E9D-46DA-A231-FBA30359246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7" name="Oval 1006">
              <a:extLst>
                <a:ext uri="{FF2B5EF4-FFF2-40B4-BE49-F238E27FC236}">
                  <a16:creationId xmlns:a16="http://schemas.microsoft.com/office/drawing/2014/main" id="{B149A550-3520-4B5E-80AE-8461D30A50C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08" name="Group 1007">
            <a:extLst>
              <a:ext uri="{FF2B5EF4-FFF2-40B4-BE49-F238E27FC236}">
                <a16:creationId xmlns:a16="http://schemas.microsoft.com/office/drawing/2014/main" id="{F0876585-260F-41B3-96BD-FB4B0111E98E}"/>
              </a:ext>
            </a:extLst>
          </p:cNvPr>
          <p:cNvGrpSpPr/>
          <p:nvPr/>
        </p:nvGrpSpPr>
        <p:grpSpPr>
          <a:xfrm>
            <a:off x="10659991" y="29855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09" name="Sun 1008">
              <a:extLst>
                <a:ext uri="{FF2B5EF4-FFF2-40B4-BE49-F238E27FC236}">
                  <a16:creationId xmlns:a16="http://schemas.microsoft.com/office/drawing/2014/main" id="{274F916B-46ED-4242-8D15-FA83CCBE03D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0" name="Oval 1009">
              <a:extLst>
                <a:ext uri="{FF2B5EF4-FFF2-40B4-BE49-F238E27FC236}">
                  <a16:creationId xmlns:a16="http://schemas.microsoft.com/office/drawing/2014/main" id="{CA5CB421-35CB-449A-8AA7-88EB2B74B6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11" name="Group 1010">
            <a:extLst>
              <a:ext uri="{FF2B5EF4-FFF2-40B4-BE49-F238E27FC236}">
                <a16:creationId xmlns:a16="http://schemas.microsoft.com/office/drawing/2014/main" id="{F481993E-DFAF-47A7-A9DF-5B11E633B540}"/>
              </a:ext>
            </a:extLst>
          </p:cNvPr>
          <p:cNvGrpSpPr/>
          <p:nvPr/>
        </p:nvGrpSpPr>
        <p:grpSpPr>
          <a:xfrm>
            <a:off x="10498066" y="31188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12" name="Sun 1011">
              <a:extLst>
                <a:ext uri="{FF2B5EF4-FFF2-40B4-BE49-F238E27FC236}">
                  <a16:creationId xmlns:a16="http://schemas.microsoft.com/office/drawing/2014/main" id="{D0F96F90-E9E4-4597-AB17-9A8C1DFB65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3" name="Oval 1012">
              <a:extLst>
                <a:ext uri="{FF2B5EF4-FFF2-40B4-BE49-F238E27FC236}">
                  <a16:creationId xmlns:a16="http://schemas.microsoft.com/office/drawing/2014/main" id="{3F67A200-5039-4189-876E-43C6D856F75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14" name="Group 1013">
            <a:extLst>
              <a:ext uri="{FF2B5EF4-FFF2-40B4-BE49-F238E27FC236}">
                <a16:creationId xmlns:a16="http://schemas.microsoft.com/office/drawing/2014/main" id="{C61544CD-8965-4CE8-AE55-E301C3EAF35D}"/>
              </a:ext>
            </a:extLst>
          </p:cNvPr>
          <p:cNvGrpSpPr/>
          <p:nvPr/>
        </p:nvGrpSpPr>
        <p:grpSpPr>
          <a:xfrm>
            <a:off x="10326616" y="32712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15" name="Sun 1014">
              <a:extLst>
                <a:ext uri="{FF2B5EF4-FFF2-40B4-BE49-F238E27FC236}">
                  <a16:creationId xmlns:a16="http://schemas.microsoft.com/office/drawing/2014/main" id="{8D38ED61-D7A4-498B-9E55-5B25624C934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6" name="Oval 1015">
              <a:extLst>
                <a:ext uri="{FF2B5EF4-FFF2-40B4-BE49-F238E27FC236}">
                  <a16:creationId xmlns:a16="http://schemas.microsoft.com/office/drawing/2014/main" id="{231A0C43-5EA5-4085-BDA9-4AAE271539B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17" name="Group 1016">
            <a:extLst>
              <a:ext uri="{FF2B5EF4-FFF2-40B4-BE49-F238E27FC236}">
                <a16:creationId xmlns:a16="http://schemas.microsoft.com/office/drawing/2014/main" id="{D8FC059E-3420-4DE9-BB73-8D22DAFE6CD9}"/>
              </a:ext>
            </a:extLst>
          </p:cNvPr>
          <p:cNvGrpSpPr/>
          <p:nvPr/>
        </p:nvGrpSpPr>
        <p:grpSpPr>
          <a:xfrm>
            <a:off x="10202791" y="341412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18" name="Sun 1017">
              <a:extLst>
                <a:ext uri="{FF2B5EF4-FFF2-40B4-BE49-F238E27FC236}">
                  <a16:creationId xmlns:a16="http://schemas.microsoft.com/office/drawing/2014/main" id="{B9E6194C-5F94-487B-9DA0-5C42214587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19" name="Oval 1018">
              <a:extLst>
                <a:ext uri="{FF2B5EF4-FFF2-40B4-BE49-F238E27FC236}">
                  <a16:creationId xmlns:a16="http://schemas.microsoft.com/office/drawing/2014/main" id="{C92D4981-6DF8-4D15-8FDE-50C7B49D81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20" name="Group 1019">
            <a:extLst>
              <a:ext uri="{FF2B5EF4-FFF2-40B4-BE49-F238E27FC236}">
                <a16:creationId xmlns:a16="http://schemas.microsoft.com/office/drawing/2014/main" id="{08E08C26-2BFD-4D37-833F-7E6B4438D836}"/>
              </a:ext>
            </a:extLst>
          </p:cNvPr>
          <p:cNvGrpSpPr/>
          <p:nvPr/>
        </p:nvGrpSpPr>
        <p:grpSpPr>
          <a:xfrm>
            <a:off x="10088491" y="35379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21" name="Sun 1020">
              <a:extLst>
                <a:ext uri="{FF2B5EF4-FFF2-40B4-BE49-F238E27FC236}">
                  <a16:creationId xmlns:a16="http://schemas.microsoft.com/office/drawing/2014/main" id="{FE202251-8B12-4179-8CA6-528DE3CA9CA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22" name="Oval 1021">
              <a:extLst>
                <a:ext uri="{FF2B5EF4-FFF2-40B4-BE49-F238E27FC236}">
                  <a16:creationId xmlns:a16="http://schemas.microsoft.com/office/drawing/2014/main" id="{9542C01A-1189-4805-B39C-41121F6085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23" name="Group 1022">
            <a:extLst>
              <a:ext uri="{FF2B5EF4-FFF2-40B4-BE49-F238E27FC236}">
                <a16:creationId xmlns:a16="http://schemas.microsoft.com/office/drawing/2014/main" id="{D7196D7B-4D6D-4653-8756-46A4ECAEEB36}"/>
              </a:ext>
            </a:extLst>
          </p:cNvPr>
          <p:cNvGrpSpPr/>
          <p:nvPr/>
        </p:nvGrpSpPr>
        <p:grpSpPr>
          <a:xfrm>
            <a:off x="8841584" y="23487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24" name="Sun 1023">
              <a:extLst>
                <a:ext uri="{FF2B5EF4-FFF2-40B4-BE49-F238E27FC236}">
                  <a16:creationId xmlns:a16="http://schemas.microsoft.com/office/drawing/2014/main" id="{2B636903-BCD1-414B-A032-312EF46A74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25" name="Oval 1024">
              <a:extLst>
                <a:ext uri="{FF2B5EF4-FFF2-40B4-BE49-F238E27FC236}">
                  <a16:creationId xmlns:a16="http://schemas.microsoft.com/office/drawing/2014/main" id="{54D79366-DE04-4B08-894C-59D7214A59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26" name="Group 1025">
            <a:extLst>
              <a:ext uri="{FF2B5EF4-FFF2-40B4-BE49-F238E27FC236}">
                <a16:creationId xmlns:a16="http://schemas.microsoft.com/office/drawing/2014/main" id="{90BC3237-FD8D-4E45-82C0-ECE05670D908}"/>
              </a:ext>
            </a:extLst>
          </p:cNvPr>
          <p:cNvGrpSpPr/>
          <p:nvPr/>
        </p:nvGrpSpPr>
        <p:grpSpPr>
          <a:xfrm>
            <a:off x="8851109" y="25582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27" name="Sun 1026">
              <a:extLst>
                <a:ext uri="{FF2B5EF4-FFF2-40B4-BE49-F238E27FC236}">
                  <a16:creationId xmlns:a16="http://schemas.microsoft.com/office/drawing/2014/main" id="{C71380E1-1645-4D78-8CD9-DB96E84C8FE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28" name="Oval 1027">
              <a:extLst>
                <a:ext uri="{FF2B5EF4-FFF2-40B4-BE49-F238E27FC236}">
                  <a16:creationId xmlns:a16="http://schemas.microsoft.com/office/drawing/2014/main" id="{EA47199E-C7F1-41A0-959F-AD34DDA53F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1ABAC387-B82B-4E49-9C92-5CBFF933A7BD}"/>
              </a:ext>
            </a:extLst>
          </p:cNvPr>
          <p:cNvGrpSpPr/>
          <p:nvPr/>
        </p:nvGrpSpPr>
        <p:grpSpPr>
          <a:xfrm>
            <a:off x="652975" y="240511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30" name="Sun 1029">
              <a:extLst>
                <a:ext uri="{FF2B5EF4-FFF2-40B4-BE49-F238E27FC236}">
                  <a16:creationId xmlns:a16="http://schemas.microsoft.com/office/drawing/2014/main" id="{F22A5D47-C867-4089-9BD1-09D7AD1E73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31" name="Oval 1030">
              <a:extLst>
                <a:ext uri="{FF2B5EF4-FFF2-40B4-BE49-F238E27FC236}">
                  <a16:creationId xmlns:a16="http://schemas.microsoft.com/office/drawing/2014/main" id="{20273D57-5D88-4A06-B76F-E8B7E4C9996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32" name="Group 1031">
            <a:extLst>
              <a:ext uri="{FF2B5EF4-FFF2-40B4-BE49-F238E27FC236}">
                <a16:creationId xmlns:a16="http://schemas.microsoft.com/office/drawing/2014/main" id="{446BC0AC-3539-46B3-803F-49EB842D711B}"/>
              </a:ext>
            </a:extLst>
          </p:cNvPr>
          <p:cNvGrpSpPr/>
          <p:nvPr/>
        </p:nvGrpSpPr>
        <p:grpSpPr>
          <a:xfrm>
            <a:off x="311978" y="2550831"/>
            <a:ext cx="224389" cy="224389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33" name="Sun 1032">
              <a:extLst>
                <a:ext uri="{FF2B5EF4-FFF2-40B4-BE49-F238E27FC236}">
                  <a16:creationId xmlns:a16="http://schemas.microsoft.com/office/drawing/2014/main" id="{6A0495F4-4A16-4D11-89B5-6596A6408B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34" name="Oval 1033">
              <a:extLst>
                <a:ext uri="{FF2B5EF4-FFF2-40B4-BE49-F238E27FC236}">
                  <a16:creationId xmlns:a16="http://schemas.microsoft.com/office/drawing/2014/main" id="{A76184EA-38B7-498C-BE0F-DE994DDC2C3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946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5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50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2" dur="5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5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0" dur="5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50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8" dur="50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2" dur="5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5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5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4" dur="50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8" dur="5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5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5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0" dur="50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4" dur="5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8" dur="50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2" dur="5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50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0" dur="50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4" dur="50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8" dur="5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2" dur="50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50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5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50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500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50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50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50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50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5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50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2" dur="50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4" dur="5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6" dur="5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8" dur="5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0" dur="50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2" dur="50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4" dur="50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6" dur="5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8" dur="50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0" dur="50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2" dur="5000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4" dur="50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6" dur="50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8" dur="5000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0" dur="50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2" dur="5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4" dur="50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6" dur="5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8" dur="5000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0" dur="500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2" dur="500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4" dur="5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6" dur="50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8" dur="5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0" dur="5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2" dur="50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4" dur="50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6" dur="5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8" dur="50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0" dur="5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2" dur="50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4" dur="50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6" dur="50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8" dur="5000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0" dur="50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2" dur="500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4" dur="5000" fill="hold"/>
                                        <p:tgtEl>
                                          <p:spTgt spid="6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6" dur="5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8" dur="50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0" dur="5000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2" dur="5000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4" dur="500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6" dur="5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8" dur="5000" fill="hold"/>
                                        <p:tgtEl>
                                          <p:spTgt spid="6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0" dur="5000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2" dur="5000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4" dur="500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6" dur="50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8" dur="5000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0" dur="5000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2" dur="500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4" dur="50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6" dur="5000" fill="hold"/>
                                        <p:tgtEl>
                                          <p:spTgt spid="6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8" dur="5000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0" dur="500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2" dur="5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4" dur="5000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6" dur="50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8" dur="500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0" dur="5000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2" dur="50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4" dur="5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6" dur="5000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8" dur="5000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0" dur="5000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2" dur="50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4" dur="5000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6" dur="500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8" dur="500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0" dur="50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2" dur="5000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4" dur="50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6" dur="5000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8" dur="50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0" dur="50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2" dur="50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4" dur="50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6" dur="500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8" dur="5000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0" dur="5000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2" dur="50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4" dur="5000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6" dur="50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8" dur="50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0" dur="500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2" dur="5000" fill="hold"/>
                                        <p:tgtEl>
                                          <p:spTgt spid="7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4" dur="5000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6" dur="5000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8" dur="5000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0" dur="5000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2" dur="5000" fill="hold"/>
                                        <p:tgtEl>
                                          <p:spTgt spid="8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4" dur="5000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6" dur="5000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8" dur="5000" fill="hold"/>
                                        <p:tgtEl>
                                          <p:spTgt spid="8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0" dur="5000" fill="hold"/>
                                        <p:tgtEl>
                                          <p:spTgt spid="8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2" dur="5000" fill="hold"/>
                                        <p:tgtEl>
                                          <p:spTgt spid="8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4" dur="5000" fill="hold"/>
                                        <p:tgtEl>
                                          <p:spTgt spid="8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6" dur="5000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8" dur="5000" fill="hold"/>
                                        <p:tgtEl>
                                          <p:spTgt spid="8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0" dur="5000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2" dur="5000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4" dur="5000" fill="hold"/>
                                        <p:tgtEl>
                                          <p:spTgt spid="8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6" dur="5000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8" dur="5000" fill="hold"/>
                                        <p:tgtEl>
                                          <p:spTgt spid="8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0" dur="5000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2" dur="5000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4" dur="50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6" dur="50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8" dur="500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0" dur="5000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2" dur="5000" fill="hold"/>
                                        <p:tgtEl>
                                          <p:spTgt spid="8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4" dur="5000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6" dur="5000" fill="hold"/>
                                        <p:tgtEl>
                                          <p:spTgt spid="8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8" dur="5000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0" dur="5000" fill="hold"/>
                                        <p:tgtEl>
                                          <p:spTgt spid="8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2" dur="5000" fill="hold"/>
                                        <p:tgtEl>
                                          <p:spTgt spid="8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4" dur="5000" fill="hold"/>
                                        <p:tgtEl>
                                          <p:spTgt spid="8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6" dur="5000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8" dur="5000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0" dur="5000" fill="hold"/>
                                        <p:tgtEl>
                                          <p:spTgt spid="8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2" dur="5000" fill="hold"/>
                                        <p:tgtEl>
                                          <p:spTgt spid="9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4" dur="5000" fill="hold"/>
                                        <p:tgtEl>
                                          <p:spTgt spid="9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6" dur="5000" fill="hold"/>
                                        <p:tgtEl>
                                          <p:spTgt spid="9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8" dur="5000" fill="hold"/>
                                        <p:tgtEl>
                                          <p:spTgt spid="9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0" dur="5000" fill="hold"/>
                                        <p:tgtEl>
                                          <p:spTgt spid="9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2" dur="5000" fill="hold"/>
                                        <p:tgtEl>
                                          <p:spTgt spid="9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4" dur="5000" fill="hold"/>
                                        <p:tgtEl>
                                          <p:spTgt spid="9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6" dur="5000" fill="hold"/>
                                        <p:tgtEl>
                                          <p:spTgt spid="9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8" dur="5000" fill="hold"/>
                                        <p:tgtEl>
                                          <p:spTgt spid="9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0" dur="5000" fill="hold"/>
                                        <p:tgtEl>
                                          <p:spTgt spid="9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2" dur="5000" fill="hold"/>
                                        <p:tgtEl>
                                          <p:spTgt spid="9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4" dur="5000" fill="hold"/>
                                        <p:tgtEl>
                                          <p:spTgt spid="9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6" dur="5000" fill="hold"/>
                                        <p:tgtEl>
                                          <p:spTgt spid="9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8" dur="5000" fill="hold"/>
                                        <p:tgtEl>
                                          <p:spTgt spid="9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0" dur="5000" fill="hold"/>
                                        <p:tgtEl>
                                          <p:spTgt spid="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2" dur="5000" fill="hold"/>
                                        <p:tgtEl>
                                          <p:spTgt spid="9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4" dur="5000" fill="hold"/>
                                        <p:tgtEl>
                                          <p:spTgt spid="9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6" dur="5000" fill="hold"/>
                                        <p:tgtEl>
                                          <p:spTgt spid="9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8" dur="5000" fill="hold"/>
                                        <p:tgtEl>
                                          <p:spTgt spid="9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0" dur="5000" fill="hold"/>
                                        <p:tgtEl>
                                          <p:spTgt spid="9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2" dur="5000" fill="hold"/>
                                        <p:tgtEl>
                                          <p:spTgt spid="9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4" dur="5000" fill="hold"/>
                                        <p:tgtEl>
                                          <p:spTgt spid="9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6" dur="5000" fill="hold"/>
                                        <p:tgtEl>
                                          <p:spTgt spid="9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8" dur="5000" fill="hold"/>
                                        <p:tgtEl>
                                          <p:spTgt spid="9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0" dur="5000" fill="hold"/>
                                        <p:tgtEl>
                                          <p:spTgt spid="9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2" dur="5000" fill="hold"/>
                                        <p:tgtEl>
                                          <p:spTgt spid="9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4" dur="5000" fill="hold"/>
                                        <p:tgtEl>
                                          <p:spTgt spid="9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6" dur="5000" fill="hold"/>
                                        <p:tgtEl>
                                          <p:spTgt spid="9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8" dur="5000" fill="hold"/>
                                        <p:tgtEl>
                                          <p:spTgt spid="9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0" dur="5000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2" dur="5000" fill="hold"/>
                                        <p:tgtEl>
                                          <p:spTgt spid="9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4" dur="5000" fill="hold"/>
                                        <p:tgtEl>
                                          <p:spTgt spid="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6" dur="5000" fill="hold"/>
                                        <p:tgtEl>
                                          <p:spTgt spid="9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8" dur="5000" fill="hold"/>
                                        <p:tgtEl>
                                          <p:spTgt spid="9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0" dur="5000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2" dur="5000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4" dur="50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6" dur="5000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8" dur="5000" fill="hold"/>
                                        <p:tgtEl>
                                          <p:spTgt spid="10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0" dur="5000" fill="hold"/>
                                        <p:tgtEl>
                                          <p:spTgt spid="10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2" dur="5000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4" dur="5000" fill="hold"/>
                                        <p:tgtEl>
                                          <p:spTgt spid="10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8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0" dur="5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5C873AE4-7FA7-4CE7-B27E-BA8F95E563AB}"/>
              </a:ext>
            </a:extLst>
          </p:cNvPr>
          <p:cNvGrpSpPr/>
          <p:nvPr/>
        </p:nvGrpSpPr>
        <p:grpSpPr>
          <a:xfrm>
            <a:off x="872412" y="-4577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B3F91F9-6C28-418F-88C0-1475D509A58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8267BB1-5C70-478C-A4F8-81957948B3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6BF5EE9B-C51A-45A8-B87C-F039AB83424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6C00BBF-7A6E-4FC6-93D5-BC839F9409D0}"/>
              </a:ext>
            </a:extLst>
          </p:cNvPr>
          <p:cNvGrpSpPr/>
          <p:nvPr/>
        </p:nvGrpSpPr>
        <p:grpSpPr>
          <a:xfrm>
            <a:off x="1413587" y="9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C9F42B3-CFAC-4FF6-97BB-5F52032DCB4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15E8F87-BA59-4A04-BE61-4FD95AA072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B7B2E943-AEEF-4D9C-A2C3-AD6E36C4D38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33286D9-7C98-4CE6-B20D-ACF321794617}"/>
              </a:ext>
            </a:extLst>
          </p:cNvPr>
          <p:cNvGrpSpPr/>
          <p:nvPr/>
        </p:nvGrpSpPr>
        <p:grpSpPr>
          <a:xfrm rot="3164560">
            <a:off x="-140157" y="-72117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2EAACE0-526F-47DE-9041-A5D13E656A4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2A6C251-C287-47AA-956E-F56358FD3D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377C40CC-8375-4248-817D-2BE94DE0B23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748842-7F2C-4C2F-A0A5-AE5BB503366B}"/>
              </a:ext>
            </a:extLst>
          </p:cNvPr>
          <p:cNvGrpSpPr/>
          <p:nvPr/>
        </p:nvGrpSpPr>
        <p:grpSpPr>
          <a:xfrm>
            <a:off x="293913" y="3265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9FE2899-ED50-4697-8528-AD1E745E382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21FF30D-85CA-45D3-803A-A1FD513A5B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98819A65-F431-4309-B01A-11B02DE65ED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EE02E50-C09F-4992-A181-5592A6AF50A1}"/>
              </a:ext>
            </a:extLst>
          </p:cNvPr>
          <p:cNvGrpSpPr/>
          <p:nvPr/>
        </p:nvGrpSpPr>
        <p:grpSpPr>
          <a:xfrm>
            <a:off x="3136640" y="630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E84787F-61C3-4253-88DE-A7B0A361637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9505908-AAE1-468B-89AC-03CFBD1C20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963E8619-BEB9-4159-A257-D149D88D7E9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3411ABE-CB44-4F49-BCE8-3487EF660652}"/>
              </a:ext>
            </a:extLst>
          </p:cNvPr>
          <p:cNvGrpSpPr/>
          <p:nvPr/>
        </p:nvGrpSpPr>
        <p:grpSpPr>
          <a:xfrm>
            <a:off x="3677815" y="1097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F745075-E4B9-49DE-8498-D4AD5694D31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1D61B74-EF77-47C0-9E93-6412638306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4507E98B-BCA1-40B9-8766-677BCFB1D05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8BC6A39-E10E-4E40-9153-D9C754D1A891}"/>
              </a:ext>
            </a:extLst>
          </p:cNvPr>
          <p:cNvGrpSpPr/>
          <p:nvPr/>
        </p:nvGrpSpPr>
        <p:grpSpPr>
          <a:xfrm>
            <a:off x="1981196" y="1088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0EDC39A-3DAB-49EF-A5DB-6A3480AE92A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5CDAD5E-C82E-4426-BF41-FDE4184788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Arc 40">
              <a:extLst>
                <a:ext uri="{FF2B5EF4-FFF2-40B4-BE49-F238E27FC236}">
                  <a16:creationId xmlns:a16="http://schemas.microsoft.com/office/drawing/2014/main" id="{E7FFBA97-A786-4167-888C-46759575077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3B0127B-2B34-4F3F-9629-E7A0690252B2}"/>
              </a:ext>
            </a:extLst>
          </p:cNvPr>
          <p:cNvGrpSpPr/>
          <p:nvPr/>
        </p:nvGrpSpPr>
        <p:grpSpPr>
          <a:xfrm>
            <a:off x="2558141" y="1088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520F47D-9D79-40CE-AA8F-3E8DA69146B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6E1FCBD-639A-4348-B6D3-71EC226AA7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Arc 44">
              <a:extLst>
                <a:ext uri="{FF2B5EF4-FFF2-40B4-BE49-F238E27FC236}">
                  <a16:creationId xmlns:a16="http://schemas.microsoft.com/office/drawing/2014/main" id="{31B349C6-14AC-44D8-BD67-DD42558A99B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28FF6C3-A32B-4627-AC77-E2600F7A58C3}"/>
              </a:ext>
            </a:extLst>
          </p:cNvPr>
          <p:cNvGrpSpPr/>
          <p:nvPr/>
        </p:nvGrpSpPr>
        <p:grpSpPr>
          <a:xfrm>
            <a:off x="5400868" y="1719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8FD46C8-3E59-4F1A-AE73-6FCCCB0B439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D569F2D-ABAB-405E-9184-3A74A3EC7C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Arc 48">
              <a:extLst>
                <a:ext uri="{FF2B5EF4-FFF2-40B4-BE49-F238E27FC236}">
                  <a16:creationId xmlns:a16="http://schemas.microsoft.com/office/drawing/2014/main" id="{B54CDDEC-EA6D-42B0-AF37-B8ABC8F4E08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23F3829-0C7C-4807-95E6-21EA2CA49446}"/>
              </a:ext>
            </a:extLst>
          </p:cNvPr>
          <p:cNvGrpSpPr/>
          <p:nvPr/>
        </p:nvGrpSpPr>
        <p:grpSpPr>
          <a:xfrm>
            <a:off x="5942043" y="10974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3AF6DFC-919E-48A3-91E2-4ED290CCEE0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AF225E0E-523E-48EE-B456-A82EA3E207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Arc 52">
              <a:extLst>
                <a:ext uri="{FF2B5EF4-FFF2-40B4-BE49-F238E27FC236}">
                  <a16:creationId xmlns:a16="http://schemas.microsoft.com/office/drawing/2014/main" id="{15B1134C-B23D-4F34-9D34-B1BA21C508B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2ACD2A1-EFD6-488E-B972-7DAF9875FA7A}"/>
              </a:ext>
            </a:extLst>
          </p:cNvPr>
          <p:cNvGrpSpPr/>
          <p:nvPr/>
        </p:nvGrpSpPr>
        <p:grpSpPr>
          <a:xfrm>
            <a:off x="4245424" y="-1088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EB932590-F356-4D52-ABD6-9519F5ED698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2EA7A5CA-819D-4976-BCAF-F390F343F2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Arc 56">
              <a:extLst>
                <a:ext uri="{FF2B5EF4-FFF2-40B4-BE49-F238E27FC236}">
                  <a16:creationId xmlns:a16="http://schemas.microsoft.com/office/drawing/2014/main" id="{8C931BDA-4966-4D2C-80F2-F7F2403C735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3398678-C60B-4A22-A1BC-1A44069BE7EF}"/>
              </a:ext>
            </a:extLst>
          </p:cNvPr>
          <p:cNvGrpSpPr/>
          <p:nvPr/>
        </p:nvGrpSpPr>
        <p:grpSpPr>
          <a:xfrm>
            <a:off x="4822369" y="21770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D186FEF-BDA1-4080-B832-C0AEC53600E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273A86-4148-497B-BE1B-C36B0EA0A7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rc 60">
              <a:extLst>
                <a:ext uri="{FF2B5EF4-FFF2-40B4-BE49-F238E27FC236}">
                  <a16:creationId xmlns:a16="http://schemas.microsoft.com/office/drawing/2014/main" id="{5C6535E7-707C-4C34-8888-0BEAF9E91B6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D79A20C-D588-4727-BD52-93384E3AEAA7}"/>
              </a:ext>
            </a:extLst>
          </p:cNvPr>
          <p:cNvGrpSpPr/>
          <p:nvPr/>
        </p:nvGrpSpPr>
        <p:grpSpPr>
          <a:xfrm>
            <a:off x="7665096" y="2807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6DCE175-971E-46B8-83C9-40B10F9C300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AB7B65BC-32D8-47D6-8C0D-9C39B9DD16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Arc 64">
              <a:extLst>
                <a:ext uri="{FF2B5EF4-FFF2-40B4-BE49-F238E27FC236}">
                  <a16:creationId xmlns:a16="http://schemas.microsoft.com/office/drawing/2014/main" id="{EF47575C-D8BB-4897-BF06-69FFE24B42A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5F42DEA-888E-432C-AC8F-98637013E680}"/>
              </a:ext>
            </a:extLst>
          </p:cNvPr>
          <p:cNvGrpSpPr/>
          <p:nvPr/>
        </p:nvGrpSpPr>
        <p:grpSpPr>
          <a:xfrm>
            <a:off x="8206271" y="3274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7D9BEEB8-0ABA-4667-912A-D25E72E665F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6CE0D779-9242-4A8C-A9F5-AE1A1125ED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Arc 68">
              <a:extLst>
                <a:ext uri="{FF2B5EF4-FFF2-40B4-BE49-F238E27FC236}">
                  <a16:creationId xmlns:a16="http://schemas.microsoft.com/office/drawing/2014/main" id="{61B46C8E-C25B-4E7A-A4A1-B7F9784BB62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74FC8A2-F8AD-4E2D-A50E-51BC2C615F2C}"/>
              </a:ext>
            </a:extLst>
          </p:cNvPr>
          <p:cNvGrpSpPr/>
          <p:nvPr/>
        </p:nvGrpSpPr>
        <p:grpSpPr>
          <a:xfrm>
            <a:off x="6509652" y="10883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0C45BDE-2EDA-499C-AE77-241E1B60A68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F87FFB0-7C29-41F8-8DE6-903A3E413D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Arc 72">
              <a:extLst>
                <a:ext uri="{FF2B5EF4-FFF2-40B4-BE49-F238E27FC236}">
                  <a16:creationId xmlns:a16="http://schemas.microsoft.com/office/drawing/2014/main" id="{92715016-9C4A-4ED0-A78D-BB908AD6CD3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D91C54C-72DF-4721-B979-43CC21AA01C5}"/>
              </a:ext>
            </a:extLst>
          </p:cNvPr>
          <p:cNvGrpSpPr/>
          <p:nvPr/>
        </p:nvGrpSpPr>
        <p:grpSpPr>
          <a:xfrm>
            <a:off x="7086597" y="10883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6773E589-EE27-429A-8B66-78FB090BF1E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1F19CD3-0ED7-49B5-BDBA-6FB8050A46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Arc 76">
              <a:extLst>
                <a:ext uri="{FF2B5EF4-FFF2-40B4-BE49-F238E27FC236}">
                  <a16:creationId xmlns:a16="http://schemas.microsoft.com/office/drawing/2014/main" id="{6D05C87B-C3D1-49D7-BF88-F26A2AD36D8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416C560-84EB-45EA-9C71-E844902BC123}"/>
              </a:ext>
            </a:extLst>
          </p:cNvPr>
          <p:cNvGrpSpPr/>
          <p:nvPr/>
        </p:nvGrpSpPr>
        <p:grpSpPr>
          <a:xfrm>
            <a:off x="9929324" y="1719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2FAD9F2-81D3-421A-9D27-EAFD861D202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2EEE435B-7509-41A8-8091-75C1A37D72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Arc 80">
              <a:extLst>
                <a:ext uri="{FF2B5EF4-FFF2-40B4-BE49-F238E27FC236}">
                  <a16:creationId xmlns:a16="http://schemas.microsoft.com/office/drawing/2014/main" id="{A5E4DA34-6DC7-4052-8FE0-8D936D68E65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3E60299-1976-4AB1-B93C-439231CE5121}"/>
              </a:ext>
            </a:extLst>
          </p:cNvPr>
          <p:cNvGrpSpPr/>
          <p:nvPr/>
        </p:nvGrpSpPr>
        <p:grpSpPr>
          <a:xfrm>
            <a:off x="10470499" y="21858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60E15E75-7D82-44D6-956E-322BA8182F9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4EB1FA6-D8F0-4240-B103-C01C96AEE3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Arc 84">
              <a:extLst>
                <a:ext uri="{FF2B5EF4-FFF2-40B4-BE49-F238E27FC236}">
                  <a16:creationId xmlns:a16="http://schemas.microsoft.com/office/drawing/2014/main" id="{982A4DDD-4522-43C4-A40B-B6EEF230EBC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FA6827B-FC27-4753-9F39-2D59DBA82027}"/>
              </a:ext>
            </a:extLst>
          </p:cNvPr>
          <p:cNvGrpSpPr/>
          <p:nvPr/>
        </p:nvGrpSpPr>
        <p:grpSpPr>
          <a:xfrm>
            <a:off x="8773880" y="2176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0880C43E-9249-4834-9EA7-CF8CCEBBACE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7BA844FB-CB2F-41F3-9064-CFEAE677D0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Arc 88">
              <a:extLst>
                <a:ext uri="{FF2B5EF4-FFF2-40B4-BE49-F238E27FC236}">
                  <a16:creationId xmlns:a16="http://schemas.microsoft.com/office/drawing/2014/main" id="{36A703FA-3395-40B4-8B6C-9B11DD45FA1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B02D618-2173-4286-84F1-3B60A9AA1ECD}"/>
              </a:ext>
            </a:extLst>
          </p:cNvPr>
          <p:cNvGrpSpPr/>
          <p:nvPr/>
        </p:nvGrpSpPr>
        <p:grpSpPr>
          <a:xfrm>
            <a:off x="9350825" y="2176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796F7F31-3800-4624-B5A5-88BF9B76E18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BC52570-B4F2-4E9A-A958-475E868F75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Arc 92">
              <a:extLst>
                <a:ext uri="{FF2B5EF4-FFF2-40B4-BE49-F238E27FC236}">
                  <a16:creationId xmlns:a16="http://schemas.microsoft.com/office/drawing/2014/main" id="{9D8D6D0B-2FE8-45E6-9188-9405C7AFD78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5113904-366E-4AEF-9345-9F910E29C07F}"/>
              </a:ext>
            </a:extLst>
          </p:cNvPr>
          <p:cNvGrpSpPr/>
          <p:nvPr/>
        </p:nvGrpSpPr>
        <p:grpSpPr>
          <a:xfrm>
            <a:off x="11038108" y="10881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ED8DDC45-853F-4929-A4C0-1F4E429B9CA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4B17CD8C-1F4A-492C-8E01-3A8399F0E2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Arc 96">
              <a:extLst>
                <a:ext uri="{FF2B5EF4-FFF2-40B4-BE49-F238E27FC236}">
                  <a16:creationId xmlns:a16="http://schemas.microsoft.com/office/drawing/2014/main" id="{494746C0-15F5-4DDF-9059-5C296470A1A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FF0FD268-077E-4BFA-8B4E-C7B7827554D9}"/>
              </a:ext>
            </a:extLst>
          </p:cNvPr>
          <p:cNvGrpSpPr/>
          <p:nvPr/>
        </p:nvGrpSpPr>
        <p:grpSpPr>
          <a:xfrm>
            <a:off x="950157" y="6596013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9AB8A380-8177-410C-AE96-BFCDDD49C88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9F92D86-348A-4999-A534-1EFE8562A8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Arc 100">
              <a:extLst>
                <a:ext uri="{FF2B5EF4-FFF2-40B4-BE49-F238E27FC236}">
                  <a16:creationId xmlns:a16="http://schemas.microsoft.com/office/drawing/2014/main" id="{A509066B-A4A9-4CA7-95F2-3F9CE3295B9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BA77DCBF-EFBF-4569-907B-0C86B6F9FE7C}"/>
              </a:ext>
            </a:extLst>
          </p:cNvPr>
          <p:cNvGrpSpPr/>
          <p:nvPr/>
        </p:nvGrpSpPr>
        <p:grpSpPr>
          <a:xfrm>
            <a:off x="1491332" y="6600680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4AE1E58E-D785-4666-B7FA-D7D46819275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818EC5A-DAB4-4317-B507-F27CDC78C7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Arc 104">
              <a:extLst>
                <a:ext uri="{FF2B5EF4-FFF2-40B4-BE49-F238E27FC236}">
                  <a16:creationId xmlns:a16="http://schemas.microsoft.com/office/drawing/2014/main" id="{955208E3-58EC-455E-A9B5-6CEC75BE258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4A5BA2CC-0804-4176-9291-63270661B5F1}"/>
              </a:ext>
            </a:extLst>
          </p:cNvPr>
          <p:cNvGrpSpPr/>
          <p:nvPr/>
        </p:nvGrpSpPr>
        <p:grpSpPr>
          <a:xfrm rot="20450765">
            <a:off x="-93897" y="646883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36B1F93F-7F49-45AE-988E-E0AE3137C2C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F074CB1F-7D4E-4A2F-BB17-AAE43DB8F8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Arc 108">
              <a:extLst>
                <a:ext uri="{FF2B5EF4-FFF2-40B4-BE49-F238E27FC236}">
                  <a16:creationId xmlns:a16="http://schemas.microsoft.com/office/drawing/2014/main" id="{91C8EB7D-E091-48C7-B8F1-CE1888F28B6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F6752A73-C336-44F2-9E93-71D6882F3F73}"/>
              </a:ext>
            </a:extLst>
          </p:cNvPr>
          <p:cNvGrpSpPr/>
          <p:nvPr/>
        </p:nvGrpSpPr>
        <p:grpSpPr>
          <a:xfrm>
            <a:off x="371658" y="6600590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8FB33CEA-CBE0-4179-A8D5-A88E2D96D91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56814F77-83E8-440D-ACE5-59A3D411D4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Arc 112">
              <a:extLst>
                <a:ext uri="{FF2B5EF4-FFF2-40B4-BE49-F238E27FC236}">
                  <a16:creationId xmlns:a16="http://schemas.microsoft.com/office/drawing/2014/main" id="{89BEB5DE-93A5-490F-8C2A-6ED03A9FB31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96327969-75AE-4E2F-A416-4AE4AEF9F96B}"/>
              </a:ext>
            </a:extLst>
          </p:cNvPr>
          <p:cNvGrpSpPr/>
          <p:nvPr/>
        </p:nvGrpSpPr>
        <p:grpSpPr>
          <a:xfrm>
            <a:off x="3214385" y="6606898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B35780B6-644C-47BC-BACD-22AB8A2BA1D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048FE03C-FD1C-4A89-B0E5-BB94DB6B17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Arc 116">
              <a:extLst>
                <a:ext uri="{FF2B5EF4-FFF2-40B4-BE49-F238E27FC236}">
                  <a16:creationId xmlns:a16="http://schemas.microsoft.com/office/drawing/2014/main" id="{252CF775-E608-497A-A3E1-7DF8AD4AD86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AE0F827-2C38-46DE-9F73-52276C0939C4}"/>
              </a:ext>
            </a:extLst>
          </p:cNvPr>
          <p:cNvGrpSpPr/>
          <p:nvPr/>
        </p:nvGrpSpPr>
        <p:grpSpPr>
          <a:xfrm>
            <a:off x="3755560" y="6611565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9F255756-B34F-4E2E-B693-48556841FD7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AC926926-0338-4A34-B416-2872BC0DFE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Arc 120">
              <a:extLst>
                <a:ext uri="{FF2B5EF4-FFF2-40B4-BE49-F238E27FC236}">
                  <a16:creationId xmlns:a16="http://schemas.microsoft.com/office/drawing/2014/main" id="{A6554F6C-9CCB-4EED-9E14-8F1D0FF824F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CB901F8F-2A17-42C9-BCC6-11D6E277326C}"/>
              </a:ext>
            </a:extLst>
          </p:cNvPr>
          <p:cNvGrpSpPr/>
          <p:nvPr/>
        </p:nvGrpSpPr>
        <p:grpSpPr>
          <a:xfrm>
            <a:off x="2058941" y="6611475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6908AFDF-C574-4DD1-9F3E-C176AD7E843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7529E9CB-013B-4B21-82BC-23F8B8A29E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Arc 124">
              <a:extLst>
                <a:ext uri="{FF2B5EF4-FFF2-40B4-BE49-F238E27FC236}">
                  <a16:creationId xmlns:a16="http://schemas.microsoft.com/office/drawing/2014/main" id="{62C32ABD-1D45-4AAB-BE29-C8C4A634E27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5C05BBFB-AE71-437C-B3FA-68368245DE6A}"/>
              </a:ext>
            </a:extLst>
          </p:cNvPr>
          <p:cNvGrpSpPr/>
          <p:nvPr/>
        </p:nvGrpSpPr>
        <p:grpSpPr>
          <a:xfrm>
            <a:off x="2635886" y="6611475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5DF1CD4C-B97C-4FCA-A0A8-AEEC84EB9CF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0D904B49-E08D-4A84-BC9F-72C8DBB094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Arc 128">
              <a:extLst>
                <a:ext uri="{FF2B5EF4-FFF2-40B4-BE49-F238E27FC236}">
                  <a16:creationId xmlns:a16="http://schemas.microsoft.com/office/drawing/2014/main" id="{908C9C31-5E23-4D2F-A1F3-E9F155A2FC0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7B220732-DDAB-4FDF-927E-C7C2B7F1908B}"/>
              </a:ext>
            </a:extLst>
          </p:cNvPr>
          <p:cNvGrpSpPr/>
          <p:nvPr/>
        </p:nvGrpSpPr>
        <p:grpSpPr>
          <a:xfrm>
            <a:off x="5478613" y="6606897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6C7E6772-7C8D-4935-A92F-937515A6BED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84E02E15-9C12-4E19-B450-BA9600A862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Arc 132">
              <a:extLst>
                <a:ext uri="{FF2B5EF4-FFF2-40B4-BE49-F238E27FC236}">
                  <a16:creationId xmlns:a16="http://schemas.microsoft.com/office/drawing/2014/main" id="{CA46F304-6E22-4C98-A87F-95182F740C5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DFAA17C5-B821-44D0-952E-9EE1312EF409}"/>
              </a:ext>
            </a:extLst>
          </p:cNvPr>
          <p:cNvGrpSpPr/>
          <p:nvPr/>
        </p:nvGrpSpPr>
        <p:grpSpPr>
          <a:xfrm>
            <a:off x="6019788" y="6611564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ACC57FCB-C53E-4EEC-BF30-09DC1256468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C94ABCD4-9102-49B2-91DE-4D47C7AE06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Arc 136">
              <a:extLst>
                <a:ext uri="{FF2B5EF4-FFF2-40B4-BE49-F238E27FC236}">
                  <a16:creationId xmlns:a16="http://schemas.microsoft.com/office/drawing/2014/main" id="{395B89B9-30E8-415B-9D63-E3963DDDDA8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F373D650-3BB3-4866-A447-8144FD4955D1}"/>
              </a:ext>
            </a:extLst>
          </p:cNvPr>
          <p:cNvGrpSpPr/>
          <p:nvPr/>
        </p:nvGrpSpPr>
        <p:grpSpPr>
          <a:xfrm>
            <a:off x="4334055" y="6611474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A8F52A7A-DE7E-4B02-8B91-61FF5ADD8F2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52958C8-3E5C-4C24-925D-5999846DCD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Arc 140">
              <a:extLst>
                <a:ext uri="{FF2B5EF4-FFF2-40B4-BE49-F238E27FC236}">
                  <a16:creationId xmlns:a16="http://schemas.microsoft.com/office/drawing/2014/main" id="{92F3145F-1D14-4A26-900A-74233ACF481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8A3E123C-567F-431C-880E-7118440A6A52}"/>
              </a:ext>
            </a:extLst>
          </p:cNvPr>
          <p:cNvGrpSpPr/>
          <p:nvPr/>
        </p:nvGrpSpPr>
        <p:grpSpPr>
          <a:xfrm>
            <a:off x="4900114" y="6600588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C0AC2802-FD23-4BD4-B9D0-5B600A26668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9EF39CF9-FB78-443D-8E9D-8CF3FEB34D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Arc 144">
              <a:extLst>
                <a:ext uri="{FF2B5EF4-FFF2-40B4-BE49-F238E27FC236}">
                  <a16:creationId xmlns:a16="http://schemas.microsoft.com/office/drawing/2014/main" id="{9590DBBE-439B-406C-AA18-0695AEAF506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722A2B42-B384-4CB2-B891-DAF62F316766}"/>
              </a:ext>
            </a:extLst>
          </p:cNvPr>
          <p:cNvGrpSpPr/>
          <p:nvPr/>
        </p:nvGrpSpPr>
        <p:grpSpPr>
          <a:xfrm>
            <a:off x="7742841" y="6596010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9C39EA7E-DA88-4562-86FA-FC2A0601AFE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E8AB83FE-665C-4DF2-89EB-C05876E40D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Arc 148">
              <a:extLst>
                <a:ext uri="{FF2B5EF4-FFF2-40B4-BE49-F238E27FC236}">
                  <a16:creationId xmlns:a16="http://schemas.microsoft.com/office/drawing/2014/main" id="{D3D26F51-2548-4423-8285-2A34F9FC343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DF5F6F51-03CF-45A0-98B0-506461E576EB}"/>
              </a:ext>
            </a:extLst>
          </p:cNvPr>
          <p:cNvGrpSpPr/>
          <p:nvPr/>
        </p:nvGrpSpPr>
        <p:grpSpPr>
          <a:xfrm>
            <a:off x="8284016" y="6600677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88A5D4A-88A4-4901-AAEF-077C7C05A52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2C2105AC-2112-466B-AF85-BCF6A17877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Arc 152">
              <a:extLst>
                <a:ext uri="{FF2B5EF4-FFF2-40B4-BE49-F238E27FC236}">
                  <a16:creationId xmlns:a16="http://schemas.microsoft.com/office/drawing/2014/main" id="{BFC37FF3-0B8B-4E26-B0E7-CA5175AA3E8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6A819CE0-0F9D-4318-93F1-224874FB27A9}"/>
              </a:ext>
            </a:extLst>
          </p:cNvPr>
          <p:cNvGrpSpPr/>
          <p:nvPr/>
        </p:nvGrpSpPr>
        <p:grpSpPr>
          <a:xfrm>
            <a:off x="6587397" y="6622359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5A912CAD-4155-4A6E-A266-4D70EBD3BFC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0CB7354A-E8F7-4FEC-8C22-3D238C776A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Arc 156">
              <a:extLst>
                <a:ext uri="{FF2B5EF4-FFF2-40B4-BE49-F238E27FC236}">
                  <a16:creationId xmlns:a16="http://schemas.microsoft.com/office/drawing/2014/main" id="{6D261100-3DC1-40E7-9EED-105A1EE9D65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3C836107-D0DB-4811-BEF2-943F37EBE7F5}"/>
              </a:ext>
            </a:extLst>
          </p:cNvPr>
          <p:cNvGrpSpPr/>
          <p:nvPr/>
        </p:nvGrpSpPr>
        <p:grpSpPr>
          <a:xfrm>
            <a:off x="7164342" y="6600587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DE53EAAB-8D97-4974-AC1D-3412FDDEC00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6F17314D-A233-4513-BBBF-A16CAF3B06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Arc 160">
              <a:extLst>
                <a:ext uri="{FF2B5EF4-FFF2-40B4-BE49-F238E27FC236}">
                  <a16:creationId xmlns:a16="http://schemas.microsoft.com/office/drawing/2014/main" id="{CE34F932-0E9A-4D3F-80AE-114289AD3B5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72562466-BFCE-4F82-B4B0-8B69E454F971}"/>
              </a:ext>
            </a:extLst>
          </p:cNvPr>
          <p:cNvGrpSpPr/>
          <p:nvPr/>
        </p:nvGrpSpPr>
        <p:grpSpPr>
          <a:xfrm>
            <a:off x="10007069" y="6606895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45571480-71C9-4886-AE65-29336D5C51A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BA93181A-C349-4032-AE43-5DAC22C3D3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Arc 164">
              <a:extLst>
                <a:ext uri="{FF2B5EF4-FFF2-40B4-BE49-F238E27FC236}">
                  <a16:creationId xmlns:a16="http://schemas.microsoft.com/office/drawing/2014/main" id="{96B7FDAD-5F03-4729-B666-CBDC4011D59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8A261989-F3E0-4598-919A-1E94A3FEBCEB}"/>
              </a:ext>
            </a:extLst>
          </p:cNvPr>
          <p:cNvGrpSpPr/>
          <p:nvPr/>
        </p:nvGrpSpPr>
        <p:grpSpPr>
          <a:xfrm>
            <a:off x="10548244" y="6611562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48B78848-FF7A-474C-ADF8-15DBBB59028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86060C71-0AEE-4A25-9783-64C3DB5A70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Arc 168">
              <a:extLst>
                <a:ext uri="{FF2B5EF4-FFF2-40B4-BE49-F238E27FC236}">
                  <a16:creationId xmlns:a16="http://schemas.microsoft.com/office/drawing/2014/main" id="{59A02BEA-9E4D-4431-A16B-026449A9135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E4280E70-8567-4215-AF77-731392C451D0}"/>
              </a:ext>
            </a:extLst>
          </p:cNvPr>
          <p:cNvGrpSpPr/>
          <p:nvPr/>
        </p:nvGrpSpPr>
        <p:grpSpPr>
          <a:xfrm>
            <a:off x="8851625" y="6611472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5CDA527B-5A9A-4B6D-8F8B-530A1599E26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E1944292-E6DA-40CE-8079-D5E9FA466A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Arc 172">
              <a:extLst>
                <a:ext uri="{FF2B5EF4-FFF2-40B4-BE49-F238E27FC236}">
                  <a16:creationId xmlns:a16="http://schemas.microsoft.com/office/drawing/2014/main" id="{BB64347C-2075-4596-957E-C4043A936DA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BECD99D0-0358-433C-BFCB-C3E97354754B}"/>
              </a:ext>
            </a:extLst>
          </p:cNvPr>
          <p:cNvGrpSpPr/>
          <p:nvPr/>
        </p:nvGrpSpPr>
        <p:grpSpPr>
          <a:xfrm>
            <a:off x="9428570" y="6611472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F8573E95-AE47-442E-998D-9FAE5FD537F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2B35DE23-2C6B-4C73-A4C4-27E89E9075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Arc 176">
              <a:extLst>
                <a:ext uri="{FF2B5EF4-FFF2-40B4-BE49-F238E27FC236}">
                  <a16:creationId xmlns:a16="http://schemas.microsoft.com/office/drawing/2014/main" id="{1205DD97-E6B8-4A0F-9ADB-02220C73617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479DA3B-323F-43CB-AD03-DFF39CE6AB17}"/>
              </a:ext>
            </a:extLst>
          </p:cNvPr>
          <p:cNvGrpSpPr/>
          <p:nvPr/>
        </p:nvGrpSpPr>
        <p:grpSpPr>
          <a:xfrm>
            <a:off x="11115853" y="6622357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A01260D9-7F35-4249-BD44-C3F5AB3C9A9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A2B85664-AF78-4F65-B7CF-66583391B5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Arc 180">
              <a:extLst>
                <a:ext uri="{FF2B5EF4-FFF2-40B4-BE49-F238E27FC236}">
                  <a16:creationId xmlns:a16="http://schemas.microsoft.com/office/drawing/2014/main" id="{7D68726F-7E02-4442-A88A-A20B49E0A1C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71148621-AE9C-4EB9-B385-86C0BABCD8D1}"/>
              </a:ext>
            </a:extLst>
          </p:cNvPr>
          <p:cNvGrpSpPr/>
          <p:nvPr/>
        </p:nvGrpSpPr>
        <p:grpSpPr>
          <a:xfrm rot="16200000">
            <a:off x="-77642" y="611777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8FE6AA0D-38F1-4F62-80A8-AAF5E993B47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3FFAC971-24D7-406C-B803-0D52062711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Arc 184">
              <a:extLst>
                <a:ext uri="{FF2B5EF4-FFF2-40B4-BE49-F238E27FC236}">
                  <a16:creationId xmlns:a16="http://schemas.microsoft.com/office/drawing/2014/main" id="{056FC8D5-0CB9-48F2-825F-5E0C3137346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5030846A-FBCA-425E-9DDD-D982D1EBFA67}"/>
              </a:ext>
            </a:extLst>
          </p:cNvPr>
          <p:cNvGrpSpPr/>
          <p:nvPr/>
        </p:nvGrpSpPr>
        <p:grpSpPr>
          <a:xfrm rot="16200000">
            <a:off x="-85534" y="554714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220815F0-FD37-4B59-BEEE-620D6BCFA2F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AB56C40-7E2D-4C71-BBDE-A9DEE80B5C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Arc 188">
              <a:extLst>
                <a:ext uri="{FF2B5EF4-FFF2-40B4-BE49-F238E27FC236}">
                  <a16:creationId xmlns:a16="http://schemas.microsoft.com/office/drawing/2014/main" id="{EA5BBAA3-1B03-4525-841D-C04092575FE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5330D604-A54C-4749-ACE7-A398F89ACCA8}"/>
              </a:ext>
            </a:extLst>
          </p:cNvPr>
          <p:cNvGrpSpPr/>
          <p:nvPr/>
        </p:nvGrpSpPr>
        <p:grpSpPr>
          <a:xfrm rot="16200000">
            <a:off x="-66872" y="4974861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8D2321A7-7764-4634-B4C1-C2A3FF44701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E31F8733-9D83-494F-B4C2-376681C812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Arc 192">
              <a:extLst>
                <a:ext uri="{FF2B5EF4-FFF2-40B4-BE49-F238E27FC236}">
                  <a16:creationId xmlns:a16="http://schemas.microsoft.com/office/drawing/2014/main" id="{D5BD9652-96B5-4EEC-9D5B-3830081EAE0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9FD5C0D2-1DF4-4B85-9A50-7304143A9856}"/>
              </a:ext>
            </a:extLst>
          </p:cNvPr>
          <p:cNvGrpSpPr/>
          <p:nvPr/>
        </p:nvGrpSpPr>
        <p:grpSpPr>
          <a:xfrm rot="16419882">
            <a:off x="-80752" y="4436710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AE5E1BA2-DEE0-4EBB-8A14-E50B3006F78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7E43376C-9DD9-4102-9FDC-83FF8BE22D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Arc 196">
              <a:extLst>
                <a:ext uri="{FF2B5EF4-FFF2-40B4-BE49-F238E27FC236}">
                  <a16:creationId xmlns:a16="http://schemas.microsoft.com/office/drawing/2014/main" id="{3FFC16AB-72CE-457D-895E-37E117084E4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871DF149-A8B2-489C-848C-B6B00A6FAADB}"/>
              </a:ext>
            </a:extLst>
          </p:cNvPr>
          <p:cNvGrpSpPr/>
          <p:nvPr/>
        </p:nvGrpSpPr>
        <p:grpSpPr>
          <a:xfrm rot="16200000">
            <a:off x="-83672" y="3862481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B0C45C51-F6CB-491B-96E0-C0D7EB75F1E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251FB334-AE08-4E05-B5BB-D058C039FB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Arc 200">
              <a:extLst>
                <a:ext uri="{FF2B5EF4-FFF2-40B4-BE49-F238E27FC236}">
                  <a16:creationId xmlns:a16="http://schemas.microsoft.com/office/drawing/2014/main" id="{5C6B8B14-511B-4BB8-874D-0EF2868A4C6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8CC21DC7-59FA-4F62-910C-89105781C64E}"/>
              </a:ext>
            </a:extLst>
          </p:cNvPr>
          <p:cNvGrpSpPr/>
          <p:nvPr/>
        </p:nvGrpSpPr>
        <p:grpSpPr>
          <a:xfrm rot="16200000">
            <a:off x="-82039" y="3282325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E1B376A9-41E2-45F3-B285-61BD40689AD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F6A50855-39CC-45BA-9A5F-93E6A14377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Arc 204">
              <a:extLst>
                <a:ext uri="{FF2B5EF4-FFF2-40B4-BE49-F238E27FC236}">
                  <a16:creationId xmlns:a16="http://schemas.microsoft.com/office/drawing/2014/main" id="{46B209A3-5BA1-46BC-97B4-22112EB3F8B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33FD9CF7-40B9-4B02-AD70-E4630624E5E8}"/>
              </a:ext>
            </a:extLst>
          </p:cNvPr>
          <p:cNvGrpSpPr/>
          <p:nvPr/>
        </p:nvGrpSpPr>
        <p:grpSpPr>
          <a:xfrm rot="16200000">
            <a:off x="-91952" y="27195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2CB40FD8-BBB5-4B3F-BA82-D0DBC1A36DB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BEEBEC6F-04C4-411D-BEF2-3AD33A0CCF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Arc 208">
              <a:extLst>
                <a:ext uri="{FF2B5EF4-FFF2-40B4-BE49-F238E27FC236}">
                  <a16:creationId xmlns:a16="http://schemas.microsoft.com/office/drawing/2014/main" id="{68C829DA-4B06-415A-AECA-828B9253804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0C6E5E21-ABD7-4047-988E-F9A21FDCA995}"/>
              </a:ext>
            </a:extLst>
          </p:cNvPr>
          <p:cNvGrpSpPr/>
          <p:nvPr/>
        </p:nvGrpSpPr>
        <p:grpSpPr>
          <a:xfrm rot="16419882">
            <a:off x="-86782" y="2171894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2E84B751-141D-443C-A5E7-0BA6DD9593C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B45EDBD7-0A34-4A57-8FD1-4248C0A3D8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Arc 212">
              <a:extLst>
                <a:ext uri="{FF2B5EF4-FFF2-40B4-BE49-F238E27FC236}">
                  <a16:creationId xmlns:a16="http://schemas.microsoft.com/office/drawing/2014/main" id="{1FB520A8-5331-4E42-A97C-838F608A250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14FFF062-49D2-40A0-9BB0-8E2CE5B28D89}"/>
              </a:ext>
            </a:extLst>
          </p:cNvPr>
          <p:cNvGrpSpPr/>
          <p:nvPr/>
        </p:nvGrpSpPr>
        <p:grpSpPr>
          <a:xfrm rot="16200000">
            <a:off x="-80755" y="165442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15A64FF3-08FB-4683-882F-77E4046BA24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CA82E5AC-8856-4A2D-B49B-BDA1C84F0B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Arc 216">
              <a:extLst>
                <a:ext uri="{FF2B5EF4-FFF2-40B4-BE49-F238E27FC236}">
                  <a16:creationId xmlns:a16="http://schemas.microsoft.com/office/drawing/2014/main" id="{363204D6-9AFF-4FED-BC95-0416E6B5D0F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7224C5C2-F779-4580-A808-709E1DBA78CA}"/>
              </a:ext>
            </a:extLst>
          </p:cNvPr>
          <p:cNvGrpSpPr/>
          <p:nvPr/>
        </p:nvGrpSpPr>
        <p:grpSpPr>
          <a:xfrm rot="16200000">
            <a:off x="-88647" y="113064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C621D6B5-74A2-46DB-9711-55D03AE6A0A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7FE07213-F957-4A4C-8C95-CEB160F1E7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Arc 220">
              <a:extLst>
                <a:ext uri="{FF2B5EF4-FFF2-40B4-BE49-F238E27FC236}">
                  <a16:creationId xmlns:a16="http://schemas.microsoft.com/office/drawing/2014/main" id="{7CAA522E-A8F3-4AA4-993C-3B169AC57F1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323F591D-AB80-45D8-9F67-DF314B910652}"/>
              </a:ext>
            </a:extLst>
          </p:cNvPr>
          <p:cNvGrpSpPr/>
          <p:nvPr/>
        </p:nvGrpSpPr>
        <p:grpSpPr>
          <a:xfrm rot="16200000">
            <a:off x="-79316" y="5303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B5BEE5F4-5ABF-48C0-8E8C-704B7411D48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1B2FA77B-0AC2-497B-A9CF-822ED1FEB5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Arc 224">
              <a:extLst>
                <a:ext uri="{FF2B5EF4-FFF2-40B4-BE49-F238E27FC236}">
                  <a16:creationId xmlns:a16="http://schemas.microsoft.com/office/drawing/2014/main" id="{7A1DAC02-654B-4C73-80F3-FE41269B1CE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89D830CD-F3D5-43D6-9395-533D0C7623A8}"/>
              </a:ext>
            </a:extLst>
          </p:cNvPr>
          <p:cNvGrpSpPr/>
          <p:nvPr/>
        </p:nvGrpSpPr>
        <p:grpSpPr>
          <a:xfrm rot="16200000">
            <a:off x="11785979" y="602252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A6DCCFD3-38EC-4C4B-89A5-91A367F7C6F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10DDAAD2-B07E-4106-8FED-91EA74B5AA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Arc 228">
              <a:extLst>
                <a:ext uri="{FF2B5EF4-FFF2-40B4-BE49-F238E27FC236}">
                  <a16:creationId xmlns:a16="http://schemas.microsoft.com/office/drawing/2014/main" id="{0DC390FB-79F5-4F60-8858-5B61FCE809F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2E6452DA-783A-4BE7-8D66-FD82376675BA}"/>
              </a:ext>
            </a:extLst>
          </p:cNvPr>
          <p:cNvGrpSpPr/>
          <p:nvPr/>
        </p:nvGrpSpPr>
        <p:grpSpPr>
          <a:xfrm rot="16200000">
            <a:off x="11703836" y="5592817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057F9AAA-8FA5-410D-A05F-CF0DED2C6AF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D44D8320-A218-409B-857E-A5547086AA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3" name="Arc 232">
              <a:extLst>
                <a:ext uri="{FF2B5EF4-FFF2-40B4-BE49-F238E27FC236}">
                  <a16:creationId xmlns:a16="http://schemas.microsoft.com/office/drawing/2014/main" id="{5EF1CFA2-6E39-4F53-9474-2D4CD91B65F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E3D149C8-8D3D-446A-8C84-CBB08CA8D048}"/>
              </a:ext>
            </a:extLst>
          </p:cNvPr>
          <p:cNvGrpSpPr/>
          <p:nvPr/>
        </p:nvGrpSpPr>
        <p:grpSpPr>
          <a:xfrm rot="16200000">
            <a:off x="11722498" y="5020537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C5DC0D64-A835-4960-9E1D-95C293ECCAA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11AE8BE4-650B-4FAF-A5F1-3089CF0001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Arc 236">
              <a:extLst>
                <a:ext uri="{FF2B5EF4-FFF2-40B4-BE49-F238E27FC236}">
                  <a16:creationId xmlns:a16="http://schemas.microsoft.com/office/drawing/2014/main" id="{D937C892-785A-4D2D-886C-0347E18051E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E88883D4-CEBB-4AF1-81DD-220B9FC4DC20}"/>
              </a:ext>
            </a:extLst>
          </p:cNvPr>
          <p:cNvGrpSpPr/>
          <p:nvPr/>
        </p:nvGrpSpPr>
        <p:grpSpPr>
          <a:xfrm rot="16419882">
            <a:off x="11703871" y="4482235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DC7AC462-3315-49A5-A113-2CD4433FECA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2D2D8A30-9845-431E-9F62-7EA733B748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Arc 240">
              <a:extLst>
                <a:ext uri="{FF2B5EF4-FFF2-40B4-BE49-F238E27FC236}">
                  <a16:creationId xmlns:a16="http://schemas.microsoft.com/office/drawing/2014/main" id="{360E0261-A55F-4878-9961-00371B773AE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0DA68ACC-E2C1-4C78-AE38-D9F8A05EAF49}"/>
              </a:ext>
            </a:extLst>
          </p:cNvPr>
          <p:cNvGrpSpPr/>
          <p:nvPr/>
        </p:nvGrpSpPr>
        <p:grpSpPr>
          <a:xfrm rot="16200000">
            <a:off x="11705698" y="3908157"/>
            <a:ext cx="848299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368E1DFA-D926-4052-A36C-BA0FDAF37D4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1C164931-6585-478F-A9B7-8CD143DB33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Arc 244">
              <a:extLst>
                <a:ext uri="{FF2B5EF4-FFF2-40B4-BE49-F238E27FC236}">
                  <a16:creationId xmlns:a16="http://schemas.microsoft.com/office/drawing/2014/main" id="{F68AE53B-3533-47FC-BE27-079E5DBDF2F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3DED131B-93F3-48F5-BF89-F78CE4E96BF2}"/>
              </a:ext>
            </a:extLst>
          </p:cNvPr>
          <p:cNvGrpSpPr/>
          <p:nvPr/>
        </p:nvGrpSpPr>
        <p:grpSpPr>
          <a:xfrm rot="16200000">
            <a:off x="11707331" y="3328001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EEC9F78D-9CE1-4213-BD1F-ADD45216A73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926DB80C-6A2E-4B85-B083-21D5E107BE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Arc 248">
              <a:extLst>
                <a:ext uri="{FF2B5EF4-FFF2-40B4-BE49-F238E27FC236}">
                  <a16:creationId xmlns:a16="http://schemas.microsoft.com/office/drawing/2014/main" id="{A04974B7-F538-49FF-A0E1-1DFF0354E2E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FF6A973A-EF52-4A4E-8E0E-63C7233A0529}"/>
              </a:ext>
            </a:extLst>
          </p:cNvPr>
          <p:cNvGrpSpPr/>
          <p:nvPr/>
        </p:nvGrpSpPr>
        <p:grpSpPr>
          <a:xfrm rot="16200000">
            <a:off x="11697418" y="2765246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B60C98AC-8FDA-44EF-AE5C-B7B4B85F6B5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774A8ACE-6653-4568-B265-D64010643E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Arc 252">
              <a:extLst>
                <a:ext uri="{FF2B5EF4-FFF2-40B4-BE49-F238E27FC236}">
                  <a16:creationId xmlns:a16="http://schemas.microsoft.com/office/drawing/2014/main" id="{3C70BA3D-F670-405F-9AD8-DA90BA8490F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84D3509C-2B31-47F8-83DF-DB6BBE75081D}"/>
              </a:ext>
            </a:extLst>
          </p:cNvPr>
          <p:cNvGrpSpPr/>
          <p:nvPr/>
        </p:nvGrpSpPr>
        <p:grpSpPr>
          <a:xfrm rot="16419882">
            <a:off x="11697841" y="2217419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13A45BDF-2484-48FF-8B2E-3AC9A7810CA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4882E59A-17F2-48E3-B340-C4131EAEE9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Arc 256">
              <a:extLst>
                <a:ext uri="{FF2B5EF4-FFF2-40B4-BE49-F238E27FC236}">
                  <a16:creationId xmlns:a16="http://schemas.microsoft.com/office/drawing/2014/main" id="{8FAA1A25-B398-4251-8EE2-6F38C835473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CA339729-3AD1-49E4-9597-764204B74492}"/>
              </a:ext>
            </a:extLst>
          </p:cNvPr>
          <p:cNvGrpSpPr/>
          <p:nvPr/>
        </p:nvGrpSpPr>
        <p:grpSpPr>
          <a:xfrm rot="16200000">
            <a:off x="11708616" y="1700100"/>
            <a:ext cx="848297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4A39F6B5-8DE1-420C-8EDE-EAE293E15CD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326A1FD7-A5E2-4D7D-A17D-860C7DB6B4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Arc 260">
              <a:extLst>
                <a:ext uri="{FF2B5EF4-FFF2-40B4-BE49-F238E27FC236}">
                  <a16:creationId xmlns:a16="http://schemas.microsoft.com/office/drawing/2014/main" id="{7AA91396-F5D7-4FE6-9DCF-41B8AFAB554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A51442B5-6748-4113-8EDB-B2749A08C3DB}"/>
              </a:ext>
            </a:extLst>
          </p:cNvPr>
          <p:cNvGrpSpPr/>
          <p:nvPr/>
        </p:nvGrpSpPr>
        <p:grpSpPr>
          <a:xfrm rot="16200000">
            <a:off x="11700724" y="1176318"/>
            <a:ext cx="848297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43545D0A-C300-4DA1-B523-ED187ED9F99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>
              <a:extLst>
                <a:ext uri="{FF2B5EF4-FFF2-40B4-BE49-F238E27FC236}">
                  <a16:creationId xmlns:a16="http://schemas.microsoft.com/office/drawing/2014/main" id="{7D795E65-D30C-41BD-B058-51D573459A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Arc 264">
              <a:extLst>
                <a:ext uri="{FF2B5EF4-FFF2-40B4-BE49-F238E27FC236}">
                  <a16:creationId xmlns:a16="http://schemas.microsoft.com/office/drawing/2014/main" id="{64E7CDDA-616F-401B-A268-C53BD143EF0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D3B6BFC1-D7E7-4328-A063-1CB154449D32}"/>
              </a:ext>
            </a:extLst>
          </p:cNvPr>
          <p:cNvGrpSpPr/>
          <p:nvPr/>
        </p:nvGrpSpPr>
        <p:grpSpPr>
          <a:xfrm rot="16200000">
            <a:off x="11778016" y="53989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199B4360-1EEC-4E53-A4F7-BCF4B0C28CE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ED8CD1FD-C9AE-40DF-8D86-727EFAA778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Arc 268">
              <a:extLst>
                <a:ext uri="{FF2B5EF4-FFF2-40B4-BE49-F238E27FC236}">
                  <a16:creationId xmlns:a16="http://schemas.microsoft.com/office/drawing/2014/main" id="{375A548E-0789-4ED8-8373-9673E6D1647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EC531642-7D2C-4EF1-94D6-E149E22FB027}"/>
              </a:ext>
            </a:extLst>
          </p:cNvPr>
          <p:cNvGrpSpPr/>
          <p:nvPr/>
        </p:nvGrpSpPr>
        <p:grpSpPr>
          <a:xfrm rot="13790297">
            <a:off x="11572165" y="6340412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690BB04F-15D6-494E-B715-8A5F845D917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7E50898A-5B6E-4E44-9CBE-532857C3D3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Arc 272">
              <a:extLst>
                <a:ext uri="{FF2B5EF4-FFF2-40B4-BE49-F238E27FC236}">
                  <a16:creationId xmlns:a16="http://schemas.microsoft.com/office/drawing/2014/main" id="{AC0CEB53-7DE5-4863-984D-BF53596C760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9243F091-B9B7-4EC7-BB1E-90C0BCBA09EF}"/>
              </a:ext>
            </a:extLst>
          </p:cNvPr>
          <p:cNvGrpSpPr/>
          <p:nvPr/>
        </p:nvGrpSpPr>
        <p:grpSpPr>
          <a:xfrm rot="9501659">
            <a:off x="11636825" y="-47627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1B3A90FF-662D-4066-BE34-54397414513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DBAFED17-2CC1-4833-B764-949655CDEC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" name="Arc 276">
              <a:extLst>
                <a:ext uri="{FF2B5EF4-FFF2-40B4-BE49-F238E27FC236}">
                  <a16:creationId xmlns:a16="http://schemas.microsoft.com/office/drawing/2014/main" id="{B83BE09D-EE5B-4AF6-8421-105A79E19FF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3E973EDB-9858-4DAA-BB6F-EB4DD638A2A9}"/>
              </a:ext>
            </a:extLst>
          </p:cNvPr>
          <p:cNvSpPr txBox="1">
            <a:spLocks/>
          </p:cNvSpPr>
          <p:nvPr/>
        </p:nvSpPr>
        <p:spPr>
          <a:xfrm>
            <a:off x="9304312" y="2355273"/>
            <a:ext cx="4152617" cy="24150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সপ্তম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শ্রেণীঃ ষষ্ঠ</a:t>
            </a:r>
          </a:p>
          <a:p>
            <a:pPr marL="0" indent="0">
              <a:buClr>
                <a:srgbClr val="00B050"/>
              </a:buClr>
              <a:buNone/>
            </a:pPr>
            <a:endParaRPr lang="en-US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E97AB30A-7C63-478A-AF8C-324DC4C3A471}"/>
              </a:ext>
            </a:extLst>
          </p:cNvPr>
          <p:cNvSpPr txBox="1">
            <a:spLocks/>
          </p:cNvSpPr>
          <p:nvPr/>
        </p:nvSpPr>
        <p:spPr>
          <a:xfrm>
            <a:off x="5100320" y="1674047"/>
            <a:ext cx="4434395" cy="43088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54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বরুণ দেবনাথ</a:t>
            </a:r>
            <a:r>
              <a:rPr lang="bn-IN" sz="54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54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bn-BD" sz="4000" b="1" noProof="0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হারতা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স্কুল</a:t>
            </a:r>
            <a:r>
              <a:rPr kumimoji="0" lang="bn-BD" sz="4000" b="1" i="0" u="none" strike="noStrike" kern="1200" cap="none" spc="0" normalizeH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এন্ড কলেজ</a:t>
            </a:r>
            <a:endParaRPr kumimoji="0" lang="en-US" sz="40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হারতা</a:t>
            </a:r>
            <a:r>
              <a:rPr lang="bn-IN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বরিশাল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। </a:t>
            </a:r>
            <a:r>
              <a:rPr kumimoji="0" lang="bn-IN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bn-BD" sz="40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ইমেইলঃ</a:t>
            </a:r>
            <a:r>
              <a:rPr kumimoji="0" lang="en-US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noProof="0" dirty="0">
                <a:ln w="3175">
                  <a:noFill/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barundebnath</a:t>
            </a:r>
            <a:r>
              <a:rPr lang="en-US" sz="2400" b="1" noProof="0" dirty="0">
                <a:ln w="3175">
                  <a:noFill/>
                </a:ln>
                <a:solidFill>
                  <a:srgbClr val="7030A0"/>
                </a:solidFill>
                <a:latin typeface="MS Reference Sans Serif" panose="020B0604030504040204" pitchFamily="34" charset="0"/>
                <a:cs typeface="NikoshBAN" panose="02000000000000000000" pitchFamily="2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kumimoji="0" lang="bn-BD" sz="24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০১৭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40629386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5FC2731-C4EA-4F9B-96F0-0DA6026E576D}"/>
              </a:ext>
            </a:extLst>
          </p:cNvPr>
          <p:cNvSpPr txBox="1">
            <a:spLocks/>
          </p:cNvSpPr>
          <p:nvPr/>
        </p:nvSpPr>
        <p:spPr>
          <a:xfrm>
            <a:off x="1985501" y="616113"/>
            <a:ext cx="7886700" cy="1116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u="sng" strike="noStrike" kern="1200" cap="none" spc="0" normalizeH="0" baseline="0" noProof="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br>
              <a:rPr kumimoji="0" lang="bn-BD" sz="4800" b="1" i="0" u="sng" strike="noStrike" kern="1200" cap="none" spc="0" normalizeH="0" baseline="0" noProof="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4800" b="1" i="0" u="sng" strike="noStrike" kern="1200" cap="none" spc="0" normalizeH="0" baseline="0" noProof="0" dirty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8BB3E7-4457-4103-8CEB-F6A71372E5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53" y="1738546"/>
            <a:ext cx="3657600" cy="3657600"/>
          </a:xfrm>
          <a:prstGeom prst="ellipse">
            <a:avLst/>
          </a:prstGeom>
          <a:solidFill>
            <a:schemeClr val="bg1"/>
          </a:solidFill>
          <a:ln w="28575" cap="rnd">
            <a:solidFill>
              <a:schemeClr val="tx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74D2C90-B7DC-4730-93E7-A7AB938BBCE5}"/>
              </a:ext>
            </a:extLst>
          </p:cNvPr>
          <p:cNvGrpSpPr/>
          <p:nvPr/>
        </p:nvGrpSpPr>
        <p:grpSpPr>
          <a:xfrm>
            <a:off x="-406647" y="323403"/>
            <a:ext cx="6506604" cy="6434818"/>
            <a:chOff x="2895600" y="219075"/>
            <a:chExt cx="6400800" cy="640080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335BF2E-8D95-4C41-B6C5-97BD4E12D8EE}"/>
                </a:ext>
              </a:extLst>
            </p:cNvPr>
            <p:cNvSpPr/>
            <p:nvPr/>
          </p:nvSpPr>
          <p:spPr>
            <a:xfrm>
              <a:off x="3352799" y="676276"/>
              <a:ext cx="5486400" cy="5486401"/>
            </a:xfrm>
            <a:custGeom>
              <a:avLst/>
              <a:gdLst>
                <a:gd name="connsiteX0" fmla="*/ 2743200 w 5486400"/>
                <a:gd name="connsiteY0" fmla="*/ 228600 h 5486400"/>
                <a:gd name="connsiteX1" fmla="*/ 2255080 w 5486400"/>
                <a:gd name="connsiteY1" fmla="*/ 921512 h 5486400"/>
                <a:gd name="connsiteX2" fmla="*/ 1485900 w 5486400"/>
                <a:gd name="connsiteY2" fmla="*/ 565493 h 5486400"/>
                <a:gd name="connsiteX3" fmla="*/ 1409632 w 5486400"/>
                <a:gd name="connsiteY3" fmla="*/ 1409632 h 5486400"/>
                <a:gd name="connsiteX4" fmla="*/ 565493 w 5486400"/>
                <a:gd name="connsiteY4" fmla="*/ 1485900 h 5486400"/>
                <a:gd name="connsiteX5" fmla="*/ 921512 w 5486400"/>
                <a:gd name="connsiteY5" fmla="*/ 2255080 h 5486400"/>
                <a:gd name="connsiteX6" fmla="*/ 228600 w 5486400"/>
                <a:gd name="connsiteY6" fmla="*/ 2743200 h 5486400"/>
                <a:gd name="connsiteX7" fmla="*/ 921512 w 5486400"/>
                <a:gd name="connsiteY7" fmla="*/ 3231320 h 5486400"/>
                <a:gd name="connsiteX8" fmla="*/ 565493 w 5486400"/>
                <a:gd name="connsiteY8" fmla="*/ 4000500 h 5486400"/>
                <a:gd name="connsiteX9" fmla="*/ 1409632 w 5486400"/>
                <a:gd name="connsiteY9" fmla="*/ 4076768 h 5486400"/>
                <a:gd name="connsiteX10" fmla="*/ 1485900 w 5486400"/>
                <a:gd name="connsiteY10" fmla="*/ 4920907 h 5486400"/>
                <a:gd name="connsiteX11" fmla="*/ 2255080 w 5486400"/>
                <a:gd name="connsiteY11" fmla="*/ 4564888 h 5486400"/>
                <a:gd name="connsiteX12" fmla="*/ 2743200 w 5486400"/>
                <a:gd name="connsiteY12" fmla="*/ 5257800 h 5486400"/>
                <a:gd name="connsiteX13" fmla="*/ 3231320 w 5486400"/>
                <a:gd name="connsiteY13" fmla="*/ 4564888 h 5486400"/>
                <a:gd name="connsiteX14" fmla="*/ 4000500 w 5486400"/>
                <a:gd name="connsiteY14" fmla="*/ 4920907 h 5486400"/>
                <a:gd name="connsiteX15" fmla="*/ 4076768 w 5486400"/>
                <a:gd name="connsiteY15" fmla="*/ 4076768 h 5486400"/>
                <a:gd name="connsiteX16" fmla="*/ 4920907 w 5486400"/>
                <a:gd name="connsiteY16" fmla="*/ 4000500 h 5486400"/>
                <a:gd name="connsiteX17" fmla="*/ 4564888 w 5486400"/>
                <a:gd name="connsiteY17" fmla="*/ 3231320 h 5486400"/>
                <a:gd name="connsiteX18" fmla="*/ 5257800 w 5486400"/>
                <a:gd name="connsiteY18" fmla="*/ 2743200 h 5486400"/>
                <a:gd name="connsiteX19" fmla="*/ 4564888 w 5486400"/>
                <a:gd name="connsiteY19" fmla="*/ 2255080 h 5486400"/>
                <a:gd name="connsiteX20" fmla="*/ 4920907 w 5486400"/>
                <a:gd name="connsiteY20" fmla="*/ 1485900 h 5486400"/>
                <a:gd name="connsiteX21" fmla="*/ 4076768 w 5486400"/>
                <a:gd name="connsiteY21" fmla="*/ 1409632 h 5486400"/>
                <a:gd name="connsiteX22" fmla="*/ 4000500 w 5486400"/>
                <a:gd name="connsiteY22" fmla="*/ 565493 h 5486400"/>
                <a:gd name="connsiteX23" fmla="*/ 3231320 w 5486400"/>
                <a:gd name="connsiteY23" fmla="*/ 921512 h 5486400"/>
                <a:gd name="connsiteX24" fmla="*/ 2743200 w 5486400"/>
                <a:gd name="connsiteY24" fmla="*/ 0 h 5486400"/>
                <a:gd name="connsiteX25" fmla="*/ 3275694 w 5486400"/>
                <a:gd name="connsiteY25" fmla="*/ 755904 h 5486400"/>
                <a:gd name="connsiteX26" fmla="*/ 4114800 w 5486400"/>
                <a:gd name="connsiteY26" fmla="*/ 367519 h 5486400"/>
                <a:gd name="connsiteX27" fmla="*/ 4198001 w 5486400"/>
                <a:gd name="connsiteY27" fmla="*/ 1288399 h 5486400"/>
                <a:gd name="connsiteX28" fmla="*/ 5118881 w 5486400"/>
                <a:gd name="connsiteY28" fmla="*/ 1371600 h 5486400"/>
                <a:gd name="connsiteX29" fmla="*/ 4730496 w 5486400"/>
                <a:gd name="connsiteY29" fmla="*/ 2210706 h 5486400"/>
                <a:gd name="connsiteX30" fmla="*/ 5486400 w 5486400"/>
                <a:gd name="connsiteY30" fmla="*/ 2743200 h 5486400"/>
                <a:gd name="connsiteX31" fmla="*/ 4730496 w 5486400"/>
                <a:gd name="connsiteY31" fmla="*/ 3275694 h 5486400"/>
                <a:gd name="connsiteX32" fmla="*/ 5118881 w 5486400"/>
                <a:gd name="connsiteY32" fmla="*/ 4114800 h 5486400"/>
                <a:gd name="connsiteX33" fmla="*/ 4198001 w 5486400"/>
                <a:gd name="connsiteY33" fmla="*/ 4198001 h 5486400"/>
                <a:gd name="connsiteX34" fmla="*/ 4114800 w 5486400"/>
                <a:gd name="connsiteY34" fmla="*/ 5118881 h 5486400"/>
                <a:gd name="connsiteX35" fmla="*/ 3275694 w 5486400"/>
                <a:gd name="connsiteY35" fmla="*/ 4730496 h 5486400"/>
                <a:gd name="connsiteX36" fmla="*/ 2743200 w 5486400"/>
                <a:gd name="connsiteY36" fmla="*/ 5486400 h 5486400"/>
                <a:gd name="connsiteX37" fmla="*/ 2210706 w 5486400"/>
                <a:gd name="connsiteY37" fmla="*/ 4730496 h 5486400"/>
                <a:gd name="connsiteX38" fmla="*/ 1371600 w 5486400"/>
                <a:gd name="connsiteY38" fmla="*/ 5118881 h 5486400"/>
                <a:gd name="connsiteX39" fmla="*/ 1288399 w 5486400"/>
                <a:gd name="connsiteY39" fmla="*/ 4198001 h 5486400"/>
                <a:gd name="connsiteX40" fmla="*/ 367519 w 5486400"/>
                <a:gd name="connsiteY40" fmla="*/ 4114800 h 5486400"/>
                <a:gd name="connsiteX41" fmla="*/ 755904 w 5486400"/>
                <a:gd name="connsiteY41" fmla="*/ 3275694 h 5486400"/>
                <a:gd name="connsiteX42" fmla="*/ 0 w 5486400"/>
                <a:gd name="connsiteY42" fmla="*/ 2743200 h 5486400"/>
                <a:gd name="connsiteX43" fmla="*/ 755904 w 5486400"/>
                <a:gd name="connsiteY43" fmla="*/ 2210706 h 5486400"/>
                <a:gd name="connsiteX44" fmla="*/ 367519 w 5486400"/>
                <a:gd name="connsiteY44" fmla="*/ 1371600 h 5486400"/>
                <a:gd name="connsiteX45" fmla="*/ 1288399 w 5486400"/>
                <a:gd name="connsiteY45" fmla="*/ 1288399 h 5486400"/>
                <a:gd name="connsiteX46" fmla="*/ 1371600 w 5486400"/>
                <a:gd name="connsiteY46" fmla="*/ 367519 h 5486400"/>
                <a:gd name="connsiteX47" fmla="*/ 2210706 w 5486400"/>
                <a:gd name="connsiteY47" fmla="*/ 755904 h 54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486400" h="5486400">
                  <a:moveTo>
                    <a:pt x="2743200" y="228600"/>
                  </a:moveTo>
                  <a:lnTo>
                    <a:pt x="2255080" y="921512"/>
                  </a:lnTo>
                  <a:lnTo>
                    <a:pt x="1485900" y="565493"/>
                  </a:lnTo>
                  <a:lnTo>
                    <a:pt x="1409632" y="1409632"/>
                  </a:lnTo>
                  <a:lnTo>
                    <a:pt x="565493" y="1485900"/>
                  </a:lnTo>
                  <a:lnTo>
                    <a:pt x="921512" y="2255080"/>
                  </a:lnTo>
                  <a:lnTo>
                    <a:pt x="228600" y="2743200"/>
                  </a:lnTo>
                  <a:lnTo>
                    <a:pt x="921512" y="3231320"/>
                  </a:lnTo>
                  <a:lnTo>
                    <a:pt x="565493" y="4000500"/>
                  </a:lnTo>
                  <a:lnTo>
                    <a:pt x="1409632" y="4076768"/>
                  </a:lnTo>
                  <a:lnTo>
                    <a:pt x="1485900" y="4920907"/>
                  </a:lnTo>
                  <a:lnTo>
                    <a:pt x="2255080" y="4564888"/>
                  </a:lnTo>
                  <a:lnTo>
                    <a:pt x="2743200" y="5257800"/>
                  </a:lnTo>
                  <a:lnTo>
                    <a:pt x="3231320" y="4564888"/>
                  </a:lnTo>
                  <a:lnTo>
                    <a:pt x="4000500" y="4920907"/>
                  </a:lnTo>
                  <a:lnTo>
                    <a:pt x="4076768" y="4076768"/>
                  </a:lnTo>
                  <a:lnTo>
                    <a:pt x="4920907" y="4000500"/>
                  </a:lnTo>
                  <a:lnTo>
                    <a:pt x="4564888" y="3231320"/>
                  </a:lnTo>
                  <a:lnTo>
                    <a:pt x="5257800" y="2743200"/>
                  </a:lnTo>
                  <a:lnTo>
                    <a:pt x="4564888" y="2255080"/>
                  </a:lnTo>
                  <a:lnTo>
                    <a:pt x="4920907" y="1485900"/>
                  </a:lnTo>
                  <a:lnTo>
                    <a:pt x="4076768" y="1409632"/>
                  </a:lnTo>
                  <a:lnTo>
                    <a:pt x="4000500" y="565493"/>
                  </a:lnTo>
                  <a:lnTo>
                    <a:pt x="3231320" y="921512"/>
                  </a:lnTo>
                  <a:close/>
                  <a:moveTo>
                    <a:pt x="2743200" y="0"/>
                  </a:moveTo>
                  <a:lnTo>
                    <a:pt x="3275694" y="755904"/>
                  </a:lnTo>
                  <a:lnTo>
                    <a:pt x="4114800" y="367519"/>
                  </a:lnTo>
                  <a:lnTo>
                    <a:pt x="4198001" y="1288399"/>
                  </a:lnTo>
                  <a:lnTo>
                    <a:pt x="5118881" y="1371600"/>
                  </a:lnTo>
                  <a:lnTo>
                    <a:pt x="4730496" y="2210706"/>
                  </a:lnTo>
                  <a:lnTo>
                    <a:pt x="5486400" y="2743200"/>
                  </a:lnTo>
                  <a:lnTo>
                    <a:pt x="4730496" y="3275694"/>
                  </a:lnTo>
                  <a:lnTo>
                    <a:pt x="5118881" y="4114800"/>
                  </a:lnTo>
                  <a:lnTo>
                    <a:pt x="4198001" y="4198001"/>
                  </a:lnTo>
                  <a:lnTo>
                    <a:pt x="4114800" y="5118881"/>
                  </a:lnTo>
                  <a:lnTo>
                    <a:pt x="3275694" y="4730496"/>
                  </a:lnTo>
                  <a:lnTo>
                    <a:pt x="2743200" y="5486400"/>
                  </a:lnTo>
                  <a:lnTo>
                    <a:pt x="2210706" y="4730496"/>
                  </a:lnTo>
                  <a:lnTo>
                    <a:pt x="1371600" y="5118881"/>
                  </a:lnTo>
                  <a:lnTo>
                    <a:pt x="1288399" y="4198001"/>
                  </a:lnTo>
                  <a:lnTo>
                    <a:pt x="367519" y="4114800"/>
                  </a:lnTo>
                  <a:lnTo>
                    <a:pt x="755904" y="3275694"/>
                  </a:lnTo>
                  <a:lnTo>
                    <a:pt x="0" y="2743200"/>
                  </a:lnTo>
                  <a:lnTo>
                    <a:pt x="755904" y="2210706"/>
                  </a:lnTo>
                  <a:lnTo>
                    <a:pt x="367519" y="1371600"/>
                  </a:lnTo>
                  <a:lnTo>
                    <a:pt x="1288399" y="1288399"/>
                  </a:lnTo>
                  <a:lnTo>
                    <a:pt x="1371600" y="367519"/>
                  </a:lnTo>
                  <a:lnTo>
                    <a:pt x="2210706" y="755904"/>
                  </a:lnTo>
                  <a:close/>
                </a:path>
              </a:pathLst>
            </a:custGeom>
            <a:gradFill>
              <a:gsLst>
                <a:gs pos="5000">
                  <a:srgbClr val="0A0AB6"/>
                </a:gs>
                <a:gs pos="100000">
                  <a:srgbClr val="E7E709"/>
                </a:gs>
                <a:gs pos="41000">
                  <a:srgbClr val="00B050"/>
                </a:gs>
                <a:gs pos="73000">
                  <a:srgbClr val="7030A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0E79D97-F3C7-47E6-BB90-F161508A3027}"/>
                </a:ext>
              </a:extLst>
            </p:cNvPr>
            <p:cNvSpPr/>
            <p:nvPr/>
          </p:nvSpPr>
          <p:spPr>
            <a:xfrm>
              <a:off x="2895600" y="219075"/>
              <a:ext cx="6400800" cy="6400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5A69FD7-B03A-4FB9-A31C-9A1C57528A2A}"/>
              </a:ext>
            </a:extLst>
          </p:cNvPr>
          <p:cNvGrpSpPr/>
          <p:nvPr/>
        </p:nvGrpSpPr>
        <p:grpSpPr>
          <a:xfrm>
            <a:off x="-132803" y="641687"/>
            <a:ext cx="5853112" cy="5851319"/>
            <a:chOff x="2986088" y="320040"/>
            <a:chExt cx="6219825" cy="621792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F52CE3A-7B30-44BE-ACB7-70A96B54CAE6}"/>
                </a:ext>
              </a:extLst>
            </p:cNvPr>
            <p:cNvSpPr/>
            <p:nvPr/>
          </p:nvSpPr>
          <p:spPr>
            <a:xfrm>
              <a:off x="3956481" y="1338309"/>
              <a:ext cx="4206240" cy="4206240"/>
            </a:xfrm>
            <a:custGeom>
              <a:avLst/>
              <a:gdLst>
                <a:gd name="connsiteX0" fmla="*/ 2121763 w 4206240"/>
                <a:gd name="connsiteY0" fmla="*/ 261891 h 4206240"/>
                <a:gd name="connsiteX1" fmla="*/ 292963 w 4206240"/>
                <a:gd name="connsiteY1" fmla="*/ 2090691 h 4206240"/>
                <a:gd name="connsiteX2" fmla="*/ 2121763 w 4206240"/>
                <a:gd name="connsiteY2" fmla="*/ 3919491 h 4206240"/>
                <a:gd name="connsiteX3" fmla="*/ 3950563 w 4206240"/>
                <a:gd name="connsiteY3" fmla="*/ 2090691 h 4206240"/>
                <a:gd name="connsiteX4" fmla="*/ 2121763 w 4206240"/>
                <a:gd name="connsiteY4" fmla="*/ 261891 h 4206240"/>
                <a:gd name="connsiteX5" fmla="*/ 2103120 w 4206240"/>
                <a:gd name="connsiteY5" fmla="*/ 0 h 4206240"/>
                <a:gd name="connsiteX6" fmla="*/ 4206240 w 4206240"/>
                <a:gd name="connsiteY6" fmla="*/ 2103120 h 4206240"/>
                <a:gd name="connsiteX7" fmla="*/ 2103120 w 4206240"/>
                <a:gd name="connsiteY7" fmla="*/ 4206240 h 4206240"/>
                <a:gd name="connsiteX8" fmla="*/ 0 w 4206240"/>
                <a:gd name="connsiteY8" fmla="*/ 2103120 h 4206240"/>
                <a:gd name="connsiteX9" fmla="*/ 2103120 w 4206240"/>
                <a:gd name="connsiteY9" fmla="*/ 0 h 42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06240" h="4206240">
                  <a:moveTo>
                    <a:pt x="2121763" y="261891"/>
                  </a:moveTo>
                  <a:cubicBezTo>
                    <a:pt x="1111745" y="261891"/>
                    <a:pt x="292963" y="1080673"/>
                    <a:pt x="292963" y="2090691"/>
                  </a:cubicBezTo>
                  <a:cubicBezTo>
                    <a:pt x="292963" y="3100709"/>
                    <a:pt x="1111745" y="3919491"/>
                    <a:pt x="2121763" y="3919491"/>
                  </a:cubicBezTo>
                  <a:cubicBezTo>
                    <a:pt x="3131781" y="3919491"/>
                    <a:pt x="3950563" y="3100709"/>
                    <a:pt x="3950563" y="2090691"/>
                  </a:cubicBezTo>
                  <a:cubicBezTo>
                    <a:pt x="3950563" y="1080673"/>
                    <a:pt x="3131781" y="261891"/>
                    <a:pt x="2121763" y="261891"/>
                  </a:cubicBezTo>
                  <a:close/>
                  <a:moveTo>
                    <a:pt x="2103120" y="0"/>
                  </a:moveTo>
                  <a:cubicBezTo>
                    <a:pt x="3264641" y="0"/>
                    <a:pt x="4206240" y="941599"/>
                    <a:pt x="4206240" y="2103120"/>
                  </a:cubicBezTo>
                  <a:cubicBezTo>
                    <a:pt x="4206240" y="3264641"/>
                    <a:pt x="3264641" y="4206240"/>
                    <a:pt x="2103120" y="4206240"/>
                  </a:cubicBezTo>
                  <a:cubicBezTo>
                    <a:pt x="941599" y="4206240"/>
                    <a:pt x="0" y="3264641"/>
                    <a:pt x="0" y="2103120"/>
                  </a:cubicBezTo>
                  <a:cubicBezTo>
                    <a:pt x="0" y="941599"/>
                    <a:pt x="941599" y="0"/>
                    <a:pt x="2103120" y="0"/>
                  </a:cubicBezTo>
                  <a:close/>
                </a:path>
              </a:pathLst>
            </a:custGeom>
            <a:gradFill>
              <a:gsLst>
                <a:gs pos="0">
                  <a:srgbClr val="0A0AB6"/>
                </a:gs>
                <a:gs pos="100000">
                  <a:srgbClr val="E7E709"/>
                </a:gs>
                <a:gs pos="38000">
                  <a:srgbClr val="00B0F0"/>
                </a:gs>
                <a:gs pos="71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302BAF1-F36C-4681-8E00-5B573C09C774}"/>
                </a:ext>
              </a:extLst>
            </p:cNvPr>
            <p:cNvSpPr/>
            <p:nvPr/>
          </p:nvSpPr>
          <p:spPr>
            <a:xfrm>
              <a:off x="2986088" y="320040"/>
              <a:ext cx="6219825" cy="621792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628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8622DE5F-51B4-441E-AAD7-01A2B8643290}"/>
              </a:ext>
            </a:extLst>
          </p:cNvPr>
          <p:cNvGrpSpPr/>
          <p:nvPr/>
        </p:nvGrpSpPr>
        <p:grpSpPr>
          <a:xfrm>
            <a:off x="872412" y="-4577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54C6D3-F1C6-4881-BE8C-057F0DF8838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A6EB68F-1EA1-49BF-89D8-D4130355FB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1A38ED72-6BF4-48AE-83B7-A5F26136741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F20186A-130C-410F-B51B-D4897B94A4B6}"/>
              </a:ext>
            </a:extLst>
          </p:cNvPr>
          <p:cNvGrpSpPr/>
          <p:nvPr/>
        </p:nvGrpSpPr>
        <p:grpSpPr>
          <a:xfrm>
            <a:off x="1413587" y="9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B72CD19-547E-4591-950B-F9291C7B2A7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3359C03-2E2C-43C5-ADCD-2E07667333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C839E718-8FF6-44F5-BDA4-42FEFE00F90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05094A4-8D02-454F-9EBD-B3F4E390EF70}"/>
              </a:ext>
            </a:extLst>
          </p:cNvPr>
          <p:cNvGrpSpPr/>
          <p:nvPr/>
        </p:nvGrpSpPr>
        <p:grpSpPr>
          <a:xfrm rot="3164560">
            <a:off x="-140157" y="-72117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2471EEA-542E-4DC2-8F46-36E762834C3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BC63CD-E9C6-46F1-BDDE-3699950A76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E408A9F9-8021-4BA6-AB9E-572F127FE22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B47A4AF-D85F-4405-8835-961CA95AE9D6}"/>
              </a:ext>
            </a:extLst>
          </p:cNvPr>
          <p:cNvGrpSpPr/>
          <p:nvPr/>
        </p:nvGrpSpPr>
        <p:grpSpPr>
          <a:xfrm>
            <a:off x="293913" y="3265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379B41B-2405-443D-A9EF-F995A1E1C9E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12668AC-1FDE-441B-B205-742FB94540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2A958482-F1F5-4A5C-8757-162AB46F1E2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6D0CF44-B3DD-4B9B-A571-3A982337D1A1}"/>
              </a:ext>
            </a:extLst>
          </p:cNvPr>
          <p:cNvGrpSpPr/>
          <p:nvPr/>
        </p:nvGrpSpPr>
        <p:grpSpPr>
          <a:xfrm>
            <a:off x="3136640" y="630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346433A-C897-476D-BBEB-E99842B36E8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8900FB5-01CD-429D-A46B-E620D9C467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F2F73AB4-779D-4890-9DD7-C2190082D9E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36ED16F-19B6-46CD-B0BC-6E6D48C1D1C0}"/>
              </a:ext>
            </a:extLst>
          </p:cNvPr>
          <p:cNvGrpSpPr/>
          <p:nvPr/>
        </p:nvGrpSpPr>
        <p:grpSpPr>
          <a:xfrm>
            <a:off x="3677815" y="1097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8970B22-AAA9-4961-8F09-05BD7F2248D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5FF8EF8-29B1-4790-9269-BB81D64987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Arc 42">
              <a:extLst>
                <a:ext uri="{FF2B5EF4-FFF2-40B4-BE49-F238E27FC236}">
                  <a16:creationId xmlns:a16="http://schemas.microsoft.com/office/drawing/2014/main" id="{D1253815-CCE3-4189-B86B-CAFAE5E80F3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17C69F9-A603-484D-9644-92313C0512D4}"/>
              </a:ext>
            </a:extLst>
          </p:cNvPr>
          <p:cNvGrpSpPr/>
          <p:nvPr/>
        </p:nvGrpSpPr>
        <p:grpSpPr>
          <a:xfrm>
            <a:off x="1981196" y="1088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62BEA81-8BD5-45E4-8C7F-331E6AADB72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18315C0-BB1F-4D71-8656-7CB6968EAA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Arc 46">
              <a:extLst>
                <a:ext uri="{FF2B5EF4-FFF2-40B4-BE49-F238E27FC236}">
                  <a16:creationId xmlns:a16="http://schemas.microsoft.com/office/drawing/2014/main" id="{822640A9-5032-4666-8744-56596553F03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A27338A-F03E-4714-86BF-ADACE5BEE16D}"/>
              </a:ext>
            </a:extLst>
          </p:cNvPr>
          <p:cNvGrpSpPr/>
          <p:nvPr/>
        </p:nvGrpSpPr>
        <p:grpSpPr>
          <a:xfrm>
            <a:off x="2558141" y="1088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16366AE-23B4-4B4A-A890-7CDA350CFBA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A952D15-2B6B-4D2C-BAEC-715BB4E466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Arc 50">
              <a:extLst>
                <a:ext uri="{FF2B5EF4-FFF2-40B4-BE49-F238E27FC236}">
                  <a16:creationId xmlns:a16="http://schemas.microsoft.com/office/drawing/2014/main" id="{9C4F4461-3EED-4434-A2A9-9153DD11FB7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0A81B04-F76C-4FB8-8C89-5037B72583E4}"/>
              </a:ext>
            </a:extLst>
          </p:cNvPr>
          <p:cNvGrpSpPr/>
          <p:nvPr/>
        </p:nvGrpSpPr>
        <p:grpSpPr>
          <a:xfrm>
            <a:off x="5400868" y="1719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775A6EC-04F4-4EF7-99B6-90DB829BF93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DD2CA084-BE4A-4BA9-B2E7-8563EA8367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Arc 54">
              <a:extLst>
                <a:ext uri="{FF2B5EF4-FFF2-40B4-BE49-F238E27FC236}">
                  <a16:creationId xmlns:a16="http://schemas.microsoft.com/office/drawing/2014/main" id="{ABFE411F-AE00-4A69-916C-A1A216E3FE0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95F27EA-6FAA-4956-9682-F3CB68A0AF1A}"/>
              </a:ext>
            </a:extLst>
          </p:cNvPr>
          <p:cNvGrpSpPr/>
          <p:nvPr/>
        </p:nvGrpSpPr>
        <p:grpSpPr>
          <a:xfrm>
            <a:off x="5942043" y="10974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EBE221CE-433D-4687-B4D3-BE4B0AD96E2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3A9EB45-C4C1-4580-8E35-29558EDA17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Arc 58">
              <a:extLst>
                <a:ext uri="{FF2B5EF4-FFF2-40B4-BE49-F238E27FC236}">
                  <a16:creationId xmlns:a16="http://schemas.microsoft.com/office/drawing/2014/main" id="{FA7DB7AB-FF6F-41A5-AA1C-768F373BDE4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1DEE60E-2854-4E4F-A66D-F038277BC5A0}"/>
              </a:ext>
            </a:extLst>
          </p:cNvPr>
          <p:cNvGrpSpPr/>
          <p:nvPr/>
        </p:nvGrpSpPr>
        <p:grpSpPr>
          <a:xfrm>
            <a:off x="4245424" y="-1088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B7C7DE2-2FA0-4C61-8CAF-C833C459AAE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62A280B-D48E-41E6-839F-5A59751886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rc 62">
              <a:extLst>
                <a:ext uri="{FF2B5EF4-FFF2-40B4-BE49-F238E27FC236}">
                  <a16:creationId xmlns:a16="http://schemas.microsoft.com/office/drawing/2014/main" id="{035DC999-E2CB-41CC-BA0B-5C61F0ED6B6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DC1C4F4-B0D3-4588-BD2D-429ED438B535}"/>
              </a:ext>
            </a:extLst>
          </p:cNvPr>
          <p:cNvGrpSpPr/>
          <p:nvPr/>
        </p:nvGrpSpPr>
        <p:grpSpPr>
          <a:xfrm>
            <a:off x="4822369" y="21770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EA134BF-10F2-4962-A67A-FA142176DFB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864648A-1B9E-4ADE-BA10-421249DEAE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Arc 66">
              <a:extLst>
                <a:ext uri="{FF2B5EF4-FFF2-40B4-BE49-F238E27FC236}">
                  <a16:creationId xmlns:a16="http://schemas.microsoft.com/office/drawing/2014/main" id="{ECD17C20-5CE2-4184-8A0F-06BF71D0387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3D5D02B-C236-4DF0-A94C-CC1CC0EF17FA}"/>
              </a:ext>
            </a:extLst>
          </p:cNvPr>
          <p:cNvGrpSpPr/>
          <p:nvPr/>
        </p:nvGrpSpPr>
        <p:grpSpPr>
          <a:xfrm>
            <a:off x="7665096" y="2807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E71E8649-3A00-4A1B-8A08-C8EE61EE041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F3EB6B-B039-4722-A18F-3259A3F0BB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Arc 70">
              <a:extLst>
                <a:ext uri="{FF2B5EF4-FFF2-40B4-BE49-F238E27FC236}">
                  <a16:creationId xmlns:a16="http://schemas.microsoft.com/office/drawing/2014/main" id="{38B19F44-12B8-4DE9-9179-EBDB5F814F0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AA107DB-259F-4563-9F4D-0C0037CEF54F}"/>
              </a:ext>
            </a:extLst>
          </p:cNvPr>
          <p:cNvGrpSpPr/>
          <p:nvPr/>
        </p:nvGrpSpPr>
        <p:grpSpPr>
          <a:xfrm>
            <a:off x="8206271" y="3274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E5693C4-49D6-47D2-AFDB-AE6A66E4FD6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35791AB-D7A9-4059-BECC-14EABC3AE2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B0C98F34-1410-49C2-AAB5-C520AEC7588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EDA979A-29F5-4E19-BEDA-FEA8D416339B}"/>
              </a:ext>
            </a:extLst>
          </p:cNvPr>
          <p:cNvGrpSpPr/>
          <p:nvPr/>
        </p:nvGrpSpPr>
        <p:grpSpPr>
          <a:xfrm>
            <a:off x="6509652" y="10883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B73C7BC-2EED-480E-BD7F-C86FE6DCC2A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4E02C46C-779E-4BF0-BBC9-32F09EA4BA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Arc 78">
              <a:extLst>
                <a:ext uri="{FF2B5EF4-FFF2-40B4-BE49-F238E27FC236}">
                  <a16:creationId xmlns:a16="http://schemas.microsoft.com/office/drawing/2014/main" id="{01701094-27BF-4253-B9AB-8D0E0AA1912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B18E3F3-1173-4141-AD71-8E7A3C60EB52}"/>
              </a:ext>
            </a:extLst>
          </p:cNvPr>
          <p:cNvGrpSpPr/>
          <p:nvPr/>
        </p:nvGrpSpPr>
        <p:grpSpPr>
          <a:xfrm>
            <a:off x="7086597" y="10883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DD3AEAF-8906-4CCC-9BCD-58B82A8F87F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FD5523AC-A48B-4FB6-BF68-A5F9792D1C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Arc 82">
              <a:extLst>
                <a:ext uri="{FF2B5EF4-FFF2-40B4-BE49-F238E27FC236}">
                  <a16:creationId xmlns:a16="http://schemas.microsoft.com/office/drawing/2014/main" id="{30F84303-0848-4458-ADAB-5326626541E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22473AB4-EBC7-406D-AF19-380CA7C61662}"/>
              </a:ext>
            </a:extLst>
          </p:cNvPr>
          <p:cNvGrpSpPr/>
          <p:nvPr/>
        </p:nvGrpSpPr>
        <p:grpSpPr>
          <a:xfrm>
            <a:off x="9929324" y="1719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BC5E7F74-990B-4751-BAF6-A31900D9BC1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E93F5AF8-0B52-481E-83CD-AD5381F31B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Arc 86">
              <a:extLst>
                <a:ext uri="{FF2B5EF4-FFF2-40B4-BE49-F238E27FC236}">
                  <a16:creationId xmlns:a16="http://schemas.microsoft.com/office/drawing/2014/main" id="{6FF61785-EA5B-4D47-89A2-0115FA5EFD1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1A075B2-F7C7-4DAA-A96C-6CF92C42544A}"/>
              </a:ext>
            </a:extLst>
          </p:cNvPr>
          <p:cNvGrpSpPr/>
          <p:nvPr/>
        </p:nvGrpSpPr>
        <p:grpSpPr>
          <a:xfrm>
            <a:off x="10470499" y="21858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C9EED47C-E088-47D8-B23B-F25C94A7ACA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6C2B4FD6-FB21-428F-A77A-A0DB3C94AC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Arc 90">
              <a:extLst>
                <a:ext uri="{FF2B5EF4-FFF2-40B4-BE49-F238E27FC236}">
                  <a16:creationId xmlns:a16="http://schemas.microsoft.com/office/drawing/2014/main" id="{4640218A-68CE-4B52-8EE2-1FBBC19B8EB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B50229FD-390B-4F8C-B2E2-D6A65150D031}"/>
              </a:ext>
            </a:extLst>
          </p:cNvPr>
          <p:cNvGrpSpPr/>
          <p:nvPr/>
        </p:nvGrpSpPr>
        <p:grpSpPr>
          <a:xfrm>
            <a:off x="8773880" y="2176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804A478-FF4D-4D04-BD24-91C60477F66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BA4828C1-CFB6-4F31-A05B-65F3A7E00A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Arc 94">
              <a:extLst>
                <a:ext uri="{FF2B5EF4-FFF2-40B4-BE49-F238E27FC236}">
                  <a16:creationId xmlns:a16="http://schemas.microsoft.com/office/drawing/2014/main" id="{847D12BD-2C64-4F43-ADD3-DAE8112807B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3612FFFE-0A5D-4368-BD97-637940EAABAF}"/>
              </a:ext>
            </a:extLst>
          </p:cNvPr>
          <p:cNvGrpSpPr/>
          <p:nvPr/>
        </p:nvGrpSpPr>
        <p:grpSpPr>
          <a:xfrm>
            <a:off x="9350825" y="2176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907CB46-39E3-4E88-9AC7-533B27C79F1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FCBFA3B3-6D68-48E4-B73F-C3A190F662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Arc 98">
              <a:extLst>
                <a:ext uri="{FF2B5EF4-FFF2-40B4-BE49-F238E27FC236}">
                  <a16:creationId xmlns:a16="http://schemas.microsoft.com/office/drawing/2014/main" id="{6EE06561-C7F1-49CB-BCB0-5E1CB39D4EA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0913BA7-CB4C-4204-A5FA-07079ECD447B}"/>
              </a:ext>
            </a:extLst>
          </p:cNvPr>
          <p:cNvGrpSpPr/>
          <p:nvPr/>
        </p:nvGrpSpPr>
        <p:grpSpPr>
          <a:xfrm>
            <a:off x="11038108" y="10881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EC06DC44-9C86-438C-ADA9-D557BCFED88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05268ADC-E345-48FF-845D-2370CA91D4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Arc 102">
              <a:extLst>
                <a:ext uri="{FF2B5EF4-FFF2-40B4-BE49-F238E27FC236}">
                  <a16:creationId xmlns:a16="http://schemas.microsoft.com/office/drawing/2014/main" id="{989935F4-5EF2-47E8-8644-2A24C7A0053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C92D2E34-3573-4126-9223-D94C1DCAC7CA}"/>
              </a:ext>
            </a:extLst>
          </p:cNvPr>
          <p:cNvGrpSpPr/>
          <p:nvPr/>
        </p:nvGrpSpPr>
        <p:grpSpPr>
          <a:xfrm>
            <a:off x="950157" y="6596013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DCEC250F-D901-4844-BE47-4BB49339AF8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CA481A0B-218D-4632-AC97-2C150B0E34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Arc 106">
              <a:extLst>
                <a:ext uri="{FF2B5EF4-FFF2-40B4-BE49-F238E27FC236}">
                  <a16:creationId xmlns:a16="http://schemas.microsoft.com/office/drawing/2014/main" id="{DD776BD4-78DC-49EF-9DD7-BC8A40F0ADA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EA035BB6-0B50-4710-A6B4-91543878D93C}"/>
              </a:ext>
            </a:extLst>
          </p:cNvPr>
          <p:cNvGrpSpPr/>
          <p:nvPr/>
        </p:nvGrpSpPr>
        <p:grpSpPr>
          <a:xfrm>
            <a:off x="1491332" y="6600680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EA3E64E3-9B8E-4C74-BFDB-8A18DA96CB5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1D41EC7-7C40-48F7-B4DE-8781ACB59D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Arc 110">
              <a:extLst>
                <a:ext uri="{FF2B5EF4-FFF2-40B4-BE49-F238E27FC236}">
                  <a16:creationId xmlns:a16="http://schemas.microsoft.com/office/drawing/2014/main" id="{FD6BB8B2-0C2B-4B5F-AECE-43F52ACEDBA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8F658083-35A5-45F1-A761-1122A5E578D8}"/>
              </a:ext>
            </a:extLst>
          </p:cNvPr>
          <p:cNvGrpSpPr/>
          <p:nvPr/>
        </p:nvGrpSpPr>
        <p:grpSpPr>
          <a:xfrm rot="20450765">
            <a:off x="-93897" y="646883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646FED9E-0863-4C29-8200-C470C23926B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6E40417F-DF67-42D4-840A-DFDEC030D6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Arc 114">
              <a:extLst>
                <a:ext uri="{FF2B5EF4-FFF2-40B4-BE49-F238E27FC236}">
                  <a16:creationId xmlns:a16="http://schemas.microsoft.com/office/drawing/2014/main" id="{0E5539B2-BB10-4387-8F1B-47EB45FB2D4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7787F5D6-D550-40F5-B177-06FB89A585D1}"/>
              </a:ext>
            </a:extLst>
          </p:cNvPr>
          <p:cNvGrpSpPr/>
          <p:nvPr/>
        </p:nvGrpSpPr>
        <p:grpSpPr>
          <a:xfrm>
            <a:off x="371658" y="6600590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95592CB9-DF48-4F5E-B4D3-483E09E8F7D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CA96B67B-C1CC-44E4-A431-F18290E02D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Arc 118">
              <a:extLst>
                <a:ext uri="{FF2B5EF4-FFF2-40B4-BE49-F238E27FC236}">
                  <a16:creationId xmlns:a16="http://schemas.microsoft.com/office/drawing/2014/main" id="{164DC221-C831-41B9-89B4-5332259B3DF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C5248E72-9187-4EDD-A3B3-1CFCAEDE6533}"/>
              </a:ext>
            </a:extLst>
          </p:cNvPr>
          <p:cNvGrpSpPr/>
          <p:nvPr/>
        </p:nvGrpSpPr>
        <p:grpSpPr>
          <a:xfrm>
            <a:off x="3214385" y="6606898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81CDED0E-CAC0-4963-AA60-76BF618FA73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E6FDFEAD-274C-4CBE-838A-6BEC3A0114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Arc 122">
              <a:extLst>
                <a:ext uri="{FF2B5EF4-FFF2-40B4-BE49-F238E27FC236}">
                  <a16:creationId xmlns:a16="http://schemas.microsoft.com/office/drawing/2014/main" id="{C590940C-B37E-44D8-A941-A1857571EBA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7AEFDBF-A013-4766-9DF9-8586A6A0204F}"/>
              </a:ext>
            </a:extLst>
          </p:cNvPr>
          <p:cNvGrpSpPr/>
          <p:nvPr/>
        </p:nvGrpSpPr>
        <p:grpSpPr>
          <a:xfrm>
            <a:off x="3755560" y="6611565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6906070C-BC9B-4CEF-A0B9-F0A61E2F0E2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ABBE1E30-EFB4-44E7-9A16-AE16549242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Arc 126">
              <a:extLst>
                <a:ext uri="{FF2B5EF4-FFF2-40B4-BE49-F238E27FC236}">
                  <a16:creationId xmlns:a16="http://schemas.microsoft.com/office/drawing/2014/main" id="{F62B7B09-4F86-495F-A40A-7F577C78FD1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1FEE5203-DDE8-4B9D-A312-96EB1A0A93C8}"/>
              </a:ext>
            </a:extLst>
          </p:cNvPr>
          <p:cNvGrpSpPr/>
          <p:nvPr/>
        </p:nvGrpSpPr>
        <p:grpSpPr>
          <a:xfrm>
            <a:off x="2058941" y="6611475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D4A46301-1204-4AD6-8F21-F33E55E9713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951E79F1-864C-4D79-9E24-4896872184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Arc 130">
              <a:extLst>
                <a:ext uri="{FF2B5EF4-FFF2-40B4-BE49-F238E27FC236}">
                  <a16:creationId xmlns:a16="http://schemas.microsoft.com/office/drawing/2014/main" id="{8B935CD6-C8BF-4BEF-A659-D0A81CF2A53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E039B324-4BDD-482B-9425-3199D7C5794F}"/>
              </a:ext>
            </a:extLst>
          </p:cNvPr>
          <p:cNvGrpSpPr/>
          <p:nvPr/>
        </p:nvGrpSpPr>
        <p:grpSpPr>
          <a:xfrm>
            <a:off x="2635886" y="6611475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6394317B-7388-4D08-B0C7-8B955934EF5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A921B20B-C235-4B7D-9400-BA00BA4C45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Arc 134">
              <a:extLst>
                <a:ext uri="{FF2B5EF4-FFF2-40B4-BE49-F238E27FC236}">
                  <a16:creationId xmlns:a16="http://schemas.microsoft.com/office/drawing/2014/main" id="{D6C3BC95-B641-458B-ACD5-E5C50EC0B3D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7A97BF53-543B-4C21-A295-8D1F05CC097A}"/>
              </a:ext>
            </a:extLst>
          </p:cNvPr>
          <p:cNvGrpSpPr/>
          <p:nvPr/>
        </p:nvGrpSpPr>
        <p:grpSpPr>
          <a:xfrm>
            <a:off x="5478613" y="6606897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308C2C56-42EC-4752-964D-97BF4CB5DAC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86B9DDAE-7880-49ED-AA92-2C9ED48B6B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Arc 138">
              <a:extLst>
                <a:ext uri="{FF2B5EF4-FFF2-40B4-BE49-F238E27FC236}">
                  <a16:creationId xmlns:a16="http://schemas.microsoft.com/office/drawing/2014/main" id="{CCFABACE-DF60-4D35-97DF-C76805724E1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EEE763D-CA2F-4044-97CA-4A51463DC0FD}"/>
              </a:ext>
            </a:extLst>
          </p:cNvPr>
          <p:cNvGrpSpPr/>
          <p:nvPr/>
        </p:nvGrpSpPr>
        <p:grpSpPr>
          <a:xfrm>
            <a:off x="6019788" y="6611564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74A65ED0-38F6-42A8-B69E-60505073A3F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DD1CF022-C99F-4997-877D-AD81C826F2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CF6F3FCA-7DC6-4D9F-BA5B-441C6247C69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4ABA842-5AE8-4D71-B668-2AC7161B3A3F}"/>
              </a:ext>
            </a:extLst>
          </p:cNvPr>
          <p:cNvGrpSpPr/>
          <p:nvPr/>
        </p:nvGrpSpPr>
        <p:grpSpPr>
          <a:xfrm>
            <a:off x="4334055" y="6611474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D383C500-8A5B-46B9-8D43-969CBACED5B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BC1F45EC-6161-4E6B-88F9-6798A72072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Arc 146">
              <a:extLst>
                <a:ext uri="{FF2B5EF4-FFF2-40B4-BE49-F238E27FC236}">
                  <a16:creationId xmlns:a16="http://schemas.microsoft.com/office/drawing/2014/main" id="{CF9FB968-687F-4460-A289-E521FADD686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F0BFADB6-7209-4483-8724-940C440ED1A0}"/>
              </a:ext>
            </a:extLst>
          </p:cNvPr>
          <p:cNvGrpSpPr/>
          <p:nvPr/>
        </p:nvGrpSpPr>
        <p:grpSpPr>
          <a:xfrm>
            <a:off x="4900114" y="6600588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05C56E53-F038-4A6C-9E1B-9002915CC94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063CC6FF-5900-494C-9768-D09A7342A7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Arc 150">
              <a:extLst>
                <a:ext uri="{FF2B5EF4-FFF2-40B4-BE49-F238E27FC236}">
                  <a16:creationId xmlns:a16="http://schemas.microsoft.com/office/drawing/2014/main" id="{BA82A7F7-2580-417F-9FE6-4D4011B1740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C97CE24B-6FE9-493F-8A20-BB5F02C38939}"/>
              </a:ext>
            </a:extLst>
          </p:cNvPr>
          <p:cNvGrpSpPr/>
          <p:nvPr/>
        </p:nvGrpSpPr>
        <p:grpSpPr>
          <a:xfrm>
            <a:off x="7742841" y="6596010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30BC41CE-1199-4921-B252-31438B01CEC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A524B83E-CD1B-456F-9B09-F4FBC9D779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Arc 154">
              <a:extLst>
                <a:ext uri="{FF2B5EF4-FFF2-40B4-BE49-F238E27FC236}">
                  <a16:creationId xmlns:a16="http://schemas.microsoft.com/office/drawing/2014/main" id="{B6FAC4A9-C10E-4245-9FC5-A296555716F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50F4C408-53A3-49FF-9459-FC8CB1CF7129}"/>
              </a:ext>
            </a:extLst>
          </p:cNvPr>
          <p:cNvGrpSpPr/>
          <p:nvPr/>
        </p:nvGrpSpPr>
        <p:grpSpPr>
          <a:xfrm>
            <a:off x="8284016" y="6600677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70564A12-5E4D-4407-B74A-CAAA8813C79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B4727442-1C84-48C4-BDF1-B2604C1DFB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Arc 158">
              <a:extLst>
                <a:ext uri="{FF2B5EF4-FFF2-40B4-BE49-F238E27FC236}">
                  <a16:creationId xmlns:a16="http://schemas.microsoft.com/office/drawing/2014/main" id="{D36DDF48-4957-405E-95E8-C2A92909BF1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D49C2FCD-090B-4B94-B740-7E536116FEBD}"/>
              </a:ext>
            </a:extLst>
          </p:cNvPr>
          <p:cNvGrpSpPr/>
          <p:nvPr/>
        </p:nvGrpSpPr>
        <p:grpSpPr>
          <a:xfrm>
            <a:off x="6587397" y="6622359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8F8B650E-A23A-4FF0-9374-0B7635CCBBA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6184DB5E-B2B8-4049-95CF-027E28F2C0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Arc 162">
              <a:extLst>
                <a:ext uri="{FF2B5EF4-FFF2-40B4-BE49-F238E27FC236}">
                  <a16:creationId xmlns:a16="http://schemas.microsoft.com/office/drawing/2014/main" id="{1388DD44-CE77-425F-9998-FCDD0C545E3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1DA26317-8503-4263-B200-8DE5864A598F}"/>
              </a:ext>
            </a:extLst>
          </p:cNvPr>
          <p:cNvGrpSpPr/>
          <p:nvPr/>
        </p:nvGrpSpPr>
        <p:grpSpPr>
          <a:xfrm>
            <a:off x="7164342" y="6600587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0BBBE347-4137-4DB6-96E2-D043D2F1630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518510EF-E65C-43E5-8776-51942E926F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Arc 166">
              <a:extLst>
                <a:ext uri="{FF2B5EF4-FFF2-40B4-BE49-F238E27FC236}">
                  <a16:creationId xmlns:a16="http://schemas.microsoft.com/office/drawing/2014/main" id="{0760F2C9-CD88-4C38-962D-B1743A2F2D7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1987E0A6-BAFC-42D0-87FB-4DD4FA7DBFFA}"/>
              </a:ext>
            </a:extLst>
          </p:cNvPr>
          <p:cNvGrpSpPr/>
          <p:nvPr/>
        </p:nvGrpSpPr>
        <p:grpSpPr>
          <a:xfrm>
            <a:off x="10007069" y="6606895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55D67FD1-86B0-4C59-9E9C-B96F499CB39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2D61821F-9C49-4864-AB4E-00712362F0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Arc 170">
              <a:extLst>
                <a:ext uri="{FF2B5EF4-FFF2-40B4-BE49-F238E27FC236}">
                  <a16:creationId xmlns:a16="http://schemas.microsoft.com/office/drawing/2014/main" id="{6EC18A2F-E0C4-4970-B8C5-0D3E03CF8F9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B1F69C2E-C188-4088-B08B-BCE4F15537E8}"/>
              </a:ext>
            </a:extLst>
          </p:cNvPr>
          <p:cNvGrpSpPr/>
          <p:nvPr/>
        </p:nvGrpSpPr>
        <p:grpSpPr>
          <a:xfrm>
            <a:off x="10548244" y="6611562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7E5FC258-A994-4A06-9D13-F0EFF9BF889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7DE80243-E6D6-43EE-B879-22088F9A72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Arc 174">
              <a:extLst>
                <a:ext uri="{FF2B5EF4-FFF2-40B4-BE49-F238E27FC236}">
                  <a16:creationId xmlns:a16="http://schemas.microsoft.com/office/drawing/2014/main" id="{752CF445-97F4-48B6-9294-062D26E35CB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4876500C-C0DD-417D-9C62-16A0B6DA67F6}"/>
              </a:ext>
            </a:extLst>
          </p:cNvPr>
          <p:cNvGrpSpPr/>
          <p:nvPr/>
        </p:nvGrpSpPr>
        <p:grpSpPr>
          <a:xfrm>
            <a:off x="8851625" y="6611472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E04BCAFD-7788-4A02-8C55-7EF2E64A37D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131A0451-C2F0-486D-8439-5E3123F801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Arc 178">
              <a:extLst>
                <a:ext uri="{FF2B5EF4-FFF2-40B4-BE49-F238E27FC236}">
                  <a16:creationId xmlns:a16="http://schemas.microsoft.com/office/drawing/2014/main" id="{3D7F5C31-2B90-4082-AE52-A85806BA359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6E152B30-E3CA-4271-A191-0A0E35750D53}"/>
              </a:ext>
            </a:extLst>
          </p:cNvPr>
          <p:cNvGrpSpPr/>
          <p:nvPr/>
        </p:nvGrpSpPr>
        <p:grpSpPr>
          <a:xfrm>
            <a:off x="9428570" y="6611472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EB306886-117D-4C98-BCEC-763E5D01810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738F184D-8D5C-4D25-8527-585BCDEAE4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Arc 182">
              <a:extLst>
                <a:ext uri="{FF2B5EF4-FFF2-40B4-BE49-F238E27FC236}">
                  <a16:creationId xmlns:a16="http://schemas.microsoft.com/office/drawing/2014/main" id="{1D549FE7-3AFD-4A51-A5FC-13FA909F601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39328DF7-24F8-4201-86EC-E7E32B5A0369}"/>
              </a:ext>
            </a:extLst>
          </p:cNvPr>
          <p:cNvGrpSpPr/>
          <p:nvPr/>
        </p:nvGrpSpPr>
        <p:grpSpPr>
          <a:xfrm>
            <a:off x="11115853" y="6622357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AFA5ABBF-A189-4B41-8595-629EAC04D9C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C50715AF-FD31-4004-9BAB-BDF565441B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Arc 186">
              <a:extLst>
                <a:ext uri="{FF2B5EF4-FFF2-40B4-BE49-F238E27FC236}">
                  <a16:creationId xmlns:a16="http://schemas.microsoft.com/office/drawing/2014/main" id="{46EEB773-65B5-4AEE-AA4A-7961109BAE4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E55B2AB8-9D81-4807-9DA7-67A2D844A553}"/>
              </a:ext>
            </a:extLst>
          </p:cNvPr>
          <p:cNvGrpSpPr/>
          <p:nvPr/>
        </p:nvGrpSpPr>
        <p:grpSpPr>
          <a:xfrm rot="16200000">
            <a:off x="-77642" y="611777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D690C8EC-737A-4558-89D6-5BB02215DF6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C65AAE6A-B63D-450C-889A-0D1BB37B34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Arc 190">
              <a:extLst>
                <a:ext uri="{FF2B5EF4-FFF2-40B4-BE49-F238E27FC236}">
                  <a16:creationId xmlns:a16="http://schemas.microsoft.com/office/drawing/2014/main" id="{1F33CCB8-DA7A-43A1-ADE5-1E5B010544B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A1158CEE-CD68-467B-80CC-56755A2652DE}"/>
              </a:ext>
            </a:extLst>
          </p:cNvPr>
          <p:cNvGrpSpPr/>
          <p:nvPr/>
        </p:nvGrpSpPr>
        <p:grpSpPr>
          <a:xfrm rot="16200000">
            <a:off x="-85534" y="554714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50BAABF5-1BFE-4579-BF14-9C3BE4690CC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C94EAEB7-71B4-47A4-BC4C-A63EA909E2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Arc 194">
              <a:extLst>
                <a:ext uri="{FF2B5EF4-FFF2-40B4-BE49-F238E27FC236}">
                  <a16:creationId xmlns:a16="http://schemas.microsoft.com/office/drawing/2014/main" id="{2B8E4C65-B74C-4966-9D92-641A27C8D5D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AE094DC4-77EC-4E72-A90B-541F0A483FDC}"/>
              </a:ext>
            </a:extLst>
          </p:cNvPr>
          <p:cNvGrpSpPr/>
          <p:nvPr/>
        </p:nvGrpSpPr>
        <p:grpSpPr>
          <a:xfrm rot="16200000">
            <a:off x="-66872" y="4974861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09B510CA-20F4-4F80-B49E-CDB2A3BC7D6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626217B3-31A5-4CD9-A973-73C82337B1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Arc 198">
              <a:extLst>
                <a:ext uri="{FF2B5EF4-FFF2-40B4-BE49-F238E27FC236}">
                  <a16:creationId xmlns:a16="http://schemas.microsoft.com/office/drawing/2014/main" id="{2E671883-9F27-468F-B704-844211CECD9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397BC737-63A1-47B0-B621-9B20442F25D0}"/>
              </a:ext>
            </a:extLst>
          </p:cNvPr>
          <p:cNvGrpSpPr/>
          <p:nvPr/>
        </p:nvGrpSpPr>
        <p:grpSpPr>
          <a:xfrm rot="16419882">
            <a:off x="-80752" y="4436710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4576EF29-ED84-4DE4-970B-313CE59415C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AC16814D-9F0A-40B4-AA4A-D53F63B778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Arc 202">
              <a:extLst>
                <a:ext uri="{FF2B5EF4-FFF2-40B4-BE49-F238E27FC236}">
                  <a16:creationId xmlns:a16="http://schemas.microsoft.com/office/drawing/2014/main" id="{A76F2D7A-F4C1-4BD1-82B6-638990B7D63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1644FF45-BFE5-4CAD-91D2-9EB2B9FE28F5}"/>
              </a:ext>
            </a:extLst>
          </p:cNvPr>
          <p:cNvGrpSpPr/>
          <p:nvPr/>
        </p:nvGrpSpPr>
        <p:grpSpPr>
          <a:xfrm rot="16200000">
            <a:off x="-83672" y="3862481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0D07C8B4-7E7C-49C1-A690-05C7FE7ED6C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01D5EF5C-7D7E-4835-B9DF-ECF5C0FD4A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Arc 206">
              <a:extLst>
                <a:ext uri="{FF2B5EF4-FFF2-40B4-BE49-F238E27FC236}">
                  <a16:creationId xmlns:a16="http://schemas.microsoft.com/office/drawing/2014/main" id="{8BA207EC-A371-4BAC-AA31-E21C38912A9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DEF9205A-4A80-4BC9-AD8B-E726A08424C7}"/>
              </a:ext>
            </a:extLst>
          </p:cNvPr>
          <p:cNvGrpSpPr/>
          <p:nvPr/>
        </p:nvGrpSpPr>
        <p:grpSpPr>
          <a:xfrm rot="16200000">
            <a:off x="-82039" y="3282325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0C336D25-FDDD-4749-9DA0-BCBDE1A0120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403D26C5-B3C4-4D81-8FC2-0E1EF70DE1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Arc 210">
              <a:extLst>
                <a:ext uri="{FF2B5EF4-FFF2-40B4-BE49-F238E27FC236}">
                  <a16:creationId xmlns:a16="http://schemas.microsoft.com/office/drawing/2014/main" id="{D27DF30C-674A-487A-8710-5E0DA072E35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B1BE2D71-471D-43DC-9716-F052FE984029}"/>
              </a:ext>
            </a:extLst>
          </p:cNvPr>
          <p:cNvGrpSpPr/>
          <p:nvPr/>
        </p:nvGrpSpPr>
        <p:grpSpPr>
          <a:xfrm rot="16200000">
            <a:off x="-91952" y="27195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CA1A949F-6602-48B9-81FE-00720172724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FBF62CAA-AB95-4883-BBF1-E834589158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Arc 214">
              <a:extLst>
                <a:ext uri="{FF2B5EF4-FFF2-40B4-BE49-F238E27FC236}">
                  <a16:creationId xmlns:a16="http://schemas.microsoft.com/office/drawing/2014/main" id="{DB438C37-6254-4E93-B929-04C95D94E48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3F2A0451-37FD-4E6A-A4D2-55D66F60465F}"/>
              </a:ext>
            </a:extLst>
          </p:cNvPr>
          <p:cNvGrpSpPr/>
          <p:nvPr/>
        </p:nvGrpSpPr>
        <p:grpSpPr>
          <a:xfrm rot="16419882">
            <a:off x="-86782" y="2171894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D713552F-AE70-468D-9EAF-3FDAB5FEE3B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1B5656A0-AF28-4966-BB2B-6CC7335A92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Arc 218">
              <a:extLst>
                <a:ext uri="{FF2B5EF4-FFF2-40B4-BE49-F238E27FC236}">
                  <a16:creationId xmlns:a16="http://schemas.microsoft.com/office/drawing/2014/main" id="{58338CE3-1033-46A2-8448-6368ED5B9D0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7919C657-7295-4BD9-A96A-4557EF9B6E6B}"/>
              </a:ext>
            </a:extLst>
          </p:cNvPr>
          <p:cNvGrpSpPr/>
          <p:nvPr/>
        </p:nvGrpSpPr>
        <p:grpSpPr>
          <a:xfrm rot="16200000">
            <a:off x="-80755" y="165442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7BC295FA-13C7-42CA-8117-0E7C46BC2AF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C1A01C93-BFE5-4840-84D6-49D0C1F14E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Arc 222">
              <a:extLst>
                <a:ext uri="{FF2B5EF4-FFF2-40B4-BE49-F238E27FC236}">
                  <a16:creationId xmlns:a16="http://schemas.microsoft.com/office/drawing/2014/main" id="{8E7145E9-AB1B-4E74-8117-C37FE889A34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461A05AB-E246-438F-8D7D-FE4D1ADE9925}"/>
              </a:ext>
            </a:extLst>
          </p:cNvPr>
          <p:cNvGrpSpPr/>
          <p:nvPr/>
        </p:nvGrpSpPr>
        <p:grpSpPr>
          <a:xfrm rot="16200000">
            <a:off x="-88647" y="113064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84EC8015-5F90-454B-BE26-17C5360E6E5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C0DE5318-C2EC-40FC-8823-F83FCEE243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Arc 226">
              <a:extLst>
                <a:ext uri="{FF2B5EF4-FFF2-40B4-BE49-F238E27FC236}">
                  <a16:creationId xmlns:a16="http://schemas.microsoft.com/office/drawing/2014/main" id="{E611EB36-174E-4C4D-A1C3-D3EC65FCDB7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06509CF1-992C-43BC-ADF6-19960A6E9344}"/>
              </a:ext>
            </a:extLst>
          </p:cNvPr>
          <p:cNvGrpSpPr/>
          <p:nvPr/>
        </p:nvGrpSpPr>
        <p:grpSpPr>
          <a:xfrm rot="16200000">
            <a:off x="-79316" y="5303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AEDC67F7-A1A7-42CD-9444-0D06330B452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DCED033D-34D9-418C-81D4-8DF015CC14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Arc 230">
              <a:extLst>
                <a:ext uri="{FF2B5EF4-FFF2-40B4-BE49-F238E27FC236}">
                  <a16:creationId xmlns:a16="http://schemas.microsoft.com/office/drawing/2014/main" id="{CFE8AD03-EA76-4862-A02E-9D5E533DF34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D674635F-B7B9-4BDE-95E1-E87527687045}"/>
              </a:ext>
            </a:extLst>
          </p:cNvPr>
          <p:cNvGrpSpPr/>
          <p:nvPr/>
        </p:nvGrpSpPr>
        <p:grpSpPr>
          <a:xfrm rot="16200000">
            <a:off x="11785979" y="602252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2879FBC1-BA83-4989-986A-C74E44168CF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19E79FF4-EAAF-43AD-BBF1-091DC6C3ED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Arc 234">
              <a:extLst>
                <a:ext uri="{FF2B5EF4-FFF2-40B4-BE49-F238E27FC236}">
                  <a16:creationId xmlns:a16="http://schemas.microsoft.com/office/drawing/2014/main" id="{9F75044A-FBD5-4F87-8953-BEDF93CE720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9D7F7635-E64A-4C8D-B4CB-2D19095A0012}"/>
              </a:ext>
            </a:extLst>
          </p:cNvPr>
          <p:cNvGrpSpPr/>
          <p:nvPr/>
        </p:nvGrpSpPr>
        <p:grpSpPr>
          <a:xfrm rot="16200000">
            <a:off x="11703836" y="5592817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DF0A7DE6-9F3B-4537-8592-BA1124EAD89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A1174E2A-B8ED-4A97-A7DE-FA7C22E483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Arc 238">
              <a:extLst>
                <a:ext uri="{FF2B5EF4-FFF2-40B4-BE49-F238E27FC236}">
                  <a16:creationId xmlns:a16="http://schemas.microsoft.com/office/drawing/2014/main" id="{5F9D2CF8-C874-408B-A643-DEA0D5BDD61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CE4EFD03-9D82-4665-B0D7-D5DBAAAC31F8}"/>
              </a:ext>
            </a:extLst>
          </p:cNvPr>
          <p:cNvGrpSpPr/>
          <p:nvPr/>
        </p:nvGrpSpPr>
        <p:grpSpPr>
          <a:xfrm rot="16200000">
            <a:off x="11722498" y="5020537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4FCBD143-900F-4C2B-99AD-631EFDCA02B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68D859A5-A990-4FD5-A1E9-BC84A4BBD4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Arc 242">
              <a:extLst>
                <a:ext uri="{FF2B5EF4-FFF2-40B4-BE49-F238E27FC236}">
                  <a16:creationId xmlns:a16="http://schemas.microsoft.com/office/drawing/2014/main" id="{8C05E17B-9F9B-439E-A7E2-2EFAE3D4755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C14FF923-1639-4465-880C-0358F52B1C77}"/>
              </a:ext>
            </a:extLst>
          </p:cNvPr>
          <p:cNvGrpSpPr/>
          <p:nvPr/>
        </p:nvGrpSpPr>
        <p:grpSpPr>
          <a:xfrm rot="16419882">
            <a:off x="11703871" y="4482235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BBD0EDA0-60AF-4711-BEBA-010D852A4EA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10B28ECC-8E57-45CB-8552-39D17D95CD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Arc 246">
              <a:extLst>
                <a:ext uri="{FF2B5EF4-FFF2-40B4-BE49-F238E27FC236}">
                  <a16:creationId xmlns:a16="http://schemas.microsoft.com/office/drawing/2014/main" id="{23F12B20-501A-4792-AB0F-7988469FFDD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994439CE-DA7F-4C7F-A241-9686242A27B7}"/>
              </a:ext>
            </a:extLst>
          </p:cNvPr>
          <p:cNvGrpSpPr/>
          <p:nvPr/>
        </p:nvGrpSpPr>
        <p:grpSpPr>
          <a:xfrm rot="16200000">
            <a:off x="11705698" y="3908157"/>
            <a:ext cx="848299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3497E4C0-1567-4A40-8EE1-94182F53DF4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5FF22480-8191-447F-89F9-D93EEEE919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Arc 250">
              <a:extLst>
                <a:ext uri="{FF2B5EF4-FFF2-40B4-BE49-F238E27FC236}">
                  <a16:creationId xmlns:a16="http://schemas.microsoft.com/office/drawing/2014/main" id="{1519A900-1BE3-4D1F-AA1E-DF1ECDEB236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E5305A81-1606-443B-8AB2-C4CC039CA26A}"/>
              </a:ext>
            </a:extLst>
          </p:cNvPr>
          <p:cNvGrpSpPr/>
          <p:nvPr/>
        </p:nvGrpSpPr>
        <p:grpSpPr>
          <a:xfrm rot="16200000">
            <a:off x="11707331" y="3328001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9BD53FE9-1F0D-48F3-8195-594A3CD6735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3A3BD0E1-AAD8-4E84-BF19-538B5CEB8C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Arc 254">
              <a:extLst>
                <a:ext uri="{FF2B5EF4-FFF2-40B4-BE49-F238E27FC236}">
                  <a16:creationId xmlns:a16="http://schemas.microsoft.com/office/drawing/2014/main" id="{9A90C9E0-129F-42C0-8AFF-F977D956D6D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730A9977-BB37-4AC8-A01F-8971EE0800AC}"/>
              </a:ext>
            </a:extLst>
          </p:cNvPr>
          <p:cNvGrpSpPr/>
          <p:nvPr/>
        </p:nvGrpSpPr>
        <p:grpSpPr>
          <a:xfrm rot="16200000">
            <a:off x="11697418" y="2765246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D750653A-F59C-4553-AB97-A7F485595C0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>
              <a:extLst>
                <a:ext uri="{FF2B5EF4-FFF2-40B4-BE49-F238E27FC236}">
                  <a16:creationId xmlns:a16="http://schemas.microsoft.com/office/drawing/2014/main" id="{F6199355-F329-4F4D-92A6-0C343BC94C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Arc 258">
              <a:extLst>
                <a:ext uri="{FF2B5EF4-FFF2-40B4-BE49-F238E27FC236}">
                  <a16:creationId xmlns:a16="http://schemas.microsoft.com/office/drawing/2014/main" id="{9CB290BD-2934-40D8-9816-A1833F752FC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9A3354EA-E507-44D7-BD0F-8562185C0671}"/>
              </a:ext>
            </a:extLst>
          </p:cNvPr>
          <p:cNvGrpSpPr/>
          <p:nvPr/>
        </p:nvGrpSpPr>
        <p:grpSpPr>
          <a:xfrm rot="16419882">
            <a:off x="11697841" y="2217419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AECE2E7A-07B2-495B-8FB3-8888E6870C8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1FC24E28-1F7B-40E0-93FC-CABC1DFC2D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Arc 262">
              <a:extLst>
                <a:ext uri="{FF2B5EF4-FFF2-40B4-BE49-F238E27FC236}">
                  <a16:creationId xmlns:a16="http://schemas.microsoft.com/office/drawing/2014/main" id="{48F015D2-B4F6-4D1E-ABB5-6D222DB7A4D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1BA6DDC7-5AF8-4BF7-BEF7-3B0D4908F49D}"/>
              </a:ext>
            </a:extLst>
          </p:cNvPr>
          <p:cNvGrpSpPr/>
          <p:nvPr/>
        </p:nvGrpSpPr>
        <p:grpSpPr>
          <a:xfrm rot="16200000">
            <a:off x="11708616" y="1700100"/>
            <a:ext cx="848297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C9318BEC-8D91-4B74-8A07-1DD4BFECA54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0DD9D8AF-E0D4-4911-A2B4-C113534410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Arc 266">
              <a:extLst>
                <a:ext uri="{FF2B5EF4-FFF2-40B4-BE49-F238E27FC236}">
                  <a16:creationId xmlns:a16="http://schemas.microsoft.com/office/drawing/2014/main" id="{625E4453-99FD-4769-BE68-8FF7A52ECCC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EC650B64-7734-4C8A-9CEF-A9340B4650CC}"/>
              </a:ext>
            </a:extLst>
          </p:cNvPr>
          <p:cNvGrpSpPr/>
          <p:nvPr/>
        </p:nvGrpSpPr>
        <p:grpSpPr>
          <a:xfrm rot="16200000">
            <a:off x="11700724" y="1176318"/>
            <a:ext cx="848297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23042EDC-A17D-4984-A271-9BB0621C948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98B02171-1659-4811-90D4-6DCB768F7E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1" name="Arc 270">
              <a:extLst>
                <a:ext uri="{FF2B5EF4-FFF2-40B4-BE49-F238E27FC236}">
                  <a16:creationId xmlns:a16="http://schemas.microsoft.com/office/drawing/2014/main" id="{4008D558-9616-4813-9F45-F5DDEE17373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94982C63-2A21-446B-8313-5A41EAA38201}"/>
              </a:ext>
            </a:extLst>
          </p:cNvPr>
          <p:cNvGrpSpPr/>
          <p:nvPr/>
        </p:nvGrpSpPr>
        <p:grpSpPr>
          <a:xfrm rot="16200000">
            <a:off x="11778016" y="53989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208D5D66-F4F1-469A-87CE-7C73DB85B1F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84D1E30E-7B64-4758-AA9E-324DA1B55A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Arc 274">
              <a:extLst>
                <a:ext uri="{FF2B5EF4-FFF2-40B4-BE49-F238E27FC236}">
                  <a16:creationId xmlns:a16="http://schemas.microsoft.com/office/drawing/2014/main" id="{5102CAC9-A85F-4B84-9B94-DD55B9553F9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F034FFFF-9B8B-406A-94C7-1F2EE4589F8D}"/>
              </a:ext>
            </a:extLst>
          </p:cNvPr>
          <p:cNvGrpSpPr/>
          <p:nvPr/>
        </p:nvGrpSpPr>
        <p:grpSpPr>
          <a:xfrm rot="13790297">
            <a:off x="11572165" y="6340412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77" name="Straight Connector 276">
              <a:extLst>
                <a:ext uri="{FF2B5EF4-FFF2-40B4-BE49-F238E27FC236}">
                  <a16:creationId xmlns:a16="http://schemas.microsoft.com/office/drawing/2014/main" id="{E0B822CA-A6D0-4492-8828-5DBCD4986F0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831F3D60-FB41-4BC5-A068-E92A46F7FB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Arc 278">
              <a:extLst>
                <a:ext uri="{FF2B5EF4-FFF2-40B4-BE49-F238E27FC236}">
                  <a16:creationId xmlns:a16="http://schemas.microsoft.com/office/drawing/2014/main" id="{13F91EDE-1F91-4CF6-AEA6-2CCC0FFB121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3901F097-F80A-40AF-9113-53A9E3DD49E4}"/>
              </a:ext>
            </a:extLst>
          </p:cNvPr>
          <p:cNvGrpSpPr/>
          <p:nvPr/>
        </p:nvGrpSpPr>
        <p:grpSpPr>
          <a:xfrm rot="9501659">
            <a:off x="11636825" y="-47627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81" name="Straight Connector 280">
              <a:extLst>
                <a:ext uri="{FF2B5EF4-FFF2-40B4-BE49-F238E27FC236}">
                  <a16:creationId xmlns:a16="http://schemas.microsoft.com/office/drawing/2014/main" id="{34FA0E73-5CC5-47FB-8FDE-B10F13BDA49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3838225F-0BE8-4200-AF45-8BCF3D738A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3" name="Arc 282">
              <a:extLst>
                <a:ext uri="{FF2B5EF4-FFF2-40B4-BE49-F238E27FC236}">
                  <a16:creationId xmlns:a16="http://schemas.microsoft.com/office/drawing/2014/main" id="{B5EB24D5-D21C-48E9-8962-3E676C6EC8E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1471A6B-783D-4459-BFBF-3E6C99A0962E}"/>
              </a:ext>
            </a:extLst>
          </p:cNvPr>
          <p:cNvGrpSpPr/>
          <p:nvPr/>
        </p:nvGrpSpPr>
        <p:grpSpPr>
          <a:xfrm rot="20023433">
            <a:off x="5849943" y="2568463"/>
            <a:ext cx="5027522" cy="3368426"/>
            <a:chOff x="4809650" y="2050028"/>
            <a:chExt cx="5027522" cy="3368426"/>
          </a:xfrm>
        </p:grpSpPr>
        <p:sp>
          <p:nvSpPr>
            <p:cNvPr id="3" name="Partial Circle 2">
              <a:extLst>
                <a:ext uri="{FF2B5EF4-FFF2-40B4-BE49-F238E27FC236}">
                  <a16:creationId xmlns:a16="http://schemas.microsoft.com/office/drawing/2014/main" id="{9678381F-6A94-4B53-8FF8-013190B42995}"/>
                </a:ext>
              </a:extLst>
            </p:cNvPr>
            <p:cNvSpPr/>
            <p:nvPr/>
          </p:nvSpPr>
          <p:spPr>
            <a:xfrm rot="13014438">
              <a:off x="4809650" y="2675254"/>
              <a:ext cx="2743200" cy="2743200"/>
            </a:xfrm>
            <a:prstGeom prst="pie">
              <a:avLst>
                <a:gd name="adj1" fmla="val 6568439"/>
                <a:gd name="adj2" fmla="val 8549122"/>
              </a:avLst>
            </a:prstGeom>
            <a:gradFill flip="none" rotWithShape="1">
              <a:gsLst>
                <a:gs pos="28000">
                  <a:srgbClr val="FFC000"/>
                </a:gs>
                <a:gs pos="68000">
                  <a:srgbClr val="00B0F0"/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2700000" scaled="1"/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25F1E4F-CEF4-4C23-882F-F55A0F3E81B5}"/>
                </a:ext>
              </a:extLst>
            </p:cNvPr>
            <p:cNvGrpSpPr/>
            <p:nvPr/>
          </p:nvGrpSpPr>
          <p:grpSpPr>
            <a:xfrm>
              <a:off x="6081250" y="2050028"/>
              <a:ext cx="3755922" cy="2015612"/>
              <a:chOff x="1789471" y="353962"/>
              <a:chExt cx="3755922" cy="2015612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EB197393-4029-42D2-80EE-B30463A68CDA}"/>
                  </a:ext>
                </a:extLst>
              </p:cNvPr>
              <p:cNvCxnSpPr/>
              <p:nvPr/>
            </p:nvCxnSpPr>
            <p:spPr>
              <a:xfrm>
                <a:off x="1799303" y="2359742"/>
                <a:ext cx="3746090" cy="0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F96266D5-4A64-4B86-BA54-FC1E807AF8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89471" y="353962"/>
                <a:ext cx="3038168" cy="201561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9C1CDC9-59E1-491A-93DD-C01841B70DD0}"/>
              </a:ext>
            </a:extLst>
          </p:cNvPr>
          <p:cNvGrpSpPr/>
          <p:nvPr/>
        </p:nvGrpSpPr>
        <p:grpSpPr>
          <a:xfrm>
            <a:off x="-3474720" y="408455"/>
            <a:ext cx="8229600" cy="8229600"/>
            <a:chOff x="1981200" y="-685800"/>
            <a:chExt cx="8229600" cy="82296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2FBB865-427B-4C35-8EA7-EA2F7ED88FF0}"/>
                </a:ext>
              </a:extLst>
            </p:cNvPr>
            <p:cNvGrpSpPr/>
            <p:nvPr/>
          </p:nvGrpSpPr>
          <p:grpSpPr>
            <a:xfrm>
              <a:off x="4794649" y="1405032"/>
              <a:ext cx="5038262" cy="3367128"/>
              <a:chOff x="-407271" y="2045112"/>
              <a:chExt cx="5038262" cy="336712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7E9E7381-80B1-4B19-A687-888706F12F9B}"/>
                  </a:ext>
                </a:extLst>
              </p:cNvPr>
              <p:cNvGrpSpPr/>
              <p:nvPr/>
            </p:nvGrpSpPr>
            <p:grpSpPr>
              <a:xfrm>
                <a:off x="875069" y="2045112"/>
                <a:ext cx="3755922" cy="2015612"/>
                <a:chOff x="1789471" y="353962"/>
                <a:chExt cx="3755922" cy="2015612"/>
              </a:xfrm>
            </p:grpSpPr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2556B3CE-CCEA-4F1E-B397-F1E6FB5CB45B}"/>
                    </a:ext>
                  </a:extLst>
                </p:cNvPr>
                <p:cNvCxnSpPr/>
                <p:nvPr/>
              </p:nvCxnSpPr>
              <p:spPr>
                <a:xfrm>
                  <a:off x="1799303" y="2359742"/>
                  <a:ext cx="3746090" cy="0"/>
                </a:xfrm>
                <a:prstGeom prst="straightConnector1">
                  <a:avLst/>
                </a:prstGeom>
                <a:ln w="57150">
                  <a:solidFill>
                    <a:srgbClr val="7030A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>
                  <a:extLst>
                    <a:ext uri="{FF2B5EF4-FFF2-40B4-BE49-F238E27FC236}">
                      <a16:creationId xmlns:a16="http://schemas.microsoft.com/office/drawing/2014/main" id="{5B9708C0-BF99-41CF-90D9-533E7F3557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789471" y="353962"/>
                  <a:ext cx="3038168" cy="2015612"/>
                </a:xfrm>
                <a:prstGeom prst="straightConnector1">
                  <a:avLst/>
                </a:prstGeom>
                <a:ln w="57150">
                  <a:solidFill>
                    <a:srgbClr val="7030A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Partial Circle 10">
                <a:extLst>
                  <a:ext uri="{FF2B5EF4-FFF2-40B4-BE49-F238E27FC236}">
                    <a16:creationId xmlns:a16="http://schemas.microsoft.com/office/drawing/2014/main" id="{DF74A785-BB96-4CDC-BA95-B0A98D8D368A}"/>
                  </a:ext>
                </a:extLst>
              </p:cNvPr>
              <p:cNvSpPr/>
              <p:nvPr/>
            </p:nvSpPr>
            <p:spPr>
              <a:xfrm rot="13014438">
                <a:off x="-407271" y="2669040"/>
                <a:ext cx="2743200" cy="2743200"/>
              </a:xfrm>
              <a:prstGeom prst="pie">
                <a:avLst>
                  <a:gd name="adj1" fmla="val 6568439"/>
                  <a:gd name="adj2" fmla="val 8549122"/>
                </a:avLst>
              </a:prstGeom>
              <a:gradFill>
                <a:gsLst>
                  <a:gs pos="15000">
                    <a:srgbClr val="C00000"/>
                  </a:gs>
                  <a:gs pos="60000">
                    <a:srgbClr val="92D050"/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1"/>
              </a:gra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E294C8F-7441-48D5-8E0E-4B3EC0D980C2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07B7B07-A1F7-4630-BA19-41EC19864734}"/>
              </a:ext>
            </a:extLst>
          </p:cNvPr>
          <p:cNvGrpSpPr/>
          <p:nvPr/>
        </p:nvGrpSpPr>
        <p:grpSpPr>
          <a:xfrm>
            <a:off x="4460240" y="724637"/>
            <a:ext cx="3013260" cy="914400"/>
            <a:chOff x="3526973" y="757083"/>
            <a:chExt cx="3345776" cy="830555"/>
          </a:xfrm>
        </p:grpSpPr>
        <p:sp>
          <p:nvSpPr>
            <p:cNvPr id="18" name="Scroll: Horizontal 17">
              <a:extLst>
                <a:ext uri="{FF2B5EF4-FFF2-40B4-BE49-F238E27FC236}">
                  <a16:creationId xmlns:a16="http://schemas.microsoft.com/office/drawing/2014/main" id="{90EACC4E-52F7-4E29-934C-6EE2E3C90855}"/>
                </a:ext>
              </a:extLst>
            </p:cNvPr>
            <p:cNvSpPr/>
            <p:nvPr/>
          </p:nvSpPr>
          <p:spPr>
            <a:xfrm>
              <a:off x="3526973" y="757083"/>
              <a:ext cx="3345776" cy="830555"/>
            </a:xfrm>
            <a:prstGeom prst="horizontalScroll">
              <a:avLst/>
            </a:prstGeom>
            <a:gradFill flip="none" rotWithShape="1">
              <a:gsLst>
                <a:gs pos="0">
                  <a:srgbClr val="92D050"/>
                </a:gs>
                <a:gs pos="48000">
                  <a:srgbClr val="FFC000"/>
                </a:gs>
                <a:gs pos="92000">
                  <a:srgbClr val="00B0F0"/>
                </a:gs>
              </a:gsLst>
              <a:lin ang="18900000" scaled="1"/>
              <a:tileRect/>
            </a:gradFill>
            <a:ln w="38100">
              <a:solidFill>
                <a:srgbClr val="0066FF"/>
              </a:solidFill>
              <a:prstDash val="sysDot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F878611-ADAF-4D31-8FDF-AD127B4B0C2B}"/>
                </a:ext>
              </a:extLst>
            </p:cNvPr>
            <p:cNvSpPr txBox="1"/>
            <p:nvPr/>
          </p:nvSpPr>
          <p:spPr>
            <a:xfrm>
              <a:off x="3972232" y="850948"/>
              <a:ext cx="2487561" cy="69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লক্ষ্য করঃ</a:t>
              </a:r>
              <a:endPara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221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-0.00417 L 0.5543 0.081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26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560000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FC94A21-AB04-4B7E-B3FF-8D3095C0E8F2}"/>
              </a:ext>
            </a:extLst>
          </p:cNvPr>
          <p:cNvGrpSpPr/>
          <p:nvPr/>
        </p:nvGrpSpPr>
        <p:grpSpPr>
          <a:xfrm rot="3865193">
            <a:off x="-146366" y="2047624"/>
            <a:ext cx="5038827" cy="3366114"/>
            <a:chOff x="4798345" y="2050028"/>
            <a:chExt cx="5038827" cy="3366114"/>
          </a:xfrm>
        </p:grpSpPr>
        <p:sp>
          <p:nvSpPr>
            <p:cNvPr id="3" name="Partial Circle 2">
              <a:extLst>
                <a:ext uri="{FF2B5EF4-FFF2-40B4-BE49-F238E27FC236}">
                  <a16:creationId xmlns:a16="http://schemas.microsoft.com/office/drawing/2014/main" id="{F20376DA-114C-4E2C-86C4-493A458CE61E}"/>
                </a:ext>
              </a:extLst>
            </p:cNvPr>
            <p:cNvSpPr/>
            <p:nvPr/>
          </p:nvSpPr>
          <p:spPr>
            <a:xfrm rot="13014438">
              <a:off x="4798345" y="2672942"/>
              <a:ext cx="2743200" cy="2743200"/>
            </a:xfrm>
            <a:prstGeom prst="pie">
              <a:avLst>
                <a:gd name="adj1" fmla="val 6568439"/>
                <a:gd name="adj2" fmla="val 8549122"/>
              </a:avLst>
            </a:prstGeom>
            <a:gradFill flip="none" rotWithShape="1">
              <a:gsLst>
                <a:gs pos="28000">
                  <a:srgbClr val="FFC000"/>
                </a:gs>
                <a:gs pos="68000">
                  <a:srgbClr val="00B0F0"/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2700000" scaled="1"/>
              <a:tileRect/>
            </a:gra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027CE85-D94F-405C-938C-65912ADDC098}"/>
                </a:ext>
              </a:extLst>
            </p:cNvPr>
            <p:cNvGrpSpPr/>
            <p:nvPr/>
          </p:nvGrpSpPr>
          <p:grpSpPr>
            <a:xfrm>
              <a:off x="6081250" y="2050028"/>
              <a:ext cx="3755922" cy="2015612"/>
              <a:chOff x="1789471" y="353962"/>
              <a:chExt cx="3755922" cy="2015612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3B721DB7-9601-4C68-9685-45A5EE38919C}"/>
                  </a:ext>
                </a:extLst>
              </p:cNvPr>
              <p:cNvCxnSpPr/>
              <p:nvPr/>
            </p:nvCxnSpPr>
            <p:spPr>
              <a:xfrm>
                <a:off x="1799303" y="2359742"/>
                <a:ext cx="3746090" cy="0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EC9B0EAA-E9F6-4F87-9169-D54EDE573B1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89471" y="353962"/>
                <a:ext cx="3038168" cy="2015612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F26E87A-6382-4BEF-890C-900EC4A97C6B}"/>
              </a:ext>
            </a:extLst>
          </p:cNvPr>
          <p:cNvGrpSpPr/>
          <p:nvPr/>
        </p:nvGrpSpPr>
        <p:grpSpPr>
          <a:xfrm>
            <a:off x="2519680" y="456061"/>
            <a:ext cx="8229600" cy="8229600"/>
            <a:chOff x="1981200" y="-685800"/>
            <a:chExt cx="8229600" cy="82296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0C08BDC-45AC-4F28-8652-56A7CBBBB101}"/>
                </a:ext>
              </a:extLst>
            </p:cNvPr>
            <p:cNvGrpSpPr/>
            <p:nvPr/>
          </p:nvGrpSpPr>
          <p:grpSpPr>
            <a:xfrm>
              <a:off x="4794649" y="1405032"/>
              <a:ext cx="5038262" cy="3367128"/>
              <a:chOff x="-407271" y="2045112"/>
              <a:chExt cx="5038262" cy="336712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4FC89117-68A0-4885-A6C6-6547E538A08D}"/>
                  </a:ext>
                </a:extLst>
              </p:cNvPr>
              <p:cNvGrpSpPr/>
              <p:nvPr/>
            </p:nvGrpSpPr>
            <p:grpSpPr>
              <a:xfrm>
                <a:off x="875069" y="2045112"/>
                <a:ext cx="3755922" cy="2015612"/>
                <a:chOff x="1789471" y="353962"/>
                <a:chExt cx="3755922" cy="2015612"/>
              </a:xfrm>
            </p:grpSpPr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9DEE2670-58A6-4C9A-AB5A-701195B7DC17}"/>
                    </a:ext>
                  </a:extLst>
                </p:cNvPr>
                <p:cNvCxnSpPr/>
                <p:nvPr/>
              </p:nvCxnSpPr>
              <p:spPr>
                <a:xfrm>
                  <a:off x="1799303" y="2359742"/>
                  <a:ext cx="3746090" cy="0"/>
                </a:xfrm>
                <a:prstGeom prst="straightConnector1">
                  <a:avLst/>
                </a:prstGeom>
                <a:ln w="57150">
                  <a:solidFill>
                    <a:srgbClr val="7030A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>
                  <a:extLst>
                    <a:ext uri="{FF2B5EF4-FFF2-40B4-BE49-F238E27FC236}">
                      <a16:creationId xmlns:a16="http://schemas.microsoft.com/office/drawing/2014/main" id="{67B2E910-2BC8-4EFE-BD73-330DB0A288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789471" y="353962"/>
                  <a:ext cx="3038168" cy="2015612"/>
                </a:xfrm>
                <a:prstGeom prst="straightConnector1">
                  <a:avLst/>
                </a:prstGeom>
                <a:ln w="57150">
                  <a:solidFill>
                    <a:srgbClr val="7030A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Partial Circle 10">
                <a:extLst>
                  <a:ext uri="{FF2B5EF4-FFF2-40B4-BE49-F238E27FC236}">
                    <a16:creationId xmlns:a16="http://schemas.microsoft.com/office/drawing/2014/main" id="{7A93C1A8-39A5-4218-8174-46FF054B3B88}"/>
                  </a:ext>
                </a:extLst>
              </p:cNvPr>
              <p:cNvSpPr/>
              <p:nvPr/>
            </p:nvSpPr>
            <p:spPr>
              <a:xfrm rot="13014438">
                <a:off x="-407271" y="2669040"/>
                <a:ext cx="2743200" cy="2743200"/>
              </a:xfrm>
              <a:prstGeom prst="pie">
                <a:avLst>
                  <a:gd name="adj1" fmla="val 6568439"/>
                  <a:gd name="adj2" fmla="val 8549122"/>
                </a:avLst>
              </a:prstGeom>
              <a:gradFill>
                <a:gsLst>
                  <a:gs pos="15000">
                    <a:srgbClr val="C00000"/>
                  </a:gs>
                  <a:gs pos="60000">
                    <a:srgbClr val="92D050"/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5400000" scaled="1"/>
              </a:gra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29F5340-254A-4B6D-A502-6635F1553454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7E4247A-48DD-471D-AAC5-D69C4E3E30D9}"/>
              </a:ext>
            </a:extLst>
          </p:cNvPr>
          <p:cNvGrpSpPr/>
          <p:nvPr/>
        </p:nvGrpSpPr>
        <p:grpSpPr>
          <a:xfrm>
            <a:off x="4541520" y="755117"/>
            <a:ext cx="2942140" cy="914400"/>
            <a:chOff x="3526973" y="757083"/>
            <a:chExt cx="3345776" cy="830555"/>
          </a:xfrm>
        </p:grpSpPr>
        <p:sp>
          <p:nvSpPr>
            <p:cNvPr id="18" name="Scroll: Horizontal 17">
              <a:extLst>
                <a:ext uri="{FF2B5EF4-FFF2-40B4-BE49-F238E27FC236}">
                  <a16:creationId xmlns:a16="http://schemas.microsoft.com/office/drawing/2014/main" id="{C3FB9EF0-DB36-42C9-9F7B-428A7726954B}"/>
                </a:ext>
              </a:extLst>
            </p:cNvPr>
            <p:cNvSpPr/>
            <p:nvPr/>
          </p:nvSpPr>
          <p:spPr>
            <a:xfrm>
              <a:off x="3526973" y="757083"/>
              <a:ext cx="3345776" cy="830555"/>
            </a:xfrm>
            <a:prstGeom prst="horizontalScroll">
              <a:avLst/>
            </a:prstGeom>
            <a:gradFill flip="none" rotWithShape="1">
              <a:gsLst>
                <a:gs pos="0">
                  <a:srgbClr val="92D050"/>
                </a:gs>
                <a:gs pos="48000">
                  <a:srgbClr val="FFC000"/>
                </a:gs>
                <a:gs pos="92000">
                  <a:srgbClr val="00B0F0"/>
                </a:gs>
              </a:gsLst>
              <a:lin ang="18900000" scaled="1"/>
              <a:tileRect/>
            </a:gradFill>
            <a:ln w="38100">
              <a:solidFill>
                <a:srgbClr val="0066FF"/>
              </a:solidFill>
              <a:prstDash val="sysDot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A4A2DFB-87E2-43FC-BD7F-EE9A493120E7}"/>
                </a:ext>
              </a:extLst>
            </p:cNvPr>
            <p:cNvSpPr txBox="1"/>
            <p:nvPr/>
          </p:nvSpPr>
          <p:spPr>
            <a:xfrm>
              <a:off x="3972232" y="850948"/>
              <a:ext cx="2487561" cy="69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লক্ষ্য করঃ</a:t>
              </a:r>
              <a:endPara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E6DA9A3-C533-4930-A0C9-63C58EC9ED8B}"/>
              </a:ext>
            </a:extLst>
          </p:cNvPr>
          <p:cNvGrpSpPr/>
          <p:nvPr/>
        </p:nvGrpSpPr>
        <p:grpSpPr>
          <a:xfrm>
            <a:off x="872412" y="-4577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37D32DC-3E18-484A-8C04-877BAAE65A9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B3BF10F-95EA-4ABC-A4D1-3F98A0765D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9CD0DA3D-F942-4167-95CA-FBE772ECCDD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6E78E5D-0976-45F7-86FD-7ED66EA871CC}"/>
              </a:ext>
            </a:extLst>
          </p:cNvPr>
          <p:cNvGrpSpPr/>
          <p:nvPr/>
        </p:nvGrpSpPr>
        <p:grpSpPr>
          <a:xfrm>
            <a:off x="1413587" y="9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D1EBC-5250-4B94-97D0-117A210D450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DA9B9D5-E807-4901-BEB0-385F3F34B7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4E120D84-D180-4F06-A4A7-F905517FF04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FB505E-F13F-4080-9858-AB9143719B99}"/>
              </a:ext>
            </a:extLst>
          </p:cNvPr>
          <p:cNvGrpSpPr/>
          <p:nvPr/>
        </p:nvGrpSpPr>
        <p:grpSpPr>
          <a:xfrm rot="3164560">
            <a:off x="-140157" y="-72117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2D25581-92B4-48E4-AEE0-4826005D7AD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826CBE4-A98C-4BE0-8A80-59C161D77B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B841241E-BB63-495D-B2B1-EDBEA2509D8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972D0D8-5AE7-4C50-9650-65D0D9F28B52}"/>
              </a:ext>
            </a:extLst>
          </p:cNvPr>
          <p:cNvGrpSpPr/>
          <p:nvPr/>
        </p:nvGrpSpPr>
        <p:grpSpPr>
          <a:xfrm>
            <a:off x="293913" y="3265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9DD7C34-7209-4C2C-A028-5E668E775D0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94DA6E4-A959-49DF-8BBB-968E48CAE5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B1D60C6E-FACE-4F13-B3B4-3D64792681D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62F74DB-09C9-4861-BF20-2BF0C26CC416}"/>
              </a:ext>
            </a:extLst>
          </p:cNvPr>
          <p:cNvGrpSpPr/>
          <p:nvPr/>
        </p:nvGrpSpPr>
        <p:grpSpPr>
          <a:xfrm>
            <a:off x="3136640" y="630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557B1EA-098B-4808-B2FF-1AC1B47801C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AECD077-0AD8-4287-AA80-256A7F22D7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012B1F5E-304D-45EA-82DA-43D0442BED0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159190E-3EDB-4031-A144-3785D17D7F96}"/>
              </a:ext>
            </a:extLst>
          </p:cNvPr>
          <p:cNvGrpSpPr/>
          <p:nvPr/>
        </p:nvGrpSpPr>
        <p:grpSpPr>
          <a:xfrm>
            <a:off x="3677815" y="1097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2EB9E9E-25AD-4983-908E-DDAC9D934E3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E376783-CC09-429B-9A89-11F83FD486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Arc 42">
              <a:extLst>
                <a:ext uri="{FF2B5EF4-FFF2-40B4-BE49-F238E27FC236}">
                  <a16:creationId xmlns:a16="http://schemas.microsoft.com/office/drawing/2014/main" id="{ED9FAA9B-1CD1-48F0-A746-43BC6E5657B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2C9EF8F-2CE2-4302-B88C-3F8E208427A8}"/>
              </a:ext>
            </a:extLst>
          </p:cNvPr>
          <p:cNvGrpSpPr/>
          <p:nvPr/>
        </p:nvGrpSpPr>
        <p:grpSpPr>
          <a:xfrm>
            <a:off x="1981196" y="1088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6D1AE67-0915-47D3-B0C3-40E3D4F9C9F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1172965-1AC7-4D5C-BF5F-AF672BF31B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Arc 46">
              <a:extLst>
                <a:ext uri="{FF2B5EF4-FFF2-40B4-BE49-F238E27FC236}">
                  <a16:creationId xmlns:a16="http://schemas.microsoft.com/office/drawing/2014/main" id="{331B4159-2F27-4302-8A8D-A39EC0C3652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2BE-734F-4022-A66D-B08ACE85A0C9}"/>
              </a:ext>
            </a:extLst>
          </p:cNvPr>
          <p:cNvGrpSpPr/>
          <p:nvPr/>
        </p:nvGrpSpPr>
        <p:grpSpPr>
          <a:xfrm>
            <a:off x="2558141" y="1088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8CF46C4-EB47-4DFD-9E64-0268569FFEC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6D63CB6-B1E1-40F8-B182-36686F3314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Arc 50">
              <a:extLst>
                <a:ext uri="{FF2B5EF4-FFF2-40B4-BE49-F238E27FC236}">
                  <a16:creationId xmlns:a16="http://schemas.microsoft.com/office/drawing/2014/main" id="{80CE0FA7-A510-4A9D-B922-516B432A6D5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3AD58E6-184F-456A-B2E5-36D132ED1329}"/>
              </a:ext>
            </a:extLst>
          </p:cNvPr>
          <p:cNvGrpSpPr/>
          <p:nvPr/>
        </p:nvGrpSpPr>
        <p:grpSpPr>
          <a:xfrm>
            <a:off x="5400868" y="1719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44B2FE50-E272-4671-ADDE-61B485F119D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390CE3C3-9193-4E7F-9D0D-CED7584E12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Arc 54">
              <a:extLst>
                <a:ext uri="{FF2B5EF4-FFF2-40B4-BE49-F238E27FC236}">
                  <a16:creationId xmlns:a16="http://schemas.microsoft.com/office/drawing/2014/main" id="{4DC7AD7D-7631-4444-8DF7-452B58652F8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C324C6A-162D-4EEC-8192-4F5F206FDF14}"/>
              </a:ext>
            </a:extLst>
          </p:cNvPr>
          <p:cNvGrpSpPr/>
          <p:nvPr/>
        </p:nvGrpSpPr>
        <p:grpSpPr>
          <a:xfrm>
            <a:off x="5942043" y="10974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16E5916-FE5C-417D-BFA5-1985ED23245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608D9BBF-E345-4DE5-B5E6-052432017B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Arc 58">
              <a:extLst>
                <a:ext uri="{FF2B5EF4-FFF2-40B4-BE49-F238E27FC236}">
                  <a16:creationId xmlns:a16="http://schemas.microsoft.com/office/drawing/2014/main" id="{8169EDAE-1ECA-4CE4-9EDF-B672B1B9B4F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113B79C-3843-44BC-88A9-0AF42D612451}"/>
              </a:ext>
            </a:extLst>
          </p:cNvPr>
          <p:cNvGrpSpPr/>
          <p:nvPr/>
        </p:nvGrpSpPr>
        <p:grpSpPr>
          <a:xfrm>
            <a:off x="4245424" y="-1088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799646A-E1B2-4C52-B416-968FBE512C3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5BFB8418-95E3-4A28-BCA5-95D5114843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rc 62">
              <a:extLst>
                <a:ext uri="{FF2B5EF4-FFF2-40B4-BE49-F238E27FC236}">
                  <a16:creationId xmlns:a16="http://schemas.microsoft.com/office/drawing/2014/main" id="{D214DF72-AC11-41DD-9178-F8D9DCEC13D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388624C-91AA-4FE3-87B7-C076F8C53394}"/>
              </a:ext>
            </a:extLst>
          </p:cNvPr>
          <p:cNvGrpSpPr/>
          <p:nvPr/>
        </p:nvGrpSpPr>
        <p:grpSpPr>
          <a:xfrm>
            <a:off x="4822369" y="21770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0804E0A-A4E4-4F50-9BDA-466A9055C42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EBC9B49C-852F-4F5E-B5D4-29481054CD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Arc 66">
              <a:extLst>
                <a:ext uri="{FF2B5EF4-FFF2-40B4-BE49-F238E27FC236}">
                  <a16:creationId xmlns:a16="http://schemas.microsoft.com/office/drawing/2014/main" id="{97069A4F-8E37-4EA8-9C2E-90161809F90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D66E934-967D-424A-A7D2-1011B3760AC5}"/>
              </a:ext>
            </a:extLst>
          </p:cNvPr>
          <p:cNvGrpSpPr/>
          <p:nvPr/>
        </p:nvGrpSpPr>
        <p:grpSpPr>
          <a:xfrm>
            <a:off x="7665096" y="2807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0449C13-C2F1-4588-9B5D-295D6B6E064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32AA1CE-A2BD-4CA5-8105-EEBE8EE7D2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Arc 70">
              <a:extLst>
                <a:ext uri="{FF2B5EF4-FFF2-40B4-BE49-F238E27FC236}">
                  <a16:creationId xmlns:a16="http://schemas.microsoft.com/office/drawing/2014/main" id="{4A27CF6F-2FAF-4F96-93D8-F3BEA6B86B0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24D41222-617D-477F-8CB5-54F4E1812D86}"/>
              </a:ext>
            </a:extLst>
          </p:cNvPr>
          <p:cNvGrpSpPr/>
          <p:nvPr/>
        </p:nvGrpSpPr>
        <p:grpSpPr>
          <a:xfrm>
            <a:off x="8206271" y="3274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463A3CC-A269-46E6-A00B-F27FE5E7CA2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448A004-E74E-4E1E-BBD4-1875292002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D45043B9-EF59-420C-AE2F-5351BBE8EA7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5A3C4E3-E6FC-4578-A3F5-E898432DD1E8}"/>
              </a:ext>
            </a:extLst>
          </p:cNvPr>
          <p:cNvGrpSpPr/>
          <p:nvPr/>
        </p:nvGrpSpPr>
        <p:grpSpPr>
          <a:xfrm>
            <a:off x="6509652" y="10883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E5E54A6-386F-43BD-B2C0-724D6369F17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5C303A4-E400-44DD-A520-AD772DD90B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Arc 78">
              <a:extLst>
                <a:ext uri="{FF2B5EF4-FFF2-40B4-BE49-F238E27FC236}">
                  <a16:creationId xmlns:a16="http://schemas.microsoft.com/office/drawing/2014/main" id="{CDD2D81D-FB7C-49DC-8CFF-D851C9B2FCB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07B9655-BF3E-41DA-8BA2-042325999F7F}"/>
              </a:ext>
            </a:extLst>
          </p:cNvPr>
          <p:cNvGrpSpPr/>
          <p:nvPr/>
        </p:nvGrpSpPr>
        <p:grpSpPr>
          <a:xfrm>
            <a:off x="7086597" y="10883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8A736CD4-AC36-42E3-B421-5AD458ECC5A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F4480EBD-5CE6-4F69-A92E-4AB82DA6A4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Arc 82">
              <a:extLst>
                <a:ext uri="{FF2B5EF4-FFF2-40B4-BE49-F238E27FC236}">
                  <a16:creationId xmlns:a16="http://schemas.microsoft.com/office/drawing/2014/main" id="{3D7A9CAE-6A3D-4B55-B3C0-E34435A0A60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4D560EC-199E-4510-A5C6-247D6A8A4F2E}"/>
              </a:ext>
            </a:extLst>
          </p:cNvPr>
          <p:cNvGrpSpPr/>
          <p:nvPr/>
        </p:nvGrpSpPr>
        <p:grpSpPr>
          <a:xfrm>
            <a:off x="9929324" y="1719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86D240E3-C385-46C8-B833-6227B0F19E2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46C94F93-FB49-40C4-9965-AB6FC8E0B7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Arc 86">
              <a:extLst>
                <a:ext uri="{FF2B5EF4-FFF2-40B4-BE49-F238E27FC236}">
                  <a16:creationId xmlns:a16="http://schemas.microsoft.com/office/drawing/2014/main" id="{5A26B2C1-AC00-4A6C-9664-8D9F19EFF27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5859232-F889-4405-AF58-050FFC94CEA6}"/>
              </a:ext>
            </a:extLst>
          </p:cNvPr>
          <p:cNvGrpSpPr/>
          <p:nvPr/>
        </p:nvGrpSpPr>
        <p:grpSpPr>
          <a:xfrm>
            <a:off x="10470499" y="21858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E3AA2AD-8031-4E45-AF70-07ECC86CC17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75169A1B-50FE-477B-872B-A8911F2095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Arc 90">
              <a:extLst>
                <a:ext uri="{FF2B5EF4-FFF2-40B4-BE49-F238E27FC236}">
                  <a16:creationId xmlns:a16="http://schemas.microsoft.com/office/drawing/2014/main" id="{FF7693D5-9163-486D-9B94-5D84988241F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B9518F8-91BB-493F-AD77-B02563535051}"/>
              </a:ext>
            </a:extLst>
          </p:cNvPr>
          <p:cNvGrpSpPr/>
          <p:nvPr/>
        </p:nvGrpSpPr>
        <p:grpSpPr>
          <a:xfrm>
            <a:off x="8773880" y="2176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9CC492F1-1DA3-4539-A0EB-45DE99EDD39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E93C154E-27B4-4533-A360-E71BBAE644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Arc 94">
              <a:extLst>
                <a:ext uri="{FF2B5EF4-FFF2-40B4-BE49-F238E27FC236}">
                  <a16:creationId xmlns:a16="http://schemas.microsoft.com/office/drawing/2014/main" id="{0B74FA01-9948-43F7-AF5E-A8445972D89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A9660A47-4E2F-474A-9FF2-565B540C7AE1}"/>
              </a:ext>
            </a:extLst>
          </p:cNvPr>
          <p:cNvGrpSpPr/>
          <p:nvPr/>
        </p:nvGrpSpPr>
        <p:grpSpPr>
          <a:xfrm>
            <a:off x="9350825" y="2176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453A5915-76A2-48CF-BCFD-C4C09D134DF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023B83DD-A07F-4622-B564-69A43C7AB5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Arc 98">
              <a:extLst>
                <a:ext uri="{FF2B5EF4-FFF2-40B4-BE49-F238E27FC236}">
                  <a16:creationId xmlns:a16="http://schemas.microsoft.com/office/drawing/2014/main" id="{3E87D803-9E7B-45E8-86F9-9427C8F338F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5784EE3-2000-48DB-9D23-D89157FE6BF0}"/>
              </a:ext>
            </a:extLst>
          </p:cNvPr>
          <p:cNvGrpSpPr/>
          <p:nvPr/>
        </p:nvGrpSpPr>
        <p:grpSpPr>
          <a:xfrm>
            <a:off x="11038108" y="10881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3A9D075F-EDEF-4EA1-B4DE-A8E0A499414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3DE8B16A-AE21-4677-8F23-F19ED1FCDC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Arc 102">
              <a:extLst>
                <a:ext uri="{FF2B5EF4-FFF2-40B4-BE49-F238E27FC236}">
                  <a16:creationId xmlns:a16="http://schemas.microsoft.com/office/drawing/2014/main" id="{83F072C6-6F23-4409-A840-DE83675A9C7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0F471B5-4845-4786-97E6-87641939EF6A}"/>
              </a:ext>
            </a:extLst>
          </p:cNvPr>
          <p:cNvGrpSpPr/>
          <p:nvPr/>
        </p:nvGrpSpPr>
        <p:grpSpPr>
          <a:xfrm>
            <a:off x="950157" y="6596013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B883AA9-A5E2-4AC3-9013-FD0745D3FFE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BBF09F41-96E9-4BCD-BA2F-5913B4F08F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Arc 106">
              <a:extLst>
                <a:ext uri="{FF2B5EF4-FFF2-40B4-BE49-F238E27FC236}">
                  <a16:creationId xmlns:a16="http://schemas.microsoft.com/office/drawing/2014/main" id="{31241F9D-F3E4-412F-A24C-2D5721FD84F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21A89A99-812C-4265-9590-D1776F3DF89F}"/>
              </a:ext>
            </a:extLst>
          </p:cNvPr>
          <p:cNvGrpSpPr/>
          <p:nvPr/>
        </p:nvGrpSpPr>
        <p:grpSpPr>
          <a:xfrm>
            <a:off x="1491332" y="6600680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29144B3-9077-49DB-A0B7-5AB1B4E0D7A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29BC8D4D-F98A-4490-BC28-B9BA13C082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Arc 110">
              <a:extLst>
                <a:ext uri="{FF2B5EF4-FFF2-40B4-BE49-F238E27FC236}">
                  <a16:creationId xmlns:a16="http://schemas.microsoft.com/office/drawing/2014/main" id="{25C861A4-2AA6-4829-B2F5-2C5F87F037B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29DC176-2993-4E2F-8FBE-4CBCA5DEBD62}"/>
              </a:ext>
            </a:extLst>
          </p:cNvPr>
          <p:cNvGrpSpPr/>
          <p:nvPr/>
        </p:nvGrpSpPr>
        <p:grpSpPr>
          <a:xfrm rot="20450765">
            <a:off x="-93897" y="646883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32B9639D-2B12-43E3-809E-0285586CB83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70219283-B3BD-49FB-B094-772869EA31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Arc 114">
              <a:extLst>
                <a:ext uri="{FF2B5EF4-FFF2-40B4-BE49-F238E27FC236}">
                  <a16:creationId xmlns:a16="http://schemas.microsoft.com/office/drawing/2014/main" id="{5B2256E2-D457-4892-B205-CFB0AFDA1A0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57315E79-3FF3-4F25-AD3F-CFF703273889}"/>
              </a:ext>
            </a:extLst>
          </p:cNvPr>
          <p:cNvGrpSpPr/>
          <p:nvPr/>
        </p:nvGrpSpPr>
        <p:grpSpPr>
          <a:xfrm>
            <a:off x="371658" y="6600590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20C30205-4460-448A-8A31-F36ED64833A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5B4F5676-8C80-4EFE-9A05-9BF015F517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Arc 118">
              <a:extLst>
                <a:ext uri="{FF2B5EF4-FFF2-40B4-BE49-F238E27FC236}">
                  <a16:creationId xmlns:a16="http://schemas.microsoft.com/office/drawing/2014/main" id="{B31B7798-9683-4A8C-B755-66D879053ED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D8B1AC77-5E62-452B-9B33-F62975D3036F}"/>
              </a:ext>
            </a:extLst>
          </p:cNvPr>
          <p:cNvGrpSpPr/>
          <p:nvPr/>
        </p:nvGrpSpPr>
        <p:grpSpPr>
          <a:xfrm>
            <a:off x="3214385" y="6606898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52E7988F-402A-4D45-A6AF-E627BD98B40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E109F054-F590-4640-A5C2-A5C56F1685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Arc 122">
              <a:extLst>
                <a:ext uri="{FF2B5EF4-FFF2-40B4-BE49-F238E27FC236}">
                  <a16:creationId xmlns:a16="http://schemas.microsoft.com/office/drawing/2014/main" id="{D4276AC7-D13C-45DE-BA6B-68A7DFF843A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CFC3A4AE-C29C-41C5-BC9A-B34479AECB06}"/>
              </a:ext>
            </a:extLst>
          </p:cNvPr>
          <p:cNvGrpSpPr/>
          <p:nvPr/>
        </p:nvGrpSpPr>
        <p:grpSpPr>
          <a:xfrm>
            <a:off x="3755560" y="6611565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1A259A8F-02E7-446C-817E-4898F7C9B46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E18ADABB-A519-4665-BF8E-9B03B4A039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Arc 126">
              <a:extLst>
                <a:ext uri="{FF2B5EF4-FFF2-40B4-BE49-F238E27FC236}">
                  <a16:creationId xmlns:a16="http://schemas.microsoft.com/office/drawing/2014/main" id="{1491D2D6-3045-44BE-9487-2F05497AA1A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980CF42-E1A3-464D-96B1-E98A14E87B15}"/>
              </a:ext>
            </a:extLst>
          </p:cNvPr>
          <p:cNvGrpSpPr/>
          <p:nvPr/>
        </p:nvGrpSpPr>
        <p:grpSpPr>
          <a:xfrm>
            <a:off x="2058941" y="6611475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A0F02142-AD6F-4381-AD83-9AB88512AA4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69A98B4E-C13D-4C5D-827E-ED9C3CD8DC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Arc 130">
              <a:extLst>
                <a:ext uri="{FF2B5EF4-FFF2-40B4-BE49-F238E27FC236}">
                  <a16:creationId xmlns:a16="http://schemas.microsoft.com/office/drawing/2014/main" id="{DA989DC0-C457-430F-A51E-B483D864062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6048909B-56C4-4A77-A54B-32BA904BDBB9}"/>
              </a:ext>
            </a:extLst>
          </p:cNvPr>
          <p:cNvGrpSpPr/>
          <p:nvPr/>
        </p:nvGrpSpPr>
        <p:grpSpPr>
          <a:xfrm>
            <a:off x="2635886" y="6611475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6E934561-97F4-4524-B360-A38A2502DD4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8D12D38A-3E32-47F4-BE79-C46ACA661F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Arc 134">
              <a:extLst>
                <a:ext uri="{FF2B5EF4-FFF2-40B4-BE49-F238E27FC236}">
                  <a16:creationId xmlns:a16="http://schemas.microsoft.com/office/drawing/2014/main" id="{9D66D99B-FD91-4BD6-8CBA-65F332A4D1D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D695B46B-79E3-4BB7-AB65-0A7017772FB9}"/>
              </a:ext>
            </a:extLst>
          </p:cNvPr>
          <p:cNvGrpSpPr/>
          <p:nvPr/>
        </p:nvGrpSpPr>
        <p:grpSpPr>
          <a:xfrm>
            <a:off x="5478613" y="6606897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135B44CD-B54D-4202-8ADE-891A923B49E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D3833230-8F94-4612-906A-33DD193EF7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Arc 138">
              <a:extLst>
                <a:ext uri="{FF2B5EF4-FFF2-40B4-BE49-F238E27FC236}">
                  <a16:creationId xmlns:a16="http://schemas.microsoft.com/office/drawing/2014/main" id="{CFA40C9C-C81A-468C-A379-56F3A211466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97A1857B-38C8-4198-9388-56893F49B27F}"/>
              </a:ext>
            </a:extLst>
          </p:cNvPr>
          <p:cNvGrpSpPr/>
          <p:nvPr/>
        </p:nvGrpSpPr>
        <p:grpSpPr>
          <a:xfrm>
            <a:off x="6019788" y="6611564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C8704DBB-B134-4D14-9A7D-BF78EC57ABC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A9CCD51-8410-46FB-B6DB-CC6D9E7B61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>
              <a:extLst>
                <a:ext uri="{FF2B5EF4-FFF2-40B4-BE49-F238E27FC236}">
                  <a16:creationId xmlns:a16="http://schemas.microsoft.com/office/drawing/2014/main" id="{4B697D53-4181-4717-9FC2-5A683A62B27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17A369ED-AE4F-473C-A383-18B6A0E7CBC4}"/>
              </a:ext>
            </a:extLst>
          </p:cNvPr>
          <p:cNvGrpSpPr/>
          <p:nvPr/>
        </p:nvGrpSpPr>
        <p:grpSpPr>
          <a:xfrm>
            <a:off x="4334055" y="6611474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B5D5A565-0452-4DBA-BF7F-0249F71BC1D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2ED327FA-0E3F-46EA-8FF7-6FDD720BF5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Arc 146">
              <a:extLst>
                <a:ext uri="{FF2B5EF4-FFF2-40B4-BE49-F238E27FC236}">
                  <a16:creationId xmlns:a16="http://schemas.microsoft.com/office/drawing/2014/main" id="{BE84A658-3EE3-4A76-8466-F85D1426C68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F48D6165-2E33-4DC1-8438-3C7A76850A1D}"/>
              </a:ext>
            </a:extLst>
          </p:cNvPr>
          <p:cNvGrpSpPr/>
          <p:nvPr/>
        </p:nvGrpSpPr>
        <p:grpSpPr>
          <a:xfrm>
            <a:off x="4900114" y="6600588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A25C4BDE-5694-4884-AB74-80F94E18827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39A2952B-9795-43AA-BFFF-4BF70157A7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Arc 150">
              <a:extLst>
                <a:ext uri="{FF2B5EF4-FFF2-40B4-BE49-F238E27FC236}">
                  <a16:creationId xmlns:a16="http://schemas.microsoft.com/office/drawing/2014/main" id="{73287DE6-D394-464C-9A1E-08CE91A5805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01507894-B9A2-4D82-877B-A4859C6D9167}"/>
              </a:ext>
            </a:extLst>
          </p:cNvPr>
          <p:cNvGrpSpPr/>
          <p:nvPr/>
        </p:nvGrpSpPr>
        <p:grpSpPr>
          <a:xfrm>
            <a:off x="7742841" y="6596010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0B99D405-4D55-4786-BECB-D8D40B60DC5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53EF8782-70F6-4820-AE53-F0FF37C7EC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Arc 154">
              <a:extLst>
                <a:ext uri="{FF2B5EF4-FFF2-40B4-BE49-F238E27FC236}">
                  <a16:creationId xmlns:a16="http://schemas.microsoft.com/office/drawing/2014/main" id="{34B4217C-51BF-45B3-A4B6-4FA7856DE19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3A9F2D3-0352-4537-9A91-E9102D88F85B}"/>
              </a:ext>
            </a:extLst>
          </p:cNvPr>
          <p:cNvGrpSpPr/>
          <p:nvPr/>
        </p:nvGrpSpPr>
        <p:grpSpPr>
          <a:xfrm>
            <a:off x="8284016" y="6600677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D1E50699-6AA9-4542-927C-D5B6008C3CA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159B5AD1-1202-4686-A9E4-1AEFD99D4E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Arc 158">
              <a:extLst>
                <a:ext uri="{FF2B5EF4-FFF2-40B4-BE49-F238E27FC236}">
                  <a16:creationId xmlns:a16="http://schemas.microsoft.com/office/drawing/2014/main" id="{35117156-0265-4847-8B9D-EA4FDB56436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94BD1FC4-30F4-4B8E-ACDE-FF4FD354E770}"/>
              </a:ext>
            </a:extLst>
          </p:cNvPr>
          <p:cNvGrpSpPr/>
          <p:nvPr/>
        </p:nvGrpSpPr>
        <p:grpSpPr>
          <a:xfrm>
            <a:off x="6587397" y="6622359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3E36A30F-0F57-4E7D-85E4-B5A1DBD90AF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DDF31DAD-2AA4-4B65-9BCF-AEE1CE1B02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Arc 162">
              <a:extLst>
                <a:ext uri="{FF2B5EF4-FFF2-40B4-BE49-F238E27FC236}">
                  <a16:creationId xmlns:a16="http://schemas.microsoft.com/office/drawing/2014/main" id="{7388358B-CA63-44D7-8130-8CFEDC7AF92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50E854B3-D0AF-4E04-8ECD-FD3E9140580D}"/>
              </a:ext>
            </a:extLst>
          </p:cNvPr>
          <p:cNvGrpSpPr/>
          <p:nvPr/>
        </p:nvGrpSpPr>
        <p:grpSpPr>
          <a:xfrm>
            <a:off x="7164342" y="6600587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4633C3D6-9EBF-4507-BB8D-169C779AB13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34A8C59B-9C05-43E7-A65A-AFFEDD5609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Arc 166">
              <a:extLst>
                <a:ext uri="{FF2B5EF4-FFF2-40B4-BE49-F238E27FC236}">
                  <a16:creationId xmlns:a16="http://schemas.microsoft.com/office/drawing/2014/main" id="{99FFEB03-4EE3-469F-9406-319CE732012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335FBD02-957D-4224-ABE3-175CE0A92D83}"/>
              </a:ext>
            </a:extLst>
          </p:cNvPr>
          <p:cNvGrpSpPr/>
          <p:nvPr/>
        </p:nvGrpSpPr>
        <p:grpSpPr>
          <a:xfrm>
            <a:off x="10007069" y="6606895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294ADB81-11F8-4445-BD92-04654F9491C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5A6E18FF-27CC-4F9D-8D25-4B7963ADC8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Arc 170">
              <a:extLst>
                <a:ext uri="{FF2B5EF4-FFF2-40B4-BE49-F238E27FC236}">
                  <a16:creationId xmlns:a16="http://schemas.microsoft.com/office/drawing/2014/main" id="{78D28117-A53B-4FCE-9AB1-D7AA7BD3B25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A21FF785-44BC-42DD-81BD-842A7A9BECD9}"/>
              </a:ext>
            </a:extLst>
          </p:cNvPr>
          <p:cNvGrpSpPr/>
          <p:nvPr/>
        </p:nvGrpSpPr>
        <p:grpSpPr>
          <a:xfrm>
            <a:off x="10548244" y="6611562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0238A7BD-5143-462A-BE8A-E2F60FF5EAE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C7F8BBD4-928C-4DFC-97F1-188BFEE2EF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Arc 174">
              <a:extLst>
                <a:ext uri="{FF2B5EF4-FFF2-40B4-BE49-F238E27FC236}">
                  <a16:creationId xmlns:a16="http://schemas.microsoft.com/office/drawing/2014/main" id="{CC1B3F31-5109-4810-A887-DDCDD33D998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357A778B-4A21-4939-AC4B-A817F81F6E19}"/>
              </a:ext>
            </a:extLst>
          </p:cNvPr>
          <p:cNvGrpSpPr/>
          <p:nvPr/>
        </p:nvGrpSpPr>
        <p:grpSpPr>
          <a:xfrm>
            <a:off x="8851625" y="6611472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2E65B953-1FB1-43F0-B6D1-49E5EB2BA86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DB0A11D9-310E-48AE-9D3C-C5F98E2D75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Arc 178">
              <a:extLst>
                <a:ext uri="{FF2B5EF4-FFF2-40B4-BE49-F238E27FC236}">
                  <a16:creationId xmlns:a16="http://schemas.microsoft.com/office/drawing/2014/main" id="{783FCA70-327E-4F59-B3E5-80C7BE4E836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76AC8135-FB9E-4A56-8E3F-64E344912C6E}"/>
              </a:ext>
            </a:extLst>
          </p:cNvPr>
          <p:cNvGrpSpPr/>
          <p:nvPr/>
        </p:nvGrpSpPr>
        <p:grpSpPr>
          <a:xfrm>
            <a:off x="9428570" y="6611472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8EB082F6-5AE1-44A0-B78F-98A9C10E20E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A166A51B-EE36-474D-8DD2-352C1501CE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Arc 182">
              <a:extLst>
                <a:ext uri="{FF2B5EF4-FFF2-40B4-BE49-F238E27FC236}">
                  <a16:creationId xmlns:a16="http://schemas.microsoft.com/office/drawing/2014/main" id="{7A74E39D-9892-4C0D-BCA0-994412A4F93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C58385EE-A279-48C9-8EFC-0649F37D1310}"/>
              </a:ext>
            </a:extLst>
          </p:cNvPr>
          <p:cNvGrpSpPr/>
          <p:nvPr/>
        </p:nvGrpSpPr>
        <p:grpSpPr>
          <a:xfrm>
            <a:off x="11115853" y="6622357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24010400-F592-4B81-B465-4E3770193DB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40337F22-A80E-4B00-ADCE-3EB9212878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Arc 186">
              <a:extLst>
                <a:ext uri="{FF2B5EF4-FFF2-40B4-BE49-F238E27FC236}">
                  <a16:creationId xmlns:a16="http://schemas.microsoft.com/office/drawing/2014/main" id="{5A2D771D-301E-496D-B23F-1CC78BCF6DE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7DD4EE35-1FA0-4297-8F17-2D885B1907F2}"/>
              </a:ext>
            </a:extLst>
          </p:cNvPr>
          <p:cNvGrpSpPr/>
          <p:nvPr/>
        </p:nvGrpSpPr>
        <p:grpSpPr>
          <a:xfrm rot="16200000">
            <a:off x="-77642" y="611777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DF3C1C39-4C7B-4F3B-9919-23F9A3542ED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DC136C59-A46A-46F6-B7C0-34A4ED304A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Arc 190">
              <a:extLst>
                <a:ext uri="{FF2B5EF4-FFF2-40B4-BE49-F238E27FC236}">
                  <a16:creationId xmlns:a16="http://schemas.microsoft.com/office/drawing/2014/main" id="{00E4A82D-CF23-4553-90C2-B0EB229CC3B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5A4AA81B-D289-41D1-97E5-9F8742CEBADE}"/>
              </a:ext>
            </a:extLst>
          </p:cNvPr>
          <p:cNvGrpSpPr/>
          <p:nvPr/>
        </p:nvGrpSpPr>
        <p:grpSpPr>
          <a:xfrm rot="16200000">
            <a:off x="-85534" y="554714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0D87485A-5DDB-4C05-AB32-DDF3DA6DC5E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4D8A078D-364D-40FD-8D54-992201978A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Arc 194">
              <a:extLst>
                <a:ext uri="{FF2B5EF4-FFF2-40B4-BE49-F238E27FC236}">
                  <a16:creationId xmlns:a16="http://schemas.microsoft.com/office/drawing/2014/main" id="{C860E6D0-E4B1-499B-B396-2CA848B78A8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C175540C-1AE3-48D6-A294-CDBD3401F865}"/>
              </a:ext>
            </a:extLst>
          </p:cNvPr>
          <p:cNvGrpSpPr/>
          <p:nvPr/>
        </p:nvGrpSpPr>
        <p:grpSpPr>
          <a:xfrm rot="16200000">
            <a:off x="-66872" y="4974861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C82253CB-E0B4-4535-AC25-A29EE4463F5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180D95EC-D073-4639-8B0D-76F04C5DBF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Arc 198">
              <a:extLst>
                <a:ext uri="{FF2B5EF4-FFF2-40B4-BE49-F238E27FC236}">
                  <a16:creationId xmlns:a16="http://schemas.microsoft.com/office/drawing/2014/main" id="{F36E4A8C-CAE2-4D40-A03C-C5D49867EEC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5C0BE58D-6990-4285-AE12-88BC5FCFF901}"/>
              </a:ext>
            </a:extLst>
          </p:cNvPr>
          <p:cNvGrpSpPr/>
          <p:nvPr/>
        </p:nvGrpSpPr>
        <p:grpSpPr>
          <a:xfrm rot="16419882">
            <a:off x="-80752" y="4436710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8968F745-22EC-474E-9F32-64FDC0338E5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0612D79B-8111-4F08-96E3-44F3C61863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Arc 202">
              <a:extLst>
                <a:ext uri="{FF2B5EF4-FFF2-40B4-BE49-F238E27FC236}">
                  <a16:creationId xmlns:a16="http://schemas.microsoft.com/office/drawing/2014/main" id="{5E31AD72-7106-4D97-B427-8435AE43055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2AEFF4E1-2344-4898-95D7-87E92F2BD95E}"/>
              </a:ext>
            </a:extLst>
          </p:cNvPr>
          <p:cNvGrpSpPr/>
          <p:nvPr/>
        </p:nvGrpSpPr>
        <p:grpSpPr>
          <a:xfrm rot="16200000">
            <a:off x="-83672" y="3862481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161BD2BC-3472-4D13-9C02-199AB8AF327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634B9709-75E5-4B08-AE32-BE379AC2CF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Arc 206">
              <a:extLst>
                <a:ext uri="{FF2B5EF4-FFF2-40B4-BE49-F238E27FC236}">
                  <a16:creationId xmlns:a16="http://schemas.microsoft.com/office/drawing/2014/main" id="{B95B8671-4F58-4DBB-946C-D249354F035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CEA4FCAE-A366-4830-B95B-61FC0D53BB79}"/>
              </a:ext>
            </a:extLst>
          </p:cNvPr>
          <p:cNvGrpSpPr/>
          <p:nvPr/>
        </p:nvGrpSpPr>
        <p:grpSpPr>
          <a:xfrm rot="16200000">
            <a:off x="-82039" y="3282325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0B910E8D-08B5-4FEC-A526-C4AF73AA06A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0DF83A7B-1C35-4693-8E4D-1DCD6C1AF0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Arc 210">
              <a:extLst>
                <a:ext uri="{FF2B5EF4-FFF2-40B4-BE49-F238E27FC236}">
                  <a16:creationId xmlns:a16="http://schemas.microsoft.com/office/drawing/2014/main" id="{791E125F-9067-457A-A229-10E35DFE188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F8CC50A2-6638-42E0-B41F-8DFD60421112}"/>
              </a:ext>
            </a:extLst>
          </p:cNvPr>
          <p:cNvGrpSpPr/>
          <p:nvPr/>
        </p:nvGrpSpPr>
        <p:grpSpPr>
          <a:xfrm rot="16200000">
            <a:off x="-91952" y="27195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84F616CC-22D2-4DE3-8E84-77D385191F8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1632828E-4959-4A7A-9D17-7D6D4A9164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Arc 214">
              <a:extLst>
                <a:ext uri="{FF2B5EF4-FFF2-40B4-BE49-F238E27FC236}">
                  <a16:creationId xmlns:a16="http://schemas.microsoft.com/office/drawing/2014/main" id="{2047043B-3D99-4EF8-84BE-4426E10AF49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A9DD846C-5C95-4B47-B0FC-03C721AA60CC}"/>
              </a:ext>
            </a:extLst>
          </p:cNvPr>
          <p:cNvGrpSpPr/>
          <p:nvPr/>
        </p:nvGrpSpPr>
        <p:grpSpPr>
          <a:xfrm rot="16419882">
            <a:off x="-86782" y="2171894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CABC1C77-7B67-41EA-905A-DC5C09A440E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2F5CDE0B-F6DE-4876-BB25-C546A3A4A2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Arc 218">
              <a:extLst>
                <a:ext uri="{FF2B5EF4-FFF2-40B4-BE49-F238E27FC236}">
                  <a16:creationId xmlns:a16="http://schemas.microsoft.com/office/drawing/2014/main" id="{E229F2DE-5F80-4DB7-AC10-950E9EF8E37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3FBB32AC-0A06-4277-96F3-37C0A4BD43F0}"/>
              </a:ext>
            </a:extLst>
          </p:cNvPr>
          <p:cNvGrpSpPr/>
          <p:nvPr/>
        </p:nvGrpSpPr>
        <p:grpSpPr>
          <a:xfrm rot="16200000">
            <a:off x="-80755" y="165442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1B425D74-BA2F-4CCC-83DC-BF9D46C6006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1E0984BB-BE24-408C-A326-800C076AC6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Arc 222">
              <a:extLst>
                <a:ext uri="{FF2B5EF4-FFF2-40B4-BE49-F238E27FC236}">
                  <a16:creationId xmlns:a16="http://schemas.microsoft.com/office/drawing/2014/main" id="{DB79FF00-55EC-442A-B80E-241CEC9993A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CC131679-7373-4B25-AB71-868151DEB638}"/>
              </a:ext>
            </a:extLst>
          </p:cNvPr>
          <p:cNvGrpSpPr/>
          <p:nvPr/>
        </p:nvGrpSpPr>
        <p:grpSpPr>
          <a:xfrm rot="16200000">
            <a:off x="-88647" y="113064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1BE04A2A-41A3-48CA-B2DB-D29DAF72776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23AC597D-4681-4717-9D6C-B80AC8A972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Arc 226">
              <a:extLst>
                <a:ext uri="{FF2B5EF4-FFF2-40B4-BE49-F238E27FC236}">
                  <a16:creationId xmlns:a16="http://schemas.microsoft.com/office/drawing/2014/main" id="{43081BF4-4D6D-41B0-B1A0-F7F7AF72328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7C8835F3-3E02-42DF-9546-681E886CE6A2}"/>
              </a:ext>
            </a:extLst>
          </p:cNvPr>
          <p:cNvGrpSpPr/>
          <p:nvPr/>
        </p:nvGrpSpPr>
        <p:grpSpPr>
          <a:xfrm rot="16200000">
            <a:off x="-79316" y="5303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3428D036-C42C-4700-B000-BA3E258B177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66FF5885-DEE0-4E9F-9A9C-F7598E7E86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Arc 230">
              <a:extLst>
                <a:ext uri="{FF2B5EF4-FFF2-40B4-BE49-F238E27FC236}">
                  <a16:creationId xmlns:a16="http://schemas.microsoft.com/office/drawing/2014/main" id="{287156A5-D89C-4BFA-9E2B-DF5F37FC9F3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1060EDB1-76D8-4A47-A2EA-7CF9CDF7EB5F}"/>
              </a:ext>
            </a:extLst>
          </p:cNvPr>
          <p:cNvGrpSpPr/>
          <p:nvPr/>
        </p:nvGrpSpPr>
        <p:grpSpPr>
          <a:xfrm rot="16200000">
            <a:off x="11785979" y="602252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66DCB5CD-C73A-4BEF-8A13-DD5D2FC4ACB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5616417C-3541-4CAF-B960-8FE21376EF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Arc 234">
              <a:extLst>
                <a:ext uri="{FF2B5EF4-FFF2-40B4-BE49-F238E27FC236}">
                  <a16:creationId xmlns:a16="http://schemas.microsoft.com/office/drawing/2014/main" id="{4FCAAD49-4932-4957-A2DD-3440D814651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788CF3A6-4219-4713-8428-9E6A485352C6}"/>
              </a:ext>
            </a:extLst>
          </p:cNvPr>
          <p:cNvGrpSpPr/>
          <p:nvPr/>
        </p:nvGrpSpPr>
        <p:grpSpPr>
          <a:xfrm rot="16200000">
            <a:off x="11703836" y="5592817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9A18E800-3AC5-40FF-B9F7-5DCEBF10436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117625ED-D879-4A8E-B6F6-7DFC8FCEA6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Arc 238">
              <a:extLst>
                <a:ext uri="{FF2B5EF4-FFF2-40B4-BE49-F238E27FC236}">
                  <a16:creationId xmlns:a16="http://schemas.microsoft.com/office/drawing/2014/main" id="{C4DC3A91-A256-4C47-8C8A-15BDA019EB2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3913CD05-727D-4409-A014-E5ADFEFBDFD0}"/>
              </a:ext>
            </a:extLst>
          </p:cNvPr>
          <p:cNvGrpSpPr/>
          <p:nvPr/>
        </p:nvGrpSpPr>
        <p:grpSpPr>
          <a:xfrm rot="16200000">
            <a:off x="11722498" y="5020537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B311CDB0-C4F0-41A7-8691-D6490085111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31C18B12-275C-446D-B7E0-E10F835663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3" name="Arc 242">
              <a:extLst>
                <a:ext uri="{FF2B5EF4-FFF2-40B4-BE49-F238E27FC236}">
                  <a16:creationId xmlns:a16="http://schemas.microsoft.com/office/drawing/2014/main" id="{2C515CB2-F897-4045-8DB5-01FB4EFBD8B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E5266150-D91E-4DC1-8010-AEB81B38805C}"/>
              </a:ext>
            </a:extLst>
          </p:cNvPr>
          <p:cNvGrpSpPr/>
          <p:nvPr/>
        </p:nvGrpSpPr>
        <p:grpSpPr>
          <a:xfrm rot="16419882">
            <a:off x="11703871" y="4482235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C0C70481-21BA-4969-92C4-AB8D549A2C4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81476985-ADE3-4D49-A6EA-5DD51F097F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Arc 246">
              <a:extLst>
                <a:ext uri="{FF2B5EF4-FFF2-40B4-BE49-F238E27FC236}">
                  <a16:creationId xmlns:a16="http://schemas.microsoft.com/office/drawing/2014/main" id="{77764BCB-61FB-4C3C-BF67-97CC220AB63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70601E61-DB50-4500-B6E6-8ADC48D9AA4F}"/>
              </a:ext>
            </a:extLst>
          </p:cNvPr>
          <p:cNvGrpSpPr/>
          <p:nvPr/>
        </p:nvGrpSpPr>
        <p:grpSpPr>
          <a:xfrm rot="16200000">
            <a:off x="11705698" y="3908157"/>
            <a:ext cx="848299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EB3FAEB1-6829-446B-A3BC-A826695FC3A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A0AB7D85-6A12-477A-B70C-99F52817CD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Arc 250">
              <a:extLst>
                <a:ext uri="{FF2B5EF4-FFF2-40B4-BE49-F238E27FC236}">
                  <a16:creationId xmlns:a16="http://schemas.microsoft.com/office/drawing/2014/main" id="{603EFD44-0E32-403F-A8F8-E0A03AD2CFF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B58B95C9-605E-4129-8FD8-1A11016190C2}"/>
              </a:ext>
            </a:extLst>
          </p:cNvPr>
          <p:cNvGrpSpPr/>
          <p:nvPr/>
        </p:nvGrpSpPr>
        <p:grpSpPr>
          <a:xfrm rot="16200000">
            <a:off x="11707331" y="3328001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8A2D403C-E769-47A7-B196-6EB3AA33E68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C5168D76-8120-4766-B81A-58DD7265B6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Arc 254">
              <a:extLst>
                <a:ext uri="{FF2B5EF4-FFF2-40B4-BE49-F238E27FC236}">
                  <a16:creationId xmlns:a16="http://schemas.microsoft.com/office/drawing/2014/main" id="{C7EA7FBB-807F-442F-9975-33FF5BADD5F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8763F452-FEF8-4F3B-9078-69E0615A1312}"/>
              </a:ext>
            </a:extLst>
          </p:cNvPr>
          <p:cNvGrpSpPr/>
          <p:nvPr/>
        </p:nvGrpSpPr>
        <p:grpSpPr>
          <a:xfrm rot="16200000">
            <a:off x="11697418" y="2765246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07952B3D-1DB8-4D54-B14B-A5EE50D91E0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>
              <a:extLst>
                <a:ext uri="{FF2B5EF4-FFF2-40B4-BE49-F238E27FC236}">
                  <a16:creationId xmlns:a16="http://schemas.microsoft.com/office/drawing/2014/main" id="{69CC76E7-B579-4058-9646-CC1A02521E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9" name="Arc 258">
              <a:extLst>
                <a:ext uri="{FF2B5EF4-FFF2-40B4-BE49-F238E27FC236}">
                  <a16:creationId xmlns:a16="http://schemas.microsoft.com/office/drawing/2014/main" id="{12804D56-02A9-48B6-8BDB-C2C8F191BAE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3511A00C-B389-4A77-89DA-C8467E05F559}"/>
              </a:ext>
            </a:extLst>
          </p:cNvPr>
          <p:cNvGrpSpPr/>
          <p:nvPr/>
        </p:nvGrpSpPr>
        <p:grpSpPr>
          <a:xfrm rot="16419882">
            <a:off x="11697841" y="2217419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90E139E9-AC82-4031-A19B-94E82AB8A9E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3807A0AB-8934-4C42-9F35-6A25658A1C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Arc 262">
              <a:extLst>
                <a:ext uri="{FF2B5EF4-FFF2-40B4-BE49-F238E27FC236}">
                  <a16:creationId xmlns:a16="http://schemas.microsoft.com/office/drawing/2014/main" id="{06CB8EB2-3960-4EC1-A22A-8742F2384DC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E8716FB3-845D-43B4-8E08-4648B0D0F6FF}"/>
              </a:ext>
            </a:extLst>
          </p:cNvPr>
          <p:cNvGrpSpPr/>
          <p:nvPr/>
        </p:nvGrpSpPr>
        <p:grpSpPr>
          <a:xfrm rot="16200000">
            <a:off x="11708616" y="1700100"/>
            <a:ext cx="848297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291CDBC5-C313-48DD-917A-D70354B4BBE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D27093DE-7F55-4146-A4CD-D1014FA9A0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Arc 266">
              <a:extLst>
                <a:ext uri="{FF2B5EF4-FFF2-40B4-BE49-F238E27FC236}">
                  <a16:creationId xmlns:a16="http://schemas.microsoft.com/office/drawing/2014/main" id="{C8501925-286D-4BFF-8655-A8E11B857D8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0FF58B50-69ED-4987-886D-DFB263E8C34A}"/>
              </a:ext>
            </a:extLst>
          </p:cNvPr>
          <p:cNvGrpSpPr/>
          <p:nvPr/>
        </p:nvGrpSpPr>
        <p:grpSpPr>
          <a:xfrm rot="16200000">
            <a:off x="11700724" y="1176318"/>
            <a:ext cx="848297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A91D1E5D-1CE7-4399-9815-2C71387CF9C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26194BE5-3EBC-440D-8703-DF7D371D15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1" name="Arc 270">
              <a:extLst>
                <a:ext uri="{FF2B5EF4-FFF2-40B4-BE49-F238E27FC236}">
                  <a16:creationId xmlns:a16="http://schemas.microsoft.com/office/drawing/2014/main" id="{FB1654DB-E363-43A6-B24F-8FAA6D9685C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D67847D4-67AF-4E39-A3BB-17EFA9F02CE1}"/>
              </a:ext>
            </a:extLst>
          </p:cNvPr>
          <p:cNvGrpSpPr/>
          <p:nvPr/>
        </p:nvGrpSpPr>
        <p:grpSpPr>
          <a:xfrm rot="16200000">
            <a:off x="11778016" y="53989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33DDA4B1-F1E1-40B4-A346-A19FA894F43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A8EE2244-A304-42EB-B3A3-E25409200E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Arc 274">
              <a:extLst>
                <a:ext uri="{FF2B5EF4-FFF2-40B4-BE49-F238E27FC236}">
                  <a16:creationId xmlns:a16="http://schemas.microsoft.com/office/drawing/2014/main" id="{43777593-6963-47CB-9327-D191FA8A4CE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F6124596-E104-4F5F-9C82-7F5EDB642E80}"/>
              </a:ext>
            </a:extLst>
          </p:cNvPr>
          <p:cNvGrpSpPr/>
          <p:nvPr/>
        </p:nvGrpSpPr>
        <p:grpSpPr>
          <a:xfrm rot="13790297">
            <a:off x="11572165" y="6340412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77" name="Straight Connector 276">
              <a:extLst>
                <a:ext uri="{FF2B5EF4-FFF2-40B4-BE49-F238E27FC236}">
                  <a16:creationId xmlns:a16="http://schemas.microsoft.com/office/drawing/2014/main" id="{913654AC-C54B-4C28-8110-F4663F24857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FD6C40EA-DBBA-4910-AD58-DA03D36BD0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9" name="Arc 278">
              <a:extLst>
                <a:ext uri="{FF2B5EF4-FFF2-40B4-BE49-F238E27FC236}">
                  <a16:creationId xmlns:a16="http://schemas.microsoft.com/office/drawing/2014/main" id="{62091114-4F29-493F-A80D-5FB4DBB4575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A5B24305-D059-4ACB-9F35-D9E3A0417935}"/>
              </a:ext>
            </a:extLst>
          </p:cNvPr>
          <p:cNvGrpSpPr/>
          <p:nvPr/>
        </p:nvGrpSpPr>
        <p:grpSpPr>
          <a:xfrm rot="9501659">
            <a:off x="11636825" y="-47627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81" name="Straight Connector 280">
              <a:extLst>
                <a:ext uri="{FF2B5EF4-FFF2-40B4-BE49-F238E27FC236}">
                  <a16:creationId xmlns:a16="http://schemas.microsoft.com/office/drawing/2014/main" id="{B8A1CC13-A781-457C-9FD3-38EADE4FAC6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FE7362BC-D238-42D5-AECA-531581FF15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3" name="Arc 282">
              <a:extLst>
                <a:ext uri="{FF2B5EF4-FFF2-40B4-BE49-F238E27FC236}">
                  <a16:creationId xmlns:a16="http://schemas.microsoft.com/office/drawing/2014/main" id="{43CE2FA1-DFDB-4AB9-892B-7331D632759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30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47 -0.03102 C -0.01367 -0.02292 -0.04023 -0.01505 -0.05 -0.01505 C -0.1099 -0.01505 -0.17174 -0.13936 -0.17174 -0.26343 C -0.17174 -0.20093 -0.2026 -0.13936 -0.23151 -0.13936 C -0.2625 -0.13936 -0.29141 -0.20186 -0.29141 -0.26343 C -0.29141 -0.23264 -0.30677 -0.20093 -0.3224 -0.20093 C -0.33763 -0.20093 -0.35325 -0.23172 -0.35325 -0.26343 C -0.35325 -0.24769 -0.36107 -0.23264 -0.36862 -0.23264 C -0.37643 -0.23264 -0.38398 -0.24862 -0.38398 -0.26343 C -0.38398 -0.25556 -0.38776 -0.24769 -0.39167 -0.24769 C -0.39375 -0.24769 -0.39948 -0.25579 -0.39948 -0.26343 C -0.39948 -0.25973 -0.40156 -0.25556 -0.40325 -0.25556 C -0.40325 -0.25463 -0.40703 -0.2595 -0.40703 -0.26343 C -0.40703 -0.26158 -0.40703 -0.25973 -0.40911 -0.25973 C -0.40911 -0.26065 -0.41107 -0.26181 -0.41107 -0.26343 C -0.41107 -0.26274 -0.41107 -0.26158 -0.41107 -0.26065 C -0.41315 -0.26065 -0.41315 -0.26158 -0.41315 -0.26274 C -0.4151 -0.26274 -0.4151 -0.26181 -0.4151 -0.26065 C -0.41706 -0.26065 -0.41706 -0.26158 -0.41706 -0.26274 " pathEditMode="relative" rAng="0" ptsTypes="AAAAAAAAAAAAAAAAAAA">
                                      <p:cBhvr>
                                        <p:cTn id="6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86" y="-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870000">
                                      <p:cBhvr>
                                        <p:cTn id="9" dur="2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1AAFD1C-E13A-41C3-A511-A9992BBA785D}"/>
              </a:ext>
            </a:extLst>
          </p:cNvPr>
          <p:cNvGrpSpPr/>
          <p:nvPr/>
        </p:nvGrpSpPr>
        <p:grpSpPr>
          <a:xfrm>
            <a:off x="3413761" y="861756"/>
            <a:ext cx="5494266" cy="927715"/>
            <a:chOff x="3526973" y="757083"/>
            <a:chExt cx="3345776" cy="830555"/>
          </a:xfrm>
        </p:grpSpPr>
        <p:sp>
          <p:nvSpPr>
            <p:cNvPr id="3" name="Scroll: Horizontal 2">
              <a:extLst>
                <a:ext uri="{FF2B5EF4-FFF2-40B4-BE49-F238E27FC236}">
                  <a16:creationId xmlns:a16="http://schemas.microsoft.com/office/drawing/2014/main" id="{E6E8A4DE-F006-472D-80D2-CBA1E04AD2EB}"/>
                </a:ext>
              </a:extLst>
            </p:cNvPr>
            <p:cNvSpPr/>
            <p:nvPr/>
          </p:nvSpPr>
          <p:spPr>
            <a:xfrm>
              <a:off x="3526973" y="757083"/>
              <a:ext cx="3345776" cy="830555"/>
            </a:xfrm>
            <a:prstGeom prst="horizontalScroll">
              <a:avLst/>
            </a:prstGeom>
            <a:gradFill flip="none" rotWithShape="1">
              <a:gsLst>
                <a:gs pos="0">
                  <a:srgbClr val="92D050"/>
                </a:gs>
                <a:gs pos="48000">
                  <a:srgbClr val="FFC000"/>
                </a:gs>
                <a:gs pos="92000">
                  <a:srgbClr val="00B0F0"/>
                </a:gs>
              </a:gsLst>
              <a:lin ang="18900000" scaled="1"/>
              <a:tileRect/>
            </a:gradFill>
            <a:ln w="38100">
              <a:solidFill>
                <a:srgbClr val="0066FF"/>
              </a:solidFill>
              <a:prstDash val="sysDot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AF20552-28FE-47F9-B8A4-31197C89A8F4}"/>
                </a:ext>
              </a:extLst>
            </p:cNvPr>
            <p:cNvSpPr txBox="1"/>
            <p:nvPr/>
          </p:nvSpPr>
          <p:spPr>
            <a:xfrm>
              <a:off x="3633018" y="845459"/>
              <a:ext cx="3166764" cy="688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আজকে যা শিখতে পারবেঃ</a:t>
              </a:r>
              <a:endPara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ED15CC5-93C4-4B56-8E8A-5343B4161C9C}"/>
              </a:ext>
            </a:extLst>
          </p:cNvPr>
          <p:cNvGrpSpPr/>
          <p:nvPr/>
        </p:nvGrpSpPr>
        <p:grpSpPr>
          <a:xfrm>
            <a:off x="1699999" y="3502186"/>
            <a:ext cx="8338738" cy="584775"/>
            <a:chOff x="1346036" y="1925813"/>
            <a:chExt cx="9823409" cy="584775"/>
          </a:xfrm>
        </p:grpSpPr>
        <p:sp>
          <p:nvSpPr>
            <p:cNvPr id="10" name="Rectangle: Diagonal Corners Snipped 9">
              <a:extLst>
                <a:ext uri="{FF2B5EF4-FFF2-40B4-BE49-F238E27FC236}">
                  <a16:creationId xmlns:a16="http://schemas.microsoft.com/office/drawing/2014/main" id="{104658F7-2192-44DB-A7CC-AB4D4992FC8B}"/>
                </a:ext>
              </a:extLst>
            </p:cNvPr>
            <p:cNvSpPr/>
            <p:nvPr/>
          </p:nvSpPr>
          <p:spPr>
            <a:xfrm>
              <a:off x="1346036" y="1986444"/>
              <a:ext cx="9656262" cy="508000"/>
            </a:xfrm>
            <a:prstGeom prst="snip2DiagRect">
              <a:avLst/>
            </a:pr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100000">
                  <a:srgbClr val="ABA7F7"/>
                </a:gs>
                <a:gs pos="65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2237141-381D-4A52-BBEA-D41EB657D586}"/>
                </a:ext>
              </a:extLst>
            </p:cNvPr>
            <p:cNvSpPr txBox="1"/>
            <p:nvPr/>
          </p:nvSpPr>
          <p:spPr>
            <a:xfrm>
              <a:off x="1445340" y="1925813"/>
              <a:ext cx="97241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কম্পাস ও রুলারের সাহায্যে কোণের সমান কোণ আঁকতে পারবে।</a:t>
              </a:r>
              <a:endPara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52836EF-7CA5-4443-96B8-71E9A78A23DF}"/>
              </a:ext>
            </a:extLst>
          </p:cNvPr>
          <p:cNvGrpSpPr/>
          <p:nvPr/>
        </p:nvGrpSpPr>
        <p:grpSpPr>
          <a:xfrm>
            <a:off x="1704917" y="4588654"/>
            <a:ext cx="10103627" cy="584775"/>
            <a:chOff x="1370619" y="2963118"/>
            <a:chExt cx="10103627" cy="584775"/>
          </a:xfrm>
        </p:grpSpPr>
        <p:sp>
          <p:nvSpPr>
            <p:cNvPr id="15" name="Rectangle: Diagonal Corners Snipped 14">
              <a:extLst>
                <a:ext uri="{FF2B5EF4-FFF2-40B4-BE49-F238E27FC236}">
                  <a16:creationId xmlns:a16="http://schemas.microsoft.com/office/drawing/2014/main" id="{6F25E83F-B298-4A6A-966E-9EB3D6D8D6AF}"/>
                </a:ext>
              </a:extLst>
            </p:cNvPr>
            <p:cNvSpPr/>
            <p:nvPr/>
          </p:nvSpPr>
          <p:spPr>
            <a:xfrm>
              <a:off x="1370619" y="3023749"/>
              <a:ext cx="10093794" cy="466703"/>
            </a:xfrm>
            <a:prstGeom prst="snip2DiagRect">
              <a:avLst/>
            </a:pr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100000">
                  <a:srgbClr val="ABA7F7"/>
                </a:gs>
                <a:gs pos="65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965D9FD-4C6E-4369-92A0-EF55F1E6AFF5}"/>
                </a:ext>
              </a:extLst>
            </p:cNvPr>
            <p:cNvSpPr txBox="1"/>
            <p:nvPr/>
          </p:nvSpPr>
          <p:spPr>
            <a:xfrm>
              <a:off x="1469924" y="2963118"/>
              <a:ext cx="10004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প্রদত্ত উপাত্ত হতে কম্পাস ও রুলারে সাহায্যে কোণের সমান কোণ আঁকতে পারবে।</a:t>
              </a:r>
              <a:endPara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86605C1F-C5CD-4663-8A24-70F04BC626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73" y="4631335"/>
            <a:ext cx="918128" cy="4649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74F8068-82FB-40CD-A3DB-AC32FBDC98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96" y="3558602"/>
            <a:ext cx="935601" cy="473837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05C91978-8026-4BDC-9F14-2FB26B7F9A6E}"/>
              </a:ext>
            </a:extLst>
          </p:cNvPr>
          <p:cNvGrpSpPr/>
          <p:nvPr/>
        </p:nvGrpSpPr>
        <p:grpSpPr>
          <a:xfrm>
            <a:off x="1685251" y="2445215"/>
            <a:ext cx="4931859" cy="584775"/>
            <a:chOff x="1346036" y="1925813"/>
            <a:chExt cx="9823409" cy="584775"/>
          </a:xfrm>
        </p:grpSpPr>
        <p:sp>
          <p:nvSpPr>
            <p:cNvPr id="14" name="Rectangle: Diagonal Corners Snipped 13">
              <a:extLst>
                <a:ext uri="{FF2B5EF4-FFF2-40B4-BE49-F238E27FC236}">
                  <a16:creationId xmlns:a16="http://schemas.microsoft.com/office/drawing/2014/main" id="{6F2BBDD2-D543-4E79-AE61-BE59A34A09AB}"/>
                </a:ext>
              </a:extLst>
            </p:cNvPr>
            <p:cNvSpPr/>
            <p:nvPr/>
          </p:nvSpPr>
          <p:spPr>
            <a:xfrm>
              <a:off x="1346036" y="1986444"/>
              <a:ext cx="9656262" cy="508000"/>
            </a:xfrm>
            <a:prstGeom prst="snip2DiagRect">
              <a:avLst/>
            </a:pr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100000">
                  <a:srgbClr val="ABA7F7"/>
                </a:gs>
                <a:gs pos="6500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DBAD36B-B731-4BC6-8FDE-675F783841A7}"/>
                </a:ext>
              </a:extLst>
            </p:cNvPr>
            <p:cNvSpPr txBox="1"/>
            <p:nvPr/>
          </p:nvSpPr>
          <p:spPr>
            <a:xfrm>
              <a:off x="1445340" y="1925813"/>
              <a:ext cx="97241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কোণের ধারণা ব্যাখ্যা করতে পারবে।</a:t>
              </a:r>
              <a:endPara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8DACE034-AD8D-4095-A2B8-81280AB637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48" y="2501631"/>
            <a:ext cx="935601" cy="473837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A3C5B665-91F8-434E-B7FB-CA2562E68CBA}"/>
              </a:ext>
            </a:extLst>
          </p:cNvPr>
          <p:cNvGrpSpPr/>
          <p:nvPr/>
        </p:nvGrpSpPr>
        <p:grpSpPr>
          <a:xfrm>
            <a:off x="872412" y="-4577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CD355F9-204E-4F35-B958-DA141464E12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ACA2A8B-9270-40E3-839A-6E371B0EE9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6BB44928-CFA2-4D11-9D65-991A0793D54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812E6D7-E5AB-42D0-87E4-E6152399C94A}"/>
              </a:ext>
            </a:extLst>
          </p:cNvPr>
          <p:cNvGrpSpPr/>
          <p:nvPr/>
        </p:nvGrpSpPr>
        <p:grpSpPr>
          <a:xfrm>
            <a:off x="1413587" y="9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1E18C7-A3C1-441F-9D1A-0639484628F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C8D745C-74C7-4A56-AECB-B2FB42CAC2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Arc 31">
              <a:extLst>
                <a:ext uri="{FF2B5EF4-FFF2-40B4-BE49-F238E27FC236}">
                  <a16:creationId xmlns:a16="http://schemas.microsoft.com/office/drawing/2014/main" id="{E6B9548D-BFD1-4491-BA27-AA5809AFC35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077AF41-CF41-4E2A-9235-ECDD36ABEBF3}"/>
              </a:ext>
            </a:extLst>
          </p:cNvPr>
          <p:cNvGrpSpPr/>
          <p:nvPr/>
        </p:nvGrpSpPr>
        <p:grpSpPr>
          <a:xfrm rot="3164560">
            <a:off x="-140157" y="-72117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D254353-FE3A-42B8-9C48-570EA81A840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331E743-A927-4288-B780-0704E3B668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1EE15FEE-0787-4EF2-8E21-20303ADAA15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E8A5473-2FFA-4739-9AB6-BB3150D44C90}"/>
              </a:ext>
            </a:extLst>
          </p:cNvPr>
          <p:cNvGrpSpPr/>
          <p:nvPr/>
        </p:nvGrpSpPr>
        <p:grpSpPr>
          <a:xfrm>
            <a:off x="293913" y="3265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6A99E41-165E-4841-AED4-7ABB1F32EA9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0F79C79-B339-415C-ACE7-A46BD2B7E0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D48C0C5B-FC83-426B-BC5B-65A356A5464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1E45BB3-4419-4D82-8368-192EA97258C7}"/>
              </a:ext>
            </a:extLst>
          </p:cNvPr>
          <p:cNvGrpSpPr/>
          <p:nvPr/>
        </p:nvGrpSpPr>
        <p:grpSpPr>
          <a:xfrm>
            <a:off x="3136640" y="630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CFC5727-FC6B-42F1-8B30-5EC2E9F1A28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6310EFF-E0EA-468A-BB56-CBD0E70828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Arc 43">
              <a:extLst>
                <a:ext uri="{FF2B5EF4-FFF2-40B4-BE49-F238E27FC236}">
                  <a16:creationId xmlns:a16="http://schemas.microsoft.com/office/drawing/2014/main" id="{6D500F5E-7880-4191-A48D-54682683879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63E70C7-8271-4EB0-90ED-CE2DB333277C}"/>
              </a:ext>
            </a:extLst>
          </p:cNvPr>
          <p:cNvGrpSpPr/>
          <p:nvPr/>
        </p:nvGrpSpPr>
        <p:grpSpPr>
          <a:xfrm>
            <a:off x="3677815" y="1097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29C09B9-9C07-484E-ADBA-DE2899F9648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92AC5D0-E39A-4106-B39D-BBF735055F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Arc 47">
              <a:extLst>
                <a:ext uri="{FF2B5EF4-FFF2-40B4-BE49-F238E27FC236}">
                  <a16:creationId xmlns:a16="http://schemas.microsoft.com/office/drawing/2014/main" id="{9AE29D1D-1AC1-4092-AA34-BD108F20EBC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5631803-E4BF-4824-B0BA-5423F38AD022}"/>
              </a:ext>
            </a:extLst>
          </p:cNvPr>
          <p:cNvGrpSpPr/>
          <p:nvPr/>
        </p:nvGrpSpPr>
        <p:grpSpPr>
          <a:xfrm>
            <a:off x="1981196" y="1088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5D4A34D-9EE6-4E34-A78B-0D534E11217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FA47B5F-1506-4FDE-A771-F81AEF5751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Arc 51">
              <a:extLst>
                <a:ext uri="{FF2B5EF4-FFF2-40B4-BE49-F238E27FC236}">
                  <a16:creationId xmlns:a16="http://schemas.microsoft.com/office/drawing/2014/main" id="{1DCAC71E-8BC3-49EA-8C14-3D3DFF6B47F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966D579-F7E4-4DF1-9D38-E62F0F81197B}"/>
              </a:ext>
            </a:extLst>
          </p:cNvPr>
          <p:cNvGrpSpPr/>
          <p:nvPr/>
        </p:nvGrpSpPr>
        <p:grpSpPr>
          <a:xfrm>
            <a:off x="2558141" y="1088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F1CEBB8-A612-4449-8C6C-E7AC64DD415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73764A3-8D81-476C-8D15-D952D3D91E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Arc 55">
              <a:extLst>
                <a:ext uri="{FF2B5EF4-FFF2-40B4-BE49-F238E27FC236}">
                  <a16:creationId xmlns:a16="http://schemas.microsoft.com/office/drawing/2014/main" id="{6C1C2C51-E5F1-49AF-9644-AF880F6490E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ADE8B2F-44FD-4B2E-B43F-E6739B98F1A3}"/>
              </a:ext>
            </a:extLst>
          </p:cNvPr>
          <p:cNvGrpSpPr/>
          <p:nvPr/>
        </p:nvGrpSpPr>
        <p:grpSpPr>
          <a:xfrm>
            <a:off x="5400868" y="1719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6C2FE519-49E7-46A2-9FD4-28C00B42721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5F17E0F-D892-4E81-8165-6BD5C613A5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Arc 59">
              <a:extLst>
                <a:ext uri="{FF2B5EF4-FFF2-40B4-BE49-F238E27FC236}">
                  <a16:creationId xmlns:a16="http://schemas.microsoft.com/office/drawing/2014/main" id="{F685D945-9C8D-4823-A4F3-674068D908C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C5B7219-855B-4E17-949C-3134960D6211}"/>
              </a:ext>
            </a:extLst>
          </p:cNvPr>
          <p:cNvGrpSpPr/>
          <p:nvPr/>
        </p:nvGrpSpPr>
        <p:grpSpPr>
          <a:xfrm>
            <a:off x="5942043" y="10974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89A2FB8-F8EF-45DA-9E76-651898158C9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57FC134-F204-4E3F-93F8-A59FFE9358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Arc 63">
              <a:extLst>
                <a:ext uri="{FF2B5EF4-FFF2-40B4-BE49-F238E27FC236}">
                  <a16:creationId xmlns:a16="http://schemas.microsoft.com/office/drawing/2014/main" id="{D51C79D4-07B4-48F2-AE76-255F06D0A92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0184767-E883-4D3F-9C63-EBB759691447}"/>
              </a:ext>
            </a:extLst>
          </p:cNvPr>
          <p:cNvGrpSpPr/>
          <p:nvPr/>
        </p:nvGrpSpPr>
        <p:grpSpPr>
          <a:xfrm>
            <a:off x="4245424" y="-1088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DB6EF4EB-810C-459C-8734-7314F115E41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4B117A0-0BC1-4502-A43E-21CD73F4EB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Arc 67">
              <a:extLst>
                <a:ext uri="{FF2B5EF4-FFF2-40B4-BE49-F238E27FC236}">
                  <a16:creationId xmlns:a16="http://schemas.microsoft.com/office/drawing/2014/main" id="{6C836583-EFA9-4FBB-8589-FBED3C5E888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D2FC1E1-347F-43A6-986B-B0C615C0659C}"/>
              </a:ext>
            </a:extLst>
          </p:cNvPr>
          <p:cNvGrpSpPr/>
          <p:nvPr/>
        </p:nvGrpSpPr>
        <p:grpSpPr>
          <a:xfrm>
            <a:off x="4822369" y="21770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8E5A392-939B-4DCC-B6BC-8FF27666668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03D06B4D-8878-4818-8494-7445827705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Arc 71">
              <a:extLst>
                <a:ext uri="{FF2B5EF4-FFF2-40B4-BE49-F238E27FC236}">
                  <a16:creationId xmlns:a16="http://schemas.microsoft.com/office/drawing/2014/main" id="{6936C72D-5A15-4BFD-B4BD-D0233A11759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289083F-5561-497E-AB1F-741BA1E32D54}"/>
              </a:ext>
            </a:extLst>
          </p:cNvPr>
          <p:cNvGrpSpPr/>
          <p:nvPr/>
        </p:nvGrpSpPr>
        <p:grpSpPr>
          <a:xfrm>
            <a:off x="7665096" y="2807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E51204C-DBC3-48BA-B45F-27FFC56D51A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E6779BF2-060A-44FB-A4FE-F81E9F5A89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Arc 75">
              <a:extLst>
                <a:ext uri="{FF2B5EF4-FFF2-40B4-BE49-F238E27FC236}">
                  <a16:creationId xmlns:a16="http://schemas.microsoft.com/office/drawing/2014/main" id="{46ECEA42-8B3D-489A-BA8C-8776B4ED6DC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C2E3BB8-4FF8-4C95-93EA-FFA4C2ABF117}"/>
              </a:ext>
            </a:extLst>
          </p:cNvPr>
          <p:cNvGrpSpPr/>
          <p:nvPr/>
        </p:nvGrpSpPr>
        <p:grpSpPr>
          <a:xfrm>
            <a:off x="8206271" y="3274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6E7B42EF-77FB-4602-B78E-C65DBF40E33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C89666B6-DA45-43C5-8E01-216AB97D7B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Arc 79">
              <a:extLst>
                <a:ext uri="{FF2B5EF4-FFF2-40B4-BE49-F238E27FC236}">
                  <a16:creationId xmlns:a16="http://schemas.microsoft.com/office/drawing/2014/main" id="{EFACFD77-7907-4F76-B6DA-2C568E2A538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B0F555D-E37C-48BE-AAB9-9CB6C294C0C2}"/>
              </a:ext>
            </a:extLst>
          </p:cNvPr>
          <p:cNvGrpSpPr/>
          <p:nvPr/>
        </p:nvGrpSpPr>
        <p:grpSpPr>
          <a:xfrm>
            <a:off x="6509652" y="10883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62EF79B6-C0B5-4181-9104-B272EFE25E5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255EE54B-5D36-4626-B83A-AD12CFECAB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Arc 83">
              <a:extLst>
                <a:ext uri="{FF2B5EF4-FFF2-40B4-BE49-F238E27FC236}">
                  <a16:creationId xmlns:a16="http://schemas.microsoft.com/office/drawing/2014/main" id="{2FB42310-E8E0-4983-9C9D-37F2F2D293A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CFB7CFA-C36C-4CDA-A002-897252419A1C}"/>
              </a:ext>
            </a:extLst>
          </p:cNvPr>
          <p:cNvGrpSpPr/>
          <p:nvPr/>
        </p:nvGrpSpPr>
        <p:grpSpPr>
          <a:xfrm>
            <a:off x="7086597" y="10883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E6EE88A3-5870-41C4-92E1-E9BCB0DFEEE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3324F0C-01A5-4635-A8F1-72B57BDA15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Arc 87">
              <a:extLst>
                <a:ext uri="{FF2B5EF4-FFF2-40B4-BE49-F238E27FC236}">
                  <a16:creationId xmlns:a16="http://schemas.microsoft.com/office/drawing/2014/main" id="{B316395E-B997-4A1C-8089-AF533DE9880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837D0B5-8515-45EA-BBF9-8343840BE25F}"/>
              </a:ext>
            </a:extLst>
          </p:cNvPr>
          <p:cNvGrpSpPr/>
          <p:nvPr/>
        </p:nvGrpSpPr>
        <p:grpSpPr>
          <a:xfrm>
            <a:off x="9929324" y="1719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3115D774-DEB1-49C2-8F87-162FB134CAB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845C1C4-7288-46D7-A011-171F950AE5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Arc 91">
              <a:extLst>
                <a:ext uri="{FF2B5EF4-FFF2-40B4-BE49-F238E27FC236}">
                  <a16:creationId xmlns:a16="http://schemas.microsoft.com/office/drawing/2014/main" id="{ADCADA36-9546-416D-B023-92773D208B6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4496284-DB59-427F-9496-31A70E82ABD1}"/>
              </a:ext>
            </a:extLst>
          </p:cNvPr>
          <p:cNvGrpSpPr/>
          <p:nvPr/>
        </p:nvGrpSpPr>
        <p:grpSpPr>
          <a:xfrm>
            <a:off x="10470499" y="21858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B99C1AE-3010-4A86-8021-A2C375CA408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F5CE1D24-209C-4059-BEB6-11394FF82C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Arc 95">
              <a:extLst>
                <a:ext uri="{FF2B5EF4-FFF2-40B4-BE49-F238E27FC236}">
                  <a16:creationId xmlns:a16="http://schemas.microsoft.com/office/drawing/2014/main" id="{D1B5FECE-9323-4DA7-B9E3-763861E6A0A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EF9D9FE-B0B3-4C1A-8DCA-39E0C9800DE1}"/>
              </a:ext>
            </a:extLst>
          </p:cNvPr>
          <p:cNvGrpSpPr/>
          <p:nvPr/>
        </p:nvGrpSpPr>
        <p:grpSpPr>
          <a:xfrm>
            <a:off x="8773880" y="2176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04F5D902-AFE2-4796-9A7B-CE236FA1D33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3ACA4E76-94E2-4C62-98C7-9379E01711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Arc 99">
              <a:extLst>
                <a:ext uri="{FF2B5EF4-FFF2-40B4-BE49-F238E27FC236}">
                  <a16:creationId xmlns:a16="http://schemas.microsoft.com/office/drawing/2014/main" id="{F628500E-EA46-4B68-91A3-AD23280FF64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C9967DAD-619E-4037-8778-BF2DD41DBFE2}"/>
              </a:ext>
            </a:extLst>
          </p:cNvPr>
          <p:cNvGrpSpPr/>
          <p:nvPr/>
        </p:nvGrpSpPr>
        <p:grpSpPr>
          <a:xfrm>
            <a:off x="9350825" y="2176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1C85B222-6991-49B6-9475-C03107C3C9F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ADC7A930-5576-49E2-A00E-9D27FE1E20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>
              <a:extLst>
                <a:ext uri="{FF2B5EF4-FFF2-40B4-BE49-F238E27FC236}">
                  <a16:creationId xmlns:a16="http://schemas.microsoft.com/office/drawing/2014/main" id="{7D3E907D-7037-455A-A188-027333BF7C2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3B282B70-7FF8-46A8-AC7E-43EA8FA40ABF}"/>
              </a:ext>
            </a:extLst>
          </p:cNvPr>
          <p:cNvGrpSpPr/>
          <p:nvPr/>
        </p:nvGrpSpPr>
        <p:grpSpPr>
          <a:xfrm>
            <a:off x="11038108" y="10881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AAD53120-41F6-4909-B53A-5F35DEC2153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48F99688-C756-43B2-9847-58D7D0FBA3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Arc 107">
              <a:extLst>
                <a:ext uri="{FF2B5EF4-FFF2-40B4-BE49-F238E27FC236}">
                  <a16:creationId xmlns:a16="http://schemas.microsoft.com/office/drawing/2014/main" id="{EAE827CC-779D-4E5E-A744-3C6EC3194C3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4F3CACF5-5207-4EE7-95E1-FBE7C490E3BF}"/>
              </a:ext>
            </a:extLst>
          </p:cNvPr>
          <p:cNvGrpSpPr/>
          <p:nvPr/>
        </p:nvGrpSpPr>
        <p:grpSpPr>
          <a:xfrm>
            <a:off x="950157" y="6596013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F10E9624-2B05-49AE-9D62-478207A47FD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E6435344-3868-4EEC-A628-A29BAEBF45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Arc 111">
              <a:extLst>
                <a:ext uri="{FF2B5EF4-FFF2-40B4-BE49-F238E27FC236}">
                  <a16:creationId xmlns:a16="http://schemas.microsoft.com/office/drawing/2014/main" id="{93755E04-13E1-4F63-88E2-99B9A30F931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A0BBDEE-5FE9-4255-AD35-3E47889F3896}"/>
              </a:ext>
            </a:extLst>
          </p:cNvPr>
          <p:cNvGrpSpPr/>
          <p:nvPr/>
        </p:nvGrpSpPr>
        <p:grpSpPr>
          <a:xfrm>
            <a:off x="1491332" y="6600680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596915D2-BDA6-4F42-A73B-E76B76D1C2E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23B64FC1-E375-42DC-A2DB-431C07FAC2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Arc 115">
              <a:extLst>
                <a:ext uri="{FF2B5EF4-FFF2-40B4-BE49-F238E27FC236}">
                  <a16:creationId xmlns:a16="http://schemas.microsoft.com/office/drawing/2014/main" id="{5E5C29BA-8D57-467B-8D84-15F30B6262B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3FD4A9BF-E380-4111-B546-AA25C9A1BC59}"/>
              </a:ext>
            </a:extLst>
          </p:cNvPr>
          <p:cNvGrpSpPr/>
          <p:nvPr/>
        </p:nvGrpSpPr>
        <p:grpSpPr>
          <a:xfrm rot="20450765">
            <a:off x="-93897" y="646883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50760DF4-40AC-485F-9345-A10949A212F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916D386-FD9A-46D1-8B02-6BACCDC2E5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Arc 119">
              <a:extLst>
                <a:ext uri="{FF2B5EF4-FFF2-40B4-BE49-F238E27FC236}">
                  <a16:creationId xmlns:a16="http://schemas.microsoft.com/office/drawing/2014/main" id="{C129189B-FDAA-4DE4-881C-155E6AEB105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B6ACA535-135F-4D2B-A882-E007B450724D}"/>
              </a:ext>
            </a:extLst>
          </p:cNvPr>
          <p:cNvGrpSpPr/>
          <p:nvPr/>
        </p:nvGrpSpPr>
        <p:grpSpPr>
          <a:xfrm>
            <a:off x="371658" y="6600590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62B947B4-F80D-416D-B9D6-EBC2F14C043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B2F96C7-4272-4D5D-9440-90A2EF747A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Arc 123">
              <a:extLst>
                <a:ext uri="{FF2B5EF4-FFF2-40B4-BE49-F238E27FC236}">
                  <a16:creationId xmlns:a16="http://schemas.microsoft.com/office/drawing/2014/main" id="{4B4A824D-D591-42FB-8B1F-D7DD4DF84D3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9E203E50-8FD4-4B8B-B4BD-EB41071C8E7C}"/>
              </a:ext>
            </a:extLst>
          </p:cNvPr>
          <p:cNvGrpSpPr/>
          <p:nvPr/>
        </p:nvGrpSpPr>
        <p:grpSpPr>
          <a:xfrm>
            <a:off x="3214385" y="6606898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639BEC50-4689-4887-B46F-3E6A7AB9082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499E5B56-452D-46E4-8510-98BE394270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Arc 127">
              <a:extLst>
                <a:ext uri="{FF2B5EF4-FFF2-40B4-BE49-F238E27FC236}">
                  <a16:creationId xmlns:a16="http://schemas.microsoft.com/office/drawing/2014/main" id="{B61CB6DA-7E62-4E74-BF37-67BA08C42C3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BE46DC40-5AE6-42C5-A86E-3EF999B21D9A}"/>
              </a:ext>
            </a:extLst>
          </p:cNvPr>
          <p:cNvGrpSpPr/>
          <p:nvPr/>
        </p:nvGrpSpPr>
        <p:grpSpPr>
          <a:xfrm>
            <a:off x="3755560" y="6611565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5A54C2D4-59E4-4EF7-961D-898AEB342DB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063A6C47-D857-48DB-914B-82600267EE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Arc 131">
              <a:extLst>
                <a:ext uri="{FF2B5EF4-FFF2-40B4-BE49-F238E27FC236}">
                  <a16:creationId xmlns:a16="http://schemas.microsoft.com/office/drawing/2014/main" id="{ABA2007B-B35A-483B-AB9B-5EA84B357B2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27028E05-538A-4989-B61D-B0B775E53F5F}"/>
              </a:ext>
            </a:extLst>
          </p:cNvPr>
          <p:cNvGrpSpPr/>
          <p:nvPr/>
        </p:nvGrpSpPr>
        <p:grpSpPr>
          <a:xfrm>
            <a:off x="2058941" y="6611475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724635B1-0A9D-439C-BB23-FD21B02021A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C323F4D-215D-4102-B787-5A5828BB7F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Arc 135">
              <a:extLst>
                <a:ext uri="{FF2B5EF4-FFF2-40B4-BE49-F238E27FC236}">
                  <a16:creationId xmlns:a16="http://schemas.microsoft.com/office/drawing/2014/main" id="{1647369E-AB99-4C4D-8ED2-9A6A7EDFD37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FDEBBA79-43E9-4CF2-9EBA-6A581CA3EF79}"/>
              </a:ext>
            </a:extLst>
          </p:cNvPr>
          <p:cNvGrpSpPr/>
          <p:nvPr/>
        </p:nvGrpSpPr>
        <p:grpSpPr>
          <a:xfrm>
            <a:off x="2635886" y="6611475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9B8BA1BA-35C0-4227-A1D8-A7983118255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0B1E18A2-12FE-4C98-84EC-D01AB266CD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Arc 139">
              <a:extLst>
                <a:ext uri="{FF2B5EF4-FFF2-40B4-BE49-F238E27FC236}">
                  <a16:creationId xmlns:a16="http://schemas.microsoft.com/office/drawing/2014/main" id="{4C50C167-D545-4705-A7C2-1928C66C300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562C1CD9-A79D-47C1-925B-B2C39B0CA0F2}"/>
              </a:ext>
            </a:extLst>
          </p:cNvPr>
          <p:cNvGrpSpPr/>
          <p:nvPr/>
        </p:nvGrpSpPr>
        <p:grpSpPr>
          <a:xfrm>
            <a:off x="5478613" y="6606897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8B1B3779-0938-45C3-B935-06D16B3A3A0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7457609C-5EEA-4F82-B07B-A4E79BB734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Arc 143">
              <a:extLst>
                <a:ext uri="{FF2B5EF4-FFF2-40B4-BE49-F238E27FC236}">
                  <a16:creationId xmlns:a16="http://schemas.microsoft.com/office/drawing/2014/main" id="{4FEB0F8C-B597-4EA6-8B65-C9878F6CB41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2F3DF505-8476-42B0-AA4A-C5F62FA7DAB7}"/>
              </a:ext>
            </a:extLst>
          </p:cNvPr>
          <p:cNvGrpSpPr/>
          <p:nvPr/>
        </p:nvGrpSpPr>
        <p:grpSpPr>
          <a:xfrm>
            <a:off x="6019788" y="6611564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E28C15F9-8E2D-4253-ACCF-A4AC27B72CD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774A34A-6CC5-4C53-8E52-309CC92CDD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>
              <a:extLst>
                <a:ext uri="{FF2B5EF4-FFF2-40B4-BE49-F238E27FC236}">
                  <a16:creationId xmlns:a16="http://schemas.microsoft.com/office/drawing/2014/main" id="{EC01DE3F-AC71-4CD0-B44A-D50B37F8908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56DCEEC4-10AE-4E5F-81B4-FC8E1AF87418}"/>
              </a:ext>
            </a:extLst>
          </p:cNvPr>
          <p:cNvGrpSpPr/>
          <p:nvPr/>
        </p:nvGrpSpPr>
        <p:grpSpPr>
          <a:xfrm>
            <a:off x="4334055" y="6611474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1F1F5987-6EB2-4708-AA4C-BD9130A792C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70223BFE-F448-4C04-874D-79BB7FB715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Arc 151">
              <a:extLst>
                <a:ext uri="{FF2B5EF4-FFF2-40B4-BE49-F238E27FC236}">
                  <a16:creationId xmlns:a16="http://schemas.microsoft.com/office/drawing/2014/main" id="{2587CF07-9EEB-4821-8B23-333D89A217D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BEEC10D5-E3B1-4C2E-BE91-6F978477D190}"/>
              </a:ext>
            </a:extLst>
          </p:cNvPr>
          <p:cNvGrpSpPr/>
          <p:nvPr/>
        </p:nvGrpSpPr>
        <p:grpSpPr>
          <a:xfrm>
            <a:off x="4900114" y="6600588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C80C0B02-F486-4E31-9E44-87A91F12E89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52AD79C3-B665-4C3E-B0DE-0F9ED4F8B8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Arc 155">
              <a:extLst>
                <a:ext uri="{FF2B5EF4-FFF2-40B4-BE49-F238E27FC236}">
                  <a16:creationId xmlns:a16="http://schemas.microsoft.com/office/drawing/2014/main" id="{400F78D5-A047-4144-A57B-3C6CC0892F2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FED34FA3-0F8E-4783-B829-6F05F6B24291}"/>
              </a:ext>
            </a:extLst>
          </p:cNvPr>
          <p:cNvGrpSpPr/>
          <p:nvPr/>
        </p:nvGrpSpPr>
        <p:grpSpPr>
          <a:xfrm>
            <a:off x="7742841" y="6596010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9C00F505-9E8E-4FA9-BB73-E7F20D34446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B6D0EC75-F9FE-4C30-8629-28FDE2AC10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Arc 159">
              <a:extLst>
                <a:ext uri="{FF2B5EF4-FFF2-40B4-BE49-F238E27FC236}">
                  <a16:creationId xmlns:a16="http://schemas.microsoft.com/office/drawing/2014/main" id="{BBF9EC2F-0BC4-4705-A03A-6E4FEE77721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748541C5-BDFD-433D-A7D6-59A839B99D91}"/>
              </a:ext>
            </a:extLst>
          </p:cNvPr>
          <p:cNvGrpSpPr/>
          <p:nvPr/>
        </p:nvGrpSpPr>
        <p:grpSpPr>
          <a:xfrm>
            <a:off x="8284016" y="6600677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D422EBC7-2B73-4EEF-9AF8-41C8242B23B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3DBB24C4-25EE-4FC7-8BFC-B3CFE278A3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Arc 163">
              <a:extLst>
                <a:ext uri="{FF2B5EF4-FFF2-40B4-BE49-F238E27FC236}">
                  <a16:creationId xmlns:a16="http://schemas.microsoft.com/office/drawing/2014/main" id="{4AB64B96-F4E7-472B-9831-146455B4F50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4F2B344-8D2E-4CAD-8756-2CD53E8D18E0}"/>
              </a:ext>
            </a:extLst>
          </p:cNvPr>
          <p:cNvGrpSpPr/>
          <p:nvPr/>
        </p:nvGrpSpPr>
        <p:grpSpPr>
          <a:xfrm>
            <a:off x="6587397" y="6622359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79FC1320-F1D3-4829-8815-3E316AD6FFA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72C6A838-7376-432D-9D39-5BAE7F5F4A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Arc 167">
              <a:extLst>
                <a:ext uri="{FF2B5EF4-FFF2-40B4-BE49-F238E27FC236}">
                  <a16:creationId xmlns:a16="http://schemas.microsoft.com/office/drawing/2014/main" id="{952C2300-581A-43D5-8E3F-6AA9A703D56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42FEF98A-8152-4A6F-AF6D-C0E9068AD0AC}"/>
              </a:ext>
            </a:extLst>
          </p:cNvPr>
          <p:cNvGrpSpPr/>
          <p:nvPr/>
        </p:nvGrpSpPr>
        <p:grpSpPr>
          <a:xfrm>
            <a:off x="7164342" y="6600587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61DE415E-83F2-4AD7-B216-960716DB3B0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C0705244-3B67-463B-A53E-7AA2BF0DDC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Arc 171">
              <a:extLst>
                <a:ext uri="{FF2B5EF4-FFF2-40B4-BE49-F238E27FC236}">
                  <a16:creationId xmlns:a16="http://schemas.microsoft.com/office/drawing/2014/main" id="{F9C40E76-EE53-48D7-B7BF-8313F8FAF85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251D0C16-56B7-4605-AAC7-12411381B9C0}"/>
              </a:ext>
            </a:extLst>
          </p:cNvPr>
          <p:cNvGrpSpPr/>
          <p:nvPr/>
        </p:nvGrpSpPr>
        <p:grpSpPr>
          <a:xfrm>
            <a:off x="10007069" y="6606895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C19FCFEB-C828-463C-855F-5859380FB5E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329A626B-E681-4A4B-B477-6F38691AE9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Arc 175">
              <a:extLst>
                <a:ext uri="{FF2B5EF4-FFF2-40B4-BE49-F238E27FC236}">
                  <a16:creationId xmlns:a16="http://schemas.microsoft.com/office/drawing/2014/main" id="{C103C19C-1C5A-475E-B62B-2C4B3190D79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3F194F43-7722-42FB-B7F3-6DF6B1B7A44F}"/>
              </a:ext>
            </a:extLst>
          </p:cNvPr>
          <p:cNvGrpSpPr/>
          <p:nvPr/>
        </p:nvGrpSpPr>
        <p:grpSpPr>
          <a:xfrm>
            <a:off x="10548244" y="6611562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1FDD57FD-AF1B-4F37-8202-E0321CC56D9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A0657EC2-81DC-432F-A509-3F7983B291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Arc 179">
              <a:extLst>
                <a:ext uri="{FF2B5EF4-FFF2-40B4-BE49-F238E27FC236}">
                  <a16:creationId xmlns:a16="http://schemas.microsoft.com/office/drawing/2014/main" id="{BC5C4037-776B-4666-947A-C32C99AA593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94017EAD-9D05-4269-AD9E-FABEE44A4A12}"/>
              </a:ext>
            </a:extLst>
          </p:cNvPr>
          <p:cNvGrpSpPr/>
          <p:nvPr/>
        </p:nvGrpSpPr>
        <p:grpSpPr>
          <a:xfrm>
            <a:off x="8851625" y="6611472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2D320645-D2AE-4484-8BE0-3745DE252AF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3E2B381C-02E0-49BD-B283-585C81FE1E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Arc 183">
              <a:extLst>
                <a:ext uri="{FF2B5EF4-FFF2-40B4-BE49-F238E27FC236}">
                  <a16:creationId xmlns:a16="http://schemas.microsoft.com/office/drawing/2014/main" id="{C2304E1A-1B08-482D-AB2B-2C99154CC99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61350F66-C70A-4DB6-954D-8286FA78E686}"/>
              </a:ext>
            </a:extLst>
          </p:cNvPr>
          <p:cNvGrpSpPr/>
          <p:nvPr/>
        </p:nvGrpSpPr>
        <p:grpSpPr>
          <a:xfrm>
            <a:off x="9428570" y="6611472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25534ACC-6A2F-4F6D-942B-967FA84B937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3FADFA5F-4C73-4E5E-A6B4-8DB08B65A9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Arc 187">
              <a:extLst>
                <a:ext uri="{FF2B5EF4-FFF2-40B4-BE49-F238E27FC236}">
                  <a16:creationId xmlns:a16="http://schemas.microsoft.com/office/drawing/2014/main" id="{4BE91441-6EEF-466B-83B0-B4D9AB2864D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134743BA-189E-471A-B57E-30037B277BC7}"/>
              </a:ext>
            </a:extLst>
          </p:cNvPr>
          <p:cNvGrpSpPr/>
          <p:nvPr/>
        </p:nvGrpSpPr>
        <p:grpSpPr>
          <a:xfrm>
            <a:off x="11115853" y="6622357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7F1729C9-6C38-4045-AE65-12E636D1D19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C71A5EF6-0B80-4D62-B7E4-0C324FEF95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Arc 191">
              <a:extLst>
                <a:ext uri="{FF2B5EF4-FFF2-40B4-BE49-F238E27FC236}">
                  <a16:creationId xmlns:a16="http://schemas.microsoft.com/office/drawing/2014/main" id="{49B717C1-D689-4CFC-8017-87EE525F10B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6A200299-2C34-4156-AAAA-33E5D3DA6321}"/>
              </a:ext>
            </a:extLst>
          </p:cNvPr>
          <p:cNvGrpSpPr/>
          <p:nvPr/>
        </p:nvGrpSpPr>
        <p:grpSpPr>
          <a:xfrm rot="16200000">
            <a:off x="-77642" y="611777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6AA761F8-9EB9-4D04-AA42-8EB7D46D5BA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E45122AB-2197-4397-B876-45F290D9AF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Arc 195">
              <a:extLst>
                <a:ext uri="{FF2B5EF4-FFF2-40B4-BE49-F238E27FC236}">
                  <a16:creationId xmlns:a16="http://schemas.microsoft.com/office/drawing/2014/main" id="{B4BACF4B-762C-486E-9505-F960754C726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B7AE175D-8587-4841-B86F-03C68CB137B2}"/>
              </a:ext>
            </a:extLst>
          </p:cNvPr>
          <p:cNvGrpSpPr/>
          <p:nvPr/>
        </p:nvGrpSpPr>
        <p:grpSpPr>
          <a:xfrm rot="16200000">
            <a:off x="-85534" y="554714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66B6B26C-6312-48B6-B931-DE6B7B9CB50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C86247BF-7656-4D53-A6F9-12AF7AD483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Arc 199">
              <a:extLst>
                <a:ext uri="{FF2B5EF4-FFF2-40B4-BE49-F238E27FC236}">
                  <a16:creationId xmlns:a16="http://schemas.microsoft.com/office/drawing/2014/main" id="{F3E9C478-1C1F-4B43-916A-3245297659A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88B4666-B9F9-4751-8D41-CC95F05FB76F}"/>
              </a:ext>
            </a:extLst>
          </p:cNvPr>
          <p:cNvGrpSpPr/>
          <p:nvPr/>
        </p:nvGrpSpPr>
        <p:grpSpPr>
          <a:xfrm rot="16200000">
            <a:off x="-66872" y="4974861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A984F6CC-0FAE-4743-A23D-A526210E472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2149361E-1E37-4BC3-9C69-BB2CBBB4A5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Arc 203">
              <a:extLst>
                <a:ext uri="{FF2B5EF4-FFF2-40B4-BE49-F238E27FC236}">
                  <a16:creationId xmlns:a16="http://schemas.microsoft.com/office/drawing/2014/main" id="{57D44EEB-FA80-4BA2-9B20-F02BEC97E14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818F4D52-5ABD-478D-A00A-8E0D9E350970}"/>
              </a:ext>
            </a:extLst>
          </p:cNvPr>
          <p:cNvGrpSpPr/>
          <p:nvPr/>
        </p:nvGrpSpPr>
        <p:grpSpPr>
          <a:xfrm rot="16419882">
            <a:off x="-80752" y="4436710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36077963-D531-4C33-A513-59456623C2C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C670ECC-3C28-4FFC-9C80-35F2E435B6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Arc 207">
              <a:extLst>
                <a:ext uri="{FF2B5EF4-FFF2-40B4-BE49-F238E27FC236}">
                  <a16:creationId xmlns:a16="http://schemas.microsoft.com/office/drawing/2014/main" id="{F674E65A-C51F-44BE-BFE5-D3AC5B62C8D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D2D55FC6-C4B8-4F3A-87A9-083D5B2BF2DD}"/>
              </a:ext>
            </a:extLst>
          </p:cNvPr>
          <p:cNvGrpSpPr/>
          <p:nvPr/>
        </p:nvGrpSpPr>
        <p:grpSpPr>
          <a:xfrm rot="16200000">
            <a:off x="-83672" y="3862481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968E00D0-268E-4C0E-B8D7-A06A683DEF8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D3AE0236-0868-4DD8-A5E7-08B907F840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Arc 211">
              <a:extLst>
                <a:ext uri="{FF2B5EF4-FFF2-40B4-BE49-F238E27FC236}">
                  <a16:creationId xmlns:a16="http://schemas.microsoft.com/office/drawing/2014/main" id="{E18969C9-8036-42C9-8A0A-6DEC5707FA6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4A143B16-2DA5-4EA6-9626-3A65E28B8DA9}"/>
              </a:ext>
            </a:extLst>
          </p:cNvPr>
          <p:cNvGrpSpPr/>
          <p:nvPr/>
        </p:nvGrpSpPr>
        <p:grpSpPr>
          <a:xfrm rot="16200000">
            <a:off x="-82039" y="3282325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F258C6D8-8B7B-4EEA-97BD-D538DDA5CDB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DC28CB9C-DC2B-48B0-AC94-8BB5ACB6FE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Arc 215">
              <a:extLst>
                <a:ext uri="{FF2B5EF4-FFF2-40B4-BE49-F238E27FC236}">
                  <a16:creationId xmlns:a16="http://schemas.microsoft.com/office/drawing/2014/main" id="{958B84AC-89C5-4BF0-BB45-4433CAC8786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6DB2323B-01B9-462E-A9E8-15FB3CF8ACF7}"/>
              </a:ext>
            </a:extLst>
          </p:cNvPr>
          <p:cNvGrpSpPr/>
          <p:nvPr/>
        </p:nvGrpSpPr>
        <p:grpSpPr>
          <a:xfrm rot="16200000">
            <a:off x="-91952" y="27195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13FE17C2-6592-4A57-883D-B4D38F2EDBF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F17B5642-794C-4B17-A33F-DDA518E272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Arc 219">
              <a:extLst>
                <a:ext uri="{FF2B5EF4-FFF2-40B4-BE49-F238E27FC236}">
                  <a16:creationId xmlns:a16="http://schemas.microsoft.com/office/drawing/2014/main" id="{A7553C65-E9F8-40AC-A5D2-22DC3656876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12284B75-8D53-4FB0-AE17-B8BCDD383E2D}"/>
              </a:ext>
            </a:extLst>
          </p:cNvPr>
          <p:cNvGrpSpPr/>
          <p:nvPr/>
        </p:nvGrpSpPr>
        <p:grpSpPr>
          <a:xfrm rot="16419882">
            <a:off x="-86782" y="2171894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B8ADC661-38F3-421D-B965-21BA4A0FE0B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752F7974-7DB7-4529-A8DC-CFA59A0CE8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Arc 223">
              <a:extLst>
                <a:ext uri="{FF2B5EF4-FFF2-40B4-BE49-F238E27FC236}">
                  <a16:creationId xmlns:a16="http://schemas.microsoft.com/office/drawing/2014/main" id="{730AABBD-E596-4532-9AEB-F065B06D926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D95B1F2D-8002-4098-AE92-3545502E6B62}"/>
              </a:ext>
            </a:extLst>
          </p:cNvPr>
          <p:cNvGrpSpPr/>
          <p:nvPr/>
        </p:nvGrpSpPr>
        <p:grpSpPr>
          <a:xfrm rot="16200000">
            <a:off x="-80755" y="165442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6E0E6552-50D3-46F2-921C-2D2EA409544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E23B3363-E03A-463D-B97E-735379321F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Arc 227">
              <a:extLst>
                <a:ext uri="{FF2B5EF4-FFF2-40B4-BE49-F238E27FC236}">
                  <a16:creationId xmlns:a16="http://schemas.microsoft.com/office/drawing/2014/main" id="{8751438C-63EC-4B17-8902-D3A312CBFF6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3DCB750E-2783-4944-BFC0-0421F361C508}"/>
              </a:ext>
            </a:extLst>
          </p:cNvPr>
          <p:cNvGrpSpPr/>
          <p:nvPr/>
        </p:nvGrpSpPr>
        <p:grpSpPr>
          <a:xfrm rot="16200000">
            <a:off x="-88647" y="113064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66238FC3-4B17-4E80-8919-E672A7856DF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978FDD23-87E0-47E4-8852-112A23E246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Arc 231">
              <a:extLst>
                <a:ext uri="{FF2B5EF4-FFF2-40B4-BE49-F238E27FC236}">
                  <a16:creationId xmlns:a16="http://schemas.microsoft.com/office/drawing/2014/main" id="{CDF91856-C283-4F96-A63D-390AB5D7BB2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B0C3CFE0-1932-4508-A9D4-414C52B7B446}"/>
              </a:ext>
            </a:extLst>
          </p:cNvPr>
          <p:cNvGrpSpPr/>
          <p:nvPr/>
        </p:nvGrpSpPr>
        <p:grpSpPr>
          <a:xfrm rot="16200000">
            <a:off x="-79316" y="5303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019EC429-8C6B-4759-8383-B98D38B2440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C5891F68-FCBD-4758-8C1B-5E8E4726A2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Arc 235">
              <a:extLst>
                <a:ext uri="{FF2B5EF4-FFF2-40B4-BE49-F238E27FC236}">
                  <a16:creationId xmlns:a16="http://schemas.microsoft.com/office/drawing/2014/main" id="{09DD4E80-3C3B-4D9B-BE16-AAADFCEA845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67E27811-CFF1-4B68-B60D-7F60232AFC40}"/>
              </a:ext>
            </a:extLst>
          </p:cNvPr>
          <p:cNvGrpSpPr/>
          <p:nvPr/>
        </p:nvGrpSpPr>
        <p:grpSpPr>
          <a:xfrm rot="16200000">
            <a:off x="11785979" y="602252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F51CE427-4756-4863-A717-6B9355C0D83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156B087A-6EE0-4B80-99A7-A31356FD22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Arc 239">
              <a:extLst>
                <a:ext uri="{FF2B5EF4-FFF2-40B4-BE49-F238E27FC236}">
                  <a16:creationId xmlns:a16="http://schemas.microsoft.com/office/drawing/2014/main" id="{9FC9AED4-EFCB-4F53-802C-2B6D653EFDE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EA5E406D-2320-4409-A30D-E045F0CACED9}"/>
              </a:ext>
            </a:extLst>
          </p:cNvPr>
          <p:cNvGrpSpPr/>
          <p:nvPr/>
        </p:nvGrpSpPr>
        <p:grpSpPr>
          <a:xfrm rot="16200000">
            <a:off x="11703836" y="5592817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1527D189-0A40-4037-B624-7041251760C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1696509B-4890-4E87-BD42-367973E64C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Arc 243">
              <a:extLst>
                <a:ext uri="{FF2B5EF4-FFF2-40B4-BE49-F238E27FC236}">
                  <a16:creationId xmlns:a16="http://schemas.microsoft.com/office/drawing/2014/main" id="{78426EEA-ADCE-42B3-ACEC-D7B878769FB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A4FE59A8-5B12-4641-A5F7-10E887A975AB}"/>
              </a:ext>
            </a:extLst>
          </p:cNvPr>
          <p:cNvGrpSpPr/>
          <p:nvPr/>
        </p:nvGrpSpPr>
        <p:grpSpPr>
          <a:xfrm rot="16200000">
            <a:off x="11722498" y="5020537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BEAF8C67-137C-41C2-855D-D7B61050BF6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62E9A070-DF3A-4B99-9748-5FBC8A864D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Arc 247">
              <a:extLst>
                <a:ext uri="{FF2B5EF4-FFF2-40B4-BE49-F238E27FC236}">
                  <a16:creationId xmlns:a16="http://schemas.microsoft.com/office/drawing/2014/main" id="{13F76505-0950-4DDB-A33D-9A9C26DC929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72578A53-7AFD-432A-A621-D8B2245C357E}"/>
              </a:ext>
            </a:extLst>
          </p:cNvPr>
          <p:cNvGrpSpPr/>
          <p:nvPr/>
        </p:nvGrpSpPr>
        <p:grpSpPr>
          <a:xfrm rot="16419882">
            <a:off x="11703871" y="4482235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FD66A696-509F-44E3-B26A-EC2D39482E4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7574BE9E-3C4F-4D60-B803-18FFE13805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Arc 251">
              <a:extLst>
                <a:ext uri="{FF2B5EF4-FFF2-40B4-BE49-F238E27FC236}">
                  <a16:creationId xmlns:a16="http://schemas.microsoft.com/office/drawing/2014/main" id="{F9AC124B-BB4B-4599-8975-4FA4105F811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22D8249F-1EA9-46C6-918E-6962E2F66630}"/>
              </a:ext>
            </a:extLst>
          </p:cNvPr>
          <p:cNvGrpSpPr/>
          <p:nvPr/>
        </p:nvGrpSpPr>
        <p:grpSpPr>
          <a:xfrm rot="16200000">
            <a:off x="11705698" y="3908157"/>
            <a:ext cx="848299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BB9294FE-03BC-440E-89CF-2C19326C082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62815F9B-D0A8-4B9B-ACE2-A1AE53D539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Arc 255">
              <a:extLst>
                <a:ext uri="{FF2B5EF4-FFF2-40B4-BE49-F238E27FC236}">
                  <a16:creationId xmlns:a16="http://schemas.microsoft.com/office/drawing/2014/main" id="{D4B7EB27-5E5E-440F-BEC7-40EFE62ECF2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1006CD32-4F22-416A-B7ED-69BAEA725D32}"/>
              </a:ext>
            </a:extLst>
          </p:cNvPr>
          <p:cNvGrpSpPr/>
          <p:nvPr/>
        </p:nvGrpSpPr>
        <p:grpSpPr>
          <a:xfrm rot="16200000">
            <a:off x="11707331" y="3328001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58" name="Straight Connector 257">
              <a:extLst>
                <a:ext uri="{FF2B5EF4-FFF2-40B4-BE49-F238E27FC236}">
                  <a16:creationId xmlns:a16="http://schemas.microsoft.com/office/drawing/2014/main" id="{D7A07853-D668-4875-B104-8F8BFB97A9B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B528D861-5A9A-4EDB-A621-453A040890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Arc 259">
              <a:extLst>
                <a:ext uri="{FF2B5EF4-FFF2-40B4-BE49-F238E27FC236}">
                  <a16:creationId xmlns:a16="http://schemas.microsoft.com/office/drawing/2014/main" id="{039CDE09-DB6D-4218-A404-38C755E9B01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3070EBA2-9C35-45D1-92FE-F3B20ED85D2C}"/>
              </a:ext>
            </a:extLst>
          </p:cNvPr>
          <p:cNvGrpSpPr/>
          <p:nvPr/>
        </p:nvGrpSpPr>
        <p:grpSpPr>
          <a:xfrm rot="16200000">
            <a:off x="11697418" y="2765246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DEB1CCD4-DD13-4DA9-A11D-70C00ED500E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7142608B-2EB5-446B-BBE5-D41050CF02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4" name="Arc 263">
              <a:extLst>
                <a:ext uri="{FF2B5EF4-FFF2-40B4-BE49-F238E27FC236}">
                  <a16:creationId xmlns:a16="http://schemas.microsoft.com/office/drawing/2014/main" id="{F38F2658-BC19-44E0-B401-A39DD504C51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3A9BAB1E-431C-4338-B80F-C74300D31450}"/>
              </a:ext>
            </a:extLst>
          </p:cNvPr>
          <p:cNvGrpSpPr/>
          <p:nvPr/>
        </p:nvGrpSpPr>
        <p:grpSpPr>
          <a:xfrm rot="16419882">
            <a:off x="11697841" y="2217419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E936E682-182F-409B-B537-7218C2AAFB7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C21BB088-C376-41DC-9E82-A3D85DC47E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Arc 267">
              <a:extLst>
                <a:ext uri="{FF2B5EF4-FFF2-40B4-BE49-F238E27FC236}">
                  <a16:creationId xmlns:a16="http://schemas.microsoft.com/office/drawing/2014/main" id="{48317A0A-C3D9-45BD-9C28-5535ED17D53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61143990-10EC-44D8-AAEF-1FFEF9A3E100}"/>
              </a:ext>
            </a:extLst>
          </p:cNvPr>
          <p:cNvGrpSpPr/>
          <p:nvPr/>
        </p:nvGrpSpPr>
        <p:grpSpPr>
          <a:xfrm rot="16200000">
            <a:off x="11708616" y="1700100"/>
            <a:ext cx="848297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B80B9A2C-F280-4ED7-AC8F-6BD94A262C6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1B043DAF-201D-43D1-ABE1-F24CE8213A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Arc 271">
              <a:extLst>
                <a:ext uri="{FF2B5EF4-FFF2-40B4-BE49-F238E27FC236}">
                  <a16:creationId xmlns:a16="http://schemas.microsoft.com/office/drawing/2014/main" id="{7F29C17C-D386-494D-B442-3567C80ACFA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7E73002B-B521-430F-A2DA-9D54EBFCF99A}"/>
              </a:ext>
            </a:extLst>
          </p:cNvPr>
          <p:cNvGrpSpPr/>
          <p:nvPr/>
        </p:nvGrpSpPr>
        <p:grpSpPr>
          <a:xfrm rot="16200000">
            <a:off x="11700724" y="1176318"/>
            <a:ext cx="848297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BB08BA6D-66B6-4103-B2F5-71901042554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96FAC0D4-CC5D-4B64-87EA-4A23E31929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Arc 275">
              <a:extLst>
                <a:ext uri="{FF2B5EF4-FFF2-40B4-BE49-F238E27FC236}">
                  <a16:creationId xmlns:a16="http://schemas.microsoft.com/office/drawing/2014/main" id="{D88DA4B3-357B-4F15-930C-58C400161AC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FE6679F9-CC6C-40AB-A84E-46FC18C08BBB}"/>
              </a:ext>
            </a:extLst>
          </p:cNvPr>
          <p:cNvGrpSpPr/>
          <p:nvPr/>
        </p:nvGrpSpPr>
        <p:grpSpPr>
          <a:xfrm rot="16200000">
            <a:off x="11778016" y="53989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4B470803-E418-4D1A-AC15-3DBEA0F12A8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>
              <a:extLst>
                <a:ext uri="{FF2B5EF4-FFF2-40B4-BE49-F238E27FC236}">
                  <a16:creationId xmlns:a16="http://schemas.microsoft.com/office/drawing/2014/main" id="{24B0DA06-34C6-4C1D-B5D5-222DE33A45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Arc 279">
              <a:extLst>
                <a:ext uri="{FF2B5EF4-FFF2-40B4-BE49-F238E27FC236}">
                  <a16:creationId xmlns:a16="http://schemas.microsoft.com/office/drawing/2014/main" id="{147D1433-CC9F-470A-8FCE-73012C71D3B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B29F3383-31F9-42E4-9475-BA6CB4E0AF89}"/>
              </a:ext>
            </a:extLst>
          </p:cNvPr>
          <p:cNvGrpSpPr/>
          <p:nvPr/>
        </p:nvGrpSpPr>
        <p:grpSpPr>
          <a:xfrm rot="13790297">
            <a:off x="11572165" y="6340412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0EF2BDB2-2FBB-4B61-BFCF-461921068FD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A1CB81F7-58CA-4772-94F5-7AA8C5E663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Arc 283">
              <a:extLst>
                <a:ext uri="{FF2B5EF4-FFF2-40B4-BE49-F238E27FC236}">
                  <a16:creationId xmlns:a16="http://schemas.microsoft.com/office/drawing/2014/main" id="{E1000605-E427-4210-8FD1-62FA0EA38CE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51710FC8-C212-4168-8225-8B445CFF9E7D}"/>
              </a:ext>
            </a:extLst>
          </p:cNvPr>
          <p:cNvGrpSpPr/>
          <p:nvPr/>
        </p:nvGrpSpPr>
        <p:grpSpPr>
          <a:xfrm rot="9501659">
            <a:off x="11636825" y="-47627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886E8716-D16C-49ED-9729-EBA59E1D045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>
              <a:extLst>
                <a:ext uri="{FF2B5EF4-FFF2-40B4-BE49-F238E27FC236}">
                  <a16:creationId xmlns:a16="http://schemas.microsoft.com/office/drawing/2014/main" id="{BD23F395-E3A3-46C9-BF56-80AD79985D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8" name="Arc 287">
              <a:extLst>
                <a:ext uri="{FF2B5EF4-FFF2-40B4-BE49-F238E27FC236}">
                  <a16:creationId xmlns:a16="http://schemas.microsoft.com/office/drawing/2014/main" id="{43B5FA76-6C8D-4E90-9AA5-C3F234A1A93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071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2C8BBBB-DE74-45CC-BAB2-9017199FB1E3}"/>
              </a:ext>
            </a:extLst>
          </p:cNvPr>
          <p:cNvGrpSpPr/>
          <p:nvPr/>
        </p:nvGrpSpPr>
        <p:grpSpPr>
          <a:xfrm>
            <a:off x="4336354" y="518489"/>
            <a:ext cx="3421626" cy="884903"/>
            <a:chOff x="3526973" y="757083"/>
            <a:chExt cx="3345776" cy="830555"/>
          </a:xfrm>
        </p:grpSpPr>
        <p:sp>
          <p:nvSpPr>
            <p:cNvPr id="5" name="Scroll: Horizontal 4">
              <a:extLst>
                <a:ext uri="{FF2B5EF4-FFF2-40B4-BE49-F238E27FC236}">
                  <a16:creationId xmlns:a16="http://schemas.microsoft.com/office/drawing/2014/main" id="{01FAB1E6-7BC9-49F3-BC68-7ABA808AFDEA}"/>
                </a:ext>
              </a:extLst>
            </p:cNvPr>
            <p:cNvSpPr/>
            <p:nvPr/>
          </p:nvSpPr>
          <p:spPr>
            <a:xfrm>
              <a:off x="3526973" y="757083"/>
              <a:ext cx="3345776" cy="830555"/>
            </a:xfrm>
            <a:prstGeom prst="horizontalScroll">
              <a:avLst/>
            </a:prstGeom>
            <a:gradFill flip="none" rotWithShape="1">
              <a:gsLst>
                <a:gs pos="0">
                  <a:srgbClr val="92D050"/>
                </a:gs>
                <a:gs pos="48000">
                  <a:srgbClr val="FFC000"/>
                </a:gs>
                <a:gs pos="92000">
                  <a:srgbClr val="00B0F0"/>
                </a:gs>
              </a:gsLst>
              <a:lin ang="18900000" scaled="1"/>
              <a:tileRect/>
            </a:gradFill>
            <a:ln w="38100">
              <a:solidFill>
                <a:srgbClr val="0066FF"/>
              </a:solidFill>
              <a:prstDash val="sysDot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B3E781E-2F62-4694-A879-1B48646912BB}"/>
                </a:ext>
              </a:extLst>
            </p:cNvPr>
            <p:cNvSpPr txBox="1"/>
            <p:nvPr/>
          </p:nvSpPr>
          <p:spPr>
            <a:xfrm>
              <a:off x="3727591" y="823263"/>
              <a:ext cx="2980432" cy="722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কোণের ধারনাঃ</a:t>
              </a:r>
              <a:endPara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7F8588C-6CF7-4809-9B16-39C2F873B103}"/>
              </a:ext>
            </a:extLst>
          </p:cNvPr>
          <p:cNvGrpSpPr/>
          <p:nvPr/>
        </p:nvGrpSpPr>
        <p:grpSpPr>
          <a:xfrm>
            <a:off x="5938684" y="932018"/>
            <a:ext cx="4691287" cy="3404750"/>
            <a:chOff x="6096000" y="1885744"/>
            <a:chExt cx="4691287" cy="3404750"/>
          </a:xfrm>
        </p:grpSpPr>
        <p:sp>
          <p:nvSpPr>
            <p:cNvPr id="8" name="Arc 7">
              <a:extLst>
                <a:ext uri="{FF2B5EF4-FFF2-40B4-BE49-F238E27FC236}">
                  <a16:creationId xmlns:a16="http://schemas.microsoft.com/office/drawing/2014/main" id="{281492FB-223E-4BF6-99A7-E9C26A10400F}"/>
                </a:ext>
              </a:extLst>
            </p:cNvPr>
            <p:cNvSpPr/>
            <p:nvPr/>
          </p:nvSpPr>
          <p:spPr>
            <a:xfrm>
              <a:off x="7738530" y="2952001"/>
              <a:ext cx="2011680" cy="2011680"/>
            </a:xfrm>
            <a:prstGeom prst="arc">
              <a:avLst>
                <a:gd name="adj1" fmla="val 13826745"/>
                <a:gd name="adj2" fmla="val 15483762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30825CA-CDEA-4521-9EE4-39006FE2B646}"/>
                </a:ext>
              </a:extLst>
            </p:cNvPr>
            <p:cNvGrpSpPr/>
            <p:nvPr/>
          </p:nvGrpSpPr>
          <p:grpSpPr>
            <a:xfrm>
              <a:off x="7483648" y="1885744"/>
              <a:ext cx="3303639" cy="2089354"/>
              <a:chOff x="8337755" y="-9832"/>
              <a:chExt cx="3303639" cy="2089354"/>
            </a:xfrm>
          </p:grpSpPr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3E592E24-D1AB-4B1C-9494-00878A663A42}"/>
                  </a:ext>
                </a:extLst>
              </p:cNvPr>
              <p:cNvCxnSpPr/>
              <p:nvPr/>
            </p:nvCxnSpPr>
            <p:spPr>
              <a:xfrm>
                <a:off x="8337755" y="2074606"/>
                <a:ext cx="3303639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7A42BC89-A995-44ED-92C5-5A39D39D8D0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342671" y="-9832"/>
                <a:ext cx="1951703" cy="20893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12F26D90-3877-4621-834B-073A840FAA9A}"/>
                </a:ext>
              </a:extLst>
            </p:cNvPr>
            <p:cNvSpPr/>
            <p:nvPr/>
          </p:nvSpPr>
          <p:spPr>
            <a:xfrm>
              <a:off x="6096000" y="2638734"/>
              <a:ext cx="2651760" cy="2651760"/>
            </a:xfrm>
            <a:prstGeom prst="arc">
              <a:avLst>
                <a:gd name="adj1" fmla="val 18008287"/>
                <a:gd name="adj2" fmla="val 118915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F28137A-26C4-4FC4-9269-6DFA9A3AB0A2}"/>
                </a:ext>
              </a:extLst>
            </p:cNvPr>
            <p:cNvSpPr txBox="1"/>
            <p:nvPr/>
          </p:nvSpPr>
          <p:spPr>
            <a:xfrm>
              <a:off x="8051800" y="2333934"/>
              <a:ext cx="4315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C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312EB13-6CB1-4E24-8C01-211A6AF7467C}"/>
                </a:ext>
              </a:extLst>
            </p:cNvPr>
            <p:cNvSpPr txBox="1"/>
            <p:nvPr/>
          </p:nvSpPr>
          <p:spPr>
            <a:xfrm>
              <a:off x="8813800" y="3959534"/>
              <a:ext cx="4363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B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3F42F52-4F10-49B9-BD3D-0DF5C17BE9E9}"/>
                </a:ext>
              </a:extLst>
            </p:cNvPr>
            <p:cNvSpPr txBox="1"/>
            <p:nvPr/>
          </p:nvSpPr>
          <p:spPr>
            <a:xfrm>
              <a:off x="6997700" y="3667434"/>
              <a:ext cx="4523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A</a:t>
              </a:r>
            </a:p>
          </p:txBody>
        </p:sp>
      </p:grpSp>
      <p:sp>
        <p:nvSpPr>
          <p:cNvPr id="16" name="Oval Callout 11">
            <a:extLst>
              <a:ext uri="{FF2B5EF4-FFF2-40B4-BE49-F238E27FC236}">
                <a16:creationId xmlns:a16="http://schemas.microsoft.com/office/drawing/2014/main" id="{F425E788-ECB2-4CA7-A764-C1A1FF59A48C}"/>
              </a:ext>
            </a:extLst>
          </p:cNvPr>
          <p:cNvSpPr/>
          <p:nvPr/>
        </p:nvSpPr>
        <p:spPr>
          <a:xfrm>
            <a:off x="2077064" y="1643410"/>
            <a:ext cx="2133600" cy="1011300"/>
          </a:xfrm>
          <a:prstGeom prst="wedgeEllipseCallout">
            <a:avLst>
              <a:gd name="adj1" fmla="val 177426"/>
              <a:gd name="adj2" fmla="val 88524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প্রান্তবিন্দু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A61EAC-10B7-4351-91E5-3FC42CF062A5}"/>
              </a:ext>
            </a:extLst>
          </p:cNvPr>
          <p:cNvSpPr txBox="1"/>
          <p:nvPr/>
        </p:nvSpPr>
        <p:spPr>
          <a:xfrm>
            <a:off x="658761" y="3716596"/>
            <a:ext cx="11198942" cy="1200329"/>
          </a:xfrm>
          <a:prstGeom prst="rect">
            <a:avLst/>
          </a:prstGeom>
          <a:noFill/>
          <a:ln w="38100">
            <a:gradFill>
              <a:gsLst>
                <a:gs pos="0">
                  <a:srgbClr val="FF0000"/>
                </a:gs>
                <a:gs pos="44000">
                  <a:srgbClr val="00B050"/>
                </a:gs>
                <a:gs pos="83000">
                  <a:srgbClr val="0066FF"/>
                </a:gs>
              </a:gsLst>
              <a:lin ang="5400000" scaled="1"/>
            </a:gradFill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কোণঃ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সমতলে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রশ্মি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স্থানকে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20D955-4C48-480C-AA6B-2258F1E69BE4}"/>
              </a:ext>
            </a:extLst>
          </p:cNvPr>
          <p:cNvSpPr txBox="1"/>
          <p:nvPr/>
        </p:nvSpPr>
        <p:spPr>
          <a:xfrm>
            <a:off x="422787" y="5152105"/>
            <a:ext cx="11572568" cy="646331"/>
          </a:xfrm>
          <a:prstGeom prst="rect">
            <a:avLst/>
          </a:prstGeom>
          <a:noFill/>
          <a:ln w="38100">
            <a:gradFill>
              <a:gsLst>
                <a:gs pos="0">
                  <a:srgbClr val="0066FF"/>
                </a:gs>
                <a:gs pos="71000">
                  <a:srgbClr val="00B050"/>
                </a:gs>
                <a:gs pos="100000">
                  <a:srgbClr val="FF0000"/>
                </a:gs>
              </a:gsLst>
              <a:lin ang="5400000" scaled="1"/>
            </a:gra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BA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এবং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CA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রশ্মিদ্বয়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তাদের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সাধারন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প্রান্তবিন্দু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A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তে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ea typeface="Yu Gothic"/>
                <a:cs typeface="NikoshBAN" panose="02000000000000000000" pitchFamily="2" charset="0"/>
                <a:sym typeface="Wingdings"/>
              </a:rPr>
              <a:t>∠BAC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ea typeface="Yu Gothic"/>
                <a:cs typeface="NikoshBAN" panose="02000000000000000000" pitchFamily="2" charset="0"/>
                <a:sym typeface="Wingdings"/>
              </a:rPr>
              <a:t>উৎপন্ন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ea typeface="Yu Gothic"/>
                <a:cs typeface="NikoshBAN" panose="02000000000000000000" pitchFamily="2" charset="0"/>
                <a:sym typeface="Wingdings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ea typeface="Yu Gothic"/>
                <a:cs typeface="NikoshBAN" panose="02000000000000000000" pitchFamily="2" charset="0"/>
                <a:sym typeface="Wingdings"/>
              </a:rPr>
              <a:t>করেছে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ea typeface="Yu Gothic"/>
                <a:cs typeface="NikoshBAN" panose="02000000000000000000" pitchFamily="2" charset="0"/>
                <a:sym typeface="Wingdings"/>
              </a:rPr>
              <a:t>।</a:t>
            </a:r>
            <a:endParaRPr lang="en-US" sz="3600" b="0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  <a:sym typeface="Wingding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9A3BE6D-0510-4A05-B7A2-7B4D1E2BBD56}"/>
              </a:ext>
            </a:extLst>
          </p:cNvPr>
          <p:cNvGrpSpPr/>
          <p:nvPr/>
        </p:nvGrpSpPr>
        <p:grpSpPr>
          <a:xfrm>
            <a:off x="872412" y="-4577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3246083-C082-4B52-9D90-99BE8C234C8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B536A23-F3B0-4828-8730-FFCAC234B7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B9152974-A656-4607-825C-D7D4A4B445E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38B2633-B49B-4360-9B8C-C7BBC404495B}"/>
              </a:ext>
            </a:extLst>
          </p:cNvPr>
          <p:cNvGrpSpPr/>
          <p:nvPr/>
        </p:nvGrpSpPr>
        <p:grpSpPr>
          <a:xfrm>
            <a:off x="1413587" y="9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5807784-0DC4-49A7-BF25-71CA73ED5CD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E37208F-7E42-43DB-B072-18B7A8F5D6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04251775-F7D7-4D22-9CF1-3AD96F05287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6820CA2-C746-4B21-9263-B3362D586FFF}"/>
              </a:ext>
            </a:extLst>
          </p:cNvPr>
          <p:cNvGrpSpPr/>
          <p:nvPr/>
        </p:nvGrpSpPr>
        <p:grpSpPr>
          <a:xfrm rot="3164560">
            <a:off x="-140157" y="-72117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CC7FDFE-81FB-4EF1-83E6-343CD34DCE0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E6B948E-CC2A-40B0-91DD-ED661B0631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Arc 31">
              <a:extLst>
                <a:ext uri="{FF2B5EF4-FFF2-40B4-BE49-F238E27FC236}">
                  <a16:creationId xmlns:a16="http://schemas.microsoft.com/office/drawing/2014/main" id="{04ABA640-EBCD-4E0F-95C8-F83484395C1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FAA1C2F-EF29-423A-88D1-05D86B0C6327}"/>
              </a:ext>
            </a:extLst>
          </p:cNvPr>
          <p:cNvGrpSpPr/>
          <p:nvPr/>
        </p:nvGrpSpPr>
        <p:grpSpPr>
          <a:xfrm>
            <a:off x="293913" y="3265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8059B0D-FBAE-4131-B7C3-89D8B5CED06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36866AA-A892-4770-BB24-B53E8EF3E8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BE23D8C4-1395-4F24-B763-F9DC9635E6D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38DDF41-C04C-4BAE-BB7A-ADFA23705EB9}"/>
              </a:ext>
            </a:extLst>
          </p:cNvPr>
          <p:cNvGrpSpPr/>
          <p:nvPr/>
        </p:nvGrpSpPr>
        <p:grpSpPr>
          <a:xfrm>
            <a:off x="3136640" y="630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93FE41E-FB26-4C9B-A6F6-D5BCBBEDFC8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610ABB1-CEDF-48C4-BF34-591C097725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FBF0333F-5E66-431D-B840-3BE64A40C8F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3ADC297-41A8-4877-8DFB-4612F69A5F68}"/>
              </a:ext>
            </a:extLst>
          </p:cNvPr>
          <p:cNvGrpSpPr/>
          <p:nvPr/>
        </p:nvGrpSpPr>
        <p:grpSpPr>
          <a:xfrm>
            <a:off x="3677815" y="1097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7BDCC92-2D12-4236-BD55-12F90FA6CE8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0C1746D-DC37-432F-BD65-8AC625D927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Arc 43">
              <a:extLst>
                <a:ext uri="{FF2B5EF4-FFF2-40B4-BE49-F238E27FC236}">
                  <a16:creationId xmlns:a16="http://schemas.microsoft.com/office/drawing/2014/main" id="{937AA672-9183-4967-BC7D-87C855A2F59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BDB53B6-D610-454C-B138-6EED38657125}"/>
              </a:ext>
            </a:extLst>
          </p:cNvPr>
          <p:cNvGrpSpPr/>
          <p:nvPr/>
        </p:nvGrpSpPr>
        <p:grpSpPr>
          <a:xfrm>
            <a:off x="1981196" y="1088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C5171E2-403F-4A9E-A474-4F5D84327CE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6FFCBD0-4B3A-49D4-A4FA-389A7D45B7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Arc 47">
              <a:extLst>
                <a:ext uri="{FF2B5EF4-FFF2-40B4-BE49-F238E27FC236}">
                  <a16:creationId xmlns:a16="http://schemas.microsoft.com/office/drawing/2014/main" id="{1D59DB7A-558D-40CA-9501-9BAF237B055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B5F927F-C7EC-4E4C-9FC8-59010B17F12B}"/>
              </a:ext>
            </a:extLst>
          </p:cNvPr>
          <p:cNvGrpSpPr/>
          <p:nvPr/>
        </p:nvGrpSpPr>
        <p:grpSpPr>
          <a:xfrm>
            <a:off x="2558141" y="1088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1E632B4-54FD-4685-807F-81A6EFEE471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3E5F2A6-A1B1-4A7A-B335-CA33F5B710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Arc 51">
              <a:extLst>
                <a:ext uri="{FF2B5EF4-FFF2-40B4-BE49-F238E27FC236}">
                  <a16:creationId xmlns:a16="http://schemas.microsoft.com/office/drawing/2014/main" id="{6CBC7256-2EEE-4ACA-BECA-30939551AA2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09332C9-D0E9-49FD-A196-C6B6C72D7796}"/>
              </a:ext>
            </a:extLst>
          </p:cNvPr>
          <p:cNvGrpSpPr/>
          <p:nvPr/>
        </p:nvGrpSpPr>
        <p:grpSpPr>
          <a:xfrm>
            <a:off x="5400868" y="1719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0E64255-F615-4D59-A780-C31C531F935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688BAFB-D727-4626-86A5-43C47ADF85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Arc 55">
              <a:extLst>
                <a:ext uri="{FF2B5EF4-FFF2-40B4-BE49-F238E27FC236}">
                  <a16:creationId xmlns:a16="http://schemas.microsoft.com/office/drawing/2014/main" id="{E5074A02-B303-49E9-8D4B-9BA0B668FF6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8AA0F8D-E431-43C6-8457-769376E8E1BF}"/>
              </a:ext>
            </a:extLst>
          </p:cNvPr>
          <p:cNvGrpSpPr/>
          <p:nvPr/>
        </p:nvGrpSpPr>
        <p:grpSpPr>
          <a:xfrm>
            <a:off x="5942043" y="10974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D5CCA709-A00B-4A09-80D7-72479817C2F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AF8E41B5-FD1D-4130-90AE-2428EBF16D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Arc 59">
              <a:extLst>
                <a:ext uri="{FF2B5EF4-FFF2-40B4-BE49-F238E27FC236}">
                  <a16:creationId xmlns:a16="http://schemas.microsoft.com/office/drawing/2014/main" id="{4B2BDA85-627C-481E-A45C-AA7A5AC6241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94AEB54-93D9-49E7-9CFD-BD5A99327BE2}"/>
              </a:ext>
            </a:extLst>
          </p:cNvPr>
          <p:cNvGrpSpPr/>
          <p:nvPr/>
        </p:nvGrpSpPr>
        <p:grpSpPr>
          <a:xfrm>
            <a:off x="4245424" y="-1088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73ADE86-7474-4906-B3EC-2F10BCE2C0D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E2CC8EC-3217-49F2-8328-6BA19CA5C1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Arc 63">
              <a:extLst>
                <a:ext uri="{FF2B5EF4-FFF2-40B4-BE49-F238E27FC236}">
                  <a16:creationId xmlns:a16="http://schemas.microsoft.com/office/drawing/2014/main" id="{F5BB3F2C-7954-4FF4-96F9-60F9AA24773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A916F02-1A25-4BF7-A4CA-AC75C0149C9A}"/>
              </a:ext>
            </a:extLst>
          </p:cNvPr>
          <p:cNvGrpSpPr/>
          <p:nvPr/>
        </p:nvGrpSpPr>
        <p:grpSpPr>
          <a:xfrm>
            <a:off x="4822369" y="21770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6B7D054-7C84-412A-8DE7-3D0BF3BAC63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D205B0E-F868-496E-9A66-E8CF22317C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Arc 67">
              <a:extLst>
                <a:ext uri="{FF2B5EF4-FFF2-40B4-BE49-F238E27FC236}">
                  <a16:creationId xmlns:a16="http://schemas.microsoft.com/office/drawing/2014/main" id="{C5C4EA21-C925-4198-B006-C948F630ED5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10B4905-C9DB-4AE1-8ABC-35BC6A34E16A}"/>
              </a:ext>
            </a:extLst>
          </p:cNvPr>
          <p:cNvGrpSpPr/>
          <p:nvPr/>
        </p:nvGrpSpPr>
        <p:grpSpPr>
          <a:xfrm>
            <a:off x="7665096" y="2807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B5F9FC5C-66D8-41C1-A493-06517B11F27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6A6A1FA9-A1F0-430B-A3FD-E278ECD984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Arc 71">
              <a:extLst>
                <a:ext uri="{FF2B5EF4-FFF2-40B4-BE49-F238E27FC236}">
                  <a16:creationId xmlns:a16="http://schemas.microsoft.com/office/drawing/2014/main" id="{4C99C804-B04E-452D-B3B7-6292F6AAB1F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04D8B27-3A2C-497F-99CD-052B8649E449}"/>
              </a:ext>
            </a:extLst>
          </p:cNvPr>
          <p:cNvGrpSpPr/>
          <p:nvPr/>
        </p:nvGrpSpPr>
        <p:grpSpPr>
          <a:xfrm>
            <a:off x="8206271" y="3274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2203DC36-1E09-4614-8054-3BAC17D6CF6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25DC787-ACAE-45E2-A01E-2395F62433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Arc 75">
              <a:extLst>
                <a:ext uri="{FF2B5EF4-FFF2-40B4-BE49-F238E27FC236}">
                  <a16:creationId xmlns:a16="http://schemas.microsoft.com/office/drawing/2014/main" id="{9D01997C-8474-47E3-A2E0-BDFD94014E7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5F62ED0-27D2-4EC8-B906-6B5E0474C127}"/>
              </a:ext>
            </a:extLst>
          </p:cNvPr>
          <p:cNvGrpSpPr/>
          <p:nvPr/>
        </p:nvGrpSpPr>
        <p:grpSpPr>
          <a:xfrm>
            <a:off x="6509652" y="10883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4847F7E-0E21-400A-A4ED-CABE6A154A8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11C3ACC8-4203-4E05-943A-88F0C6D371F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Arc 79">
              <a:extLst>
                <a:ext uri="{FF2B5EF4-FFF2-40B4-BE49-F238E27FC236}">
                  <a16:creationId xmlns:a16="http://schemas.microsoft.com/office/drawing/2014/main" id="{418DB728-F690-4EDC-AE37-C3FEA1910C5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0F5AA23-2212-4628-8412-EF3349E0799F}"/>
              </a:ext>
            </a:extLst>
          </p:cNvPr>
          <p:cNvGrpSpPr/>
          <p:nvPr/>
        </p:nvGrpSpPr>
        <p:grpSpPr>
          <a:xfrm>
            <a:off x="7086597" y="10883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37D06244-12C2-49D2-9EA7-3C0DE45F161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B1E12A4E-AF1C-4010-9833-F9D8939C32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Arc 83">
              <a:extLst>
                <a:ext uri="{FF2B5EF4-FFF2-40B4-BE49-F238E27FC236}">
                  <a16:creationId xmlns:a16="http://schemas.microsoft.com/office/drawing/2014/main" id="{6CC468D6-F362-44F0-A3BF-7CF05BE365B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1316EE7-A617-4EA0-B3F2-D36D969A967B}"/>
              </a:ext>
            </a:extLst>
          </p:cNvPr>
          <p:cNvGrpSpPr/>
          <p:nvPr/>
        </p:nvGrpSpPr>
        <p:grpSpPr>
          <a:xfrm>
            <a:off x="9929324" y="1719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A32EA214-A30A-44EF-896D-17974A0355C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677330E-DE4A-43D9-81C8-741A90D53D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Arc 87">
              <a:extLst>
                <a:ext uri="{FF2B5EF4-FFF2-40B4-BE49-F238E27FC236}">
                  <a16:creationId xmlns:a16="http://schemas.microsoft.com/office/drawing/2014/main" id="{A806ABD4-AAC4-4D12-85E7-6580C33BF1A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D009E1B-0EBE-40F9-8CE3-76C396B9DE4B}"/>
              </a:ext>
            </a:extLst>
          </p:cNvPr>
          <p:cNvGrpSpPr/>
          <p:nvPr/>
        </p:nvGrpSpPr>
        <p:grpSpPr>
          <a:xfrm>
            <a:off x="10470499" y="21858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1EE17803-9E77-47D6-9650-84F98CCB5C3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32A62E23-F629-4BCD-B473-D26A782347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Arc 91">
              <a:extLst>
                <a:ext uri="{FF2B5EF4-FFF2-40B4-BE49-F238E27FC236}">
                  <a16:creationId xmlns:a16="http://schemas.microsoft.com/office/drawing/2014/main" id="{ABA81D56-2D24-457E-937E-18ED3EE2D3A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741580E-E208-44D9-978D-3E7EC84B27FA}"/>
              </a:ext>
            </a:extLst>
          </p:cNvPr>
          <p:cNvGrpSpPr/>
          <p:nvPr/>
        </p:nvGrpSpPr>
        <p:grpSpPr>
          <a:xfrm>
            <a:off x="8773880" y="2176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0F9E9EDA-1394-4B6A-8B9A-C2237B3487F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1B36A0EB-6C87-450D-9CE2-039117061E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Arc 95">
              <a:extLst>
                <a:ext uri="{FF2B5EF4-FFF2-40B4-BE49-F238E27FC236}">
                  <a16:creationId xmlns:a16="http://schemas.microsoft.com/office/drawing/2014/main" id="{ACD76F41-00BC-4380-B81C-2ABA497DAED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8EA4277-9C2B-45A9-AFBD-1733CFB72427}"/>
              </a:ext>
            </a:extLst>
          </p:cNvPr>
          <p:cNvGrpSpPr/>
          <p:nvPr/>
        </p:nvGrpSpPr>
        <p:grpSpPr>
          <a:xfrm>
            <a:off x="9350825" y="2176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CA950F7F-5292-42AF-A0DA-D2C11B0A229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2515399-4A36-4ED7-AB98-90DDDA967E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Arc 99">
              <a:extLst>
                <a:ext uri="{FF2B5EF4-FFF2-40B4-BE49-F238E27FC236}">
                  <a16:creationId xmlns:a16="http://schemas.microsoft.com/office/drawing/2014/main" id="{B8E52B6D-85F4-42A7-985F-CFAA76F9BD9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179E1A9-085D-49A0-828E-8A8ECD29EB17}"/>
              </a:ext>
            </a:extLst>
          </p:cNvPr>
          <p:cNvGrpSpPr/>
          <p:nvPr/>
        </p:nvGrpSpPr>
        <p:grpSpPr>
          <a:xfrm>
            <a:off x="11038108" y="10881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E61EF98B-4CE3-4724-BC37-49D5DF10C33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7138CCF9-30AA-4440-85E3-B99A14F885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>
              <a:extLst>
                <a:ext uri="{FF2B5EF4-FFF2-40B4-BE49-F238E27FC236}">
                  <a16:creationId xmlns:a16="http://schemas.microsoft.com/office/drawing/2014/main" id="{40ED4FBE-8642-407B-929F-C83B0EBC262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9A07B19-EDC1-4C81-AD9E-A626C12EDEE8}"/>
              </a:ext>
            </a:extLst>
          </p:cNvPr>
          <p:cNvGrpSpPr/>
          <p:nvPr/>
        </p:nvGrpSpPr>
        <p:grpSpPr>
          <a:xfrm>
            <a:off x="950157" y="6596013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E0FEC03E-C98A-4E7B-8FEA-08FBD6A1F49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4AC70C0A-2F3B-46D9-85B9-25F2671A4D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Arc 107">
              <a:extLst>
                <a:ext uri="{FF2B5EF4-FFF2-40B4-BE49-F238E27FC236}">
                  <a16:creationId xmlns:a16="http://schemas.microsoft.com/office/drawing/2014/main" id="{A4411684-38A7-44C4-8059-313C182D513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EEA1C51-54CC-4A1C-A5AB-EC79C6B48C25}"/>
              </a:ext>
            </a:extLst>
          </p:cNvPr>
          <p:cNvGrpSpPr/>
          <p:nvPr/>
        </p:nvGrpSpPr>
        <p:grpSpPr>
          <a:xfrm>
            <a:off x="1491332" y="6600680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F5ADC70A-2DD5-40A7-9DCF-72922B41028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2B81AF5E-E5D0-47ED-87F7-E876F323E2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Arc 111">
              <a:extLst>
                <a:ext uri="{FF2B5EF4-FFF2-40B4-BE49-F238E27FC236}">
                  <a16:creationId xmlns:a16="http://schemas.microsoft.com/office/drawing/2014/main" id="{1E0BE381-84A7-4953-989E-9E44E2843A3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9EA6358-E2B9-4E76-BE0C-B89E83E18A1C}"/>
              </a:ext>
            </a:extLst>
          </p:cNvPr>
          <p:cNvGrpSpPr/>
          <p:nvPr/>
        </p:nvGrpSpPr>
        <p:grpSpPr>
          <a:xfrm rot="20450765">
            <a:off x="-93897" y="646883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0AA057B8-EFEC-4933-967D-1330B53AB9C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FB6DF3B2-8CA8-46A3-9D7D-207322EFEC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Arc 115">
              <a:extLst>
                <a:ext uri="{FF2B5EF4-FFF2-40B4-BE49-F238E27FC236}">
                  <a16:creationId xmlns:a16="http://schemas.microsoft.com/office/drawing/2014/main" id="{58060CE0-6C78-4F96-972E-AC198060180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6A289D00-DCC1-42BB-A0B9-CDB973BF52CC}"/>
              </a:ext>
            </a:extLst>
          </p:cNvPr>
          <p:cNvGrpSpPr/>
          <p:nvPr/>
        </p:nvGrpSpPr>
        <p:grpSpPr>
          <a:xfrm>
            <a:off x="371658" y="6600590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3CC176F-3AEB-4DB0-912F-D57D60D4BF5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4DEB6C12-E345-4E8E-B6FD-D9D81920D6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Arc 119">
              <a:extLst>
                <a:ext uri="{FF2B5EF4-FFF2-40B4-BE49-F238E27FC236}">
                  <a16:creationId xmlns:a16="http://schemas.microsoft.com/office/drawing/2014/main" id="{0A477EC2-6316-4064-A630-5BFD218D9A3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8F35514E-82C4-4C17-9047-F515288E332C}"/>
              </a:ext>
            </a:extLst>
          </p:cNvPr>
          <p:cNvGrpSpPr/>
          <p:nvPr/>
        </p:nvGrpSpPr>
        <p:grpSpPr>
          <a:xfrm>
            <a:off x="3214385" y="6606898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40FA4D5-83F2-4AD1-985C-AC3CA1022AE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16AF681D-0B15-4AE1-86F7-70AAECF2DF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Arc 123">
              <a:extLst>
                <a:ext uri="{FF2B5EF4-FFF2-40B4-BE49-F238E27FC236}">
                  <a16:creationId xmlns:a16="http://schemas.microsoft.com/office/drawing/2014/main" id="{CA743F7A-BFCC-4380-BB80-25B8C4FCE88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0A0A6CA-BBEA-47F4-A844-DAD53CFF9BDE}"/>
              </a:ext>
            </a:extLst>
          </p:cNvPr>
          <p:cNvGrpSpPr/>
          <p:nvPr/>
        </p:nvGrpSpPr>
        <p:grpSpPr>
          <a:xfrm>
            <a:off x="3755560" y="6611565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DA02FF3-49B8-483E-AC73-CEED02DEBAA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FDFD79D2-D421-478E-9F56-9CBA1533D2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Arc 127">
              <a:extLst>
                <a:ext uri="{FF2B5EF4-FFF2-40B4-BE49-F238E27FC236}">
                  <a16:creationId xmlns:a16="http://schemas.microsoft.com/office/drawing/2014/main" id="{6BA01E37-79DC-4525-897D-15E32B13A04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A803C7EC-265B-4967-91D3-F07F55012191}"/>
              </a:ext>
            </a:extLst>
          </p:cNvPr>
          <p:cNvGrpSpPr/>
          <p:nvPr/>
        </p:nvGrpSpPr>
        <p:grpSpPr>
          <a:xfrm>
            <a:off x="2058941" y="6611475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E373D5C9-0ACC-43D4-9C00-2AF8406FD55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51008517-B8CC-4D91-A751-09CED6925A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Arc 131">
              <a:extLst>
                <a:ext uri="{FF2B5EF4-FFF2-40B4-BE49-F238E27FC236}">
                  <a16:creationId xmlns:a16="http://schemas.microsoft.com/office/drawing/2014/main" id="{3321DE64-3A7E-4727-AEFA-0B52E667C6B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2E76720A-4505-41E2-8C20-45ED5D6A97F6}"/>
              </a:ext>
            </a:extLst>
          </p:cNvPr>
          <p:cNvGrpSpPr/>
          <p:nvPr/>
        </p:nvGrpSpPr>
        <p:grpSpPr>
          <a:xfrm>
            <a:off x="2635886" y="6611475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D5F89DF6-DAAE-47EE-92DC-724B3F6C022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4BD4AA45-A996-4D07-BBE6-98757F2096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Arc 135">
              <a:extLst>
                <a:ext uri="{FF2B5EF4-FFF2-40B4-BE49-F238E27FC236}">
                  <a16:creationId xmlns:a16="http://schemas.microsoft.com/office/drawing/2014/main" id="{F75BCCF5-C2BB-4EB5-BBAE-82FCB6FE77D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A3B49D45-F448-4C4C-B0EE-97965AD0F012}"/>
              </a:ext>
            </a:extLst>
          </p:cNvPr>
          <p:cNvGrpSpPr/>
          <p:nvPr/>
        </p:nvGrpSpPr>
        <p:grpSpPr>
          <a:xfrm>
            <a:off x="5478613" y="6606897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DDF8A0F8-24EF-4A56-AE5D-16C4393696D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5DB7A866-6109-406E-A837-5C1AE4C078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Arc 139">
              <a:extLst>
                <a:ext uri="{FF2B5EF4-FFF2-40B4-BE49-F238E27FC236}">
                  <a16:creationId xmlns:a16="http://schemas.microsoft.com/office/drawing/2014/main" id="{9FB22369-AE6D-4F45-91CD-C38A83E78E9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D1FBE6A0-A97C-494E-AD27-ACDF2A06DFFE}"/>
              </a:ext>
            </a:extLst>
          </p:cNvPr>
          <p:cNvGrpSpPr/>
          <p:nvPr/>
        </p:nvGrpSpPr>
        <p:grpSpPr>
          <a:xfrm>
            <a:off x="6019788" y="6611564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0EFCE3A6-358F-43FD-B067-584E12B3884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1B31B928-3FF1-4E31-B4A4-77B8A18218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Arc 143">
              <a:extLst>
                <a:ext uri="{FF2B5EF4-FFF2-40B4-BE49-F238E27FC236}">
                  <a16:creationId xmlns:a16="http://schemas.microsoft.com/office/drawing/2014/main" id="{B26553D3-7026-45F9-89CE-A2CAD62709D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06A3AE78-9183-4F4B-A714-75EFA54DE232}"/>
              </a:ext>
            </a:extLst>
          </p:cNvPr>
          <p:cNvGrpSpPr/>
          <p:nvPr/>
        </p:nvGrpSpPr>
        <p:grpSpPr>
          <a:xfrm>
            <a:off x="4334055" y="6611474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ECE19582-3349-4DB0-8AD9-447D8255A9B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F4269B01-B711-4FE7-8510-1806A2B1E3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>
              <a:extLst>
                <a:ext uri="{FF2B5EF4-FFF2-40B4-BE49-F238E27FC236}">
                  <a16:creationId xmlns:a16="http://schemas.microsoft.com/office/drawing/2014/main" id="{836467F6-1D36-48B0-9C43-D0D3FD2DA77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9C7857D2-8351-4951-A993-88FD2EE7E6A9}"/>
              </a:ext>
            </a:extLst>
          </p:cNvPr>
          <p:cNvGrpSpPr/>
          <p:nvPr/>
        </p:nvGrpSpPr>
        <p:grpSpPr>
          <a:xfrm>
            <a:off x="4900114" y="6600588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5816CB7A-6DEC-4446-93B7-3CDA1D9D9E8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DB3D4539-53B3-4DCE-9BFB-0EBE395379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Arc 151">
              <a:extLst>
                <a:ext uri="{FF2B5EF4-FFF2-40B4-BE49-F238E27FC236}">
                  <a16:creationId xmlns:a16="http://schemas.microsoft.com/office/drawing/2014/main" id="{3ACE19A3-61CA-4F2F-BC35-28A3B93D129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DF4E3F5-4908-4C8A-9123-2D612B76B1AA}"/>
              </a:ext>
            </a:extLst>
          </p:cNvPr>
          <p:cNvGrpSpPr/>
          <p:nvPr/>
        </p:nvGrpSpPr>
        <p:grpSpPr>
          <a:xfrm>
            <a:off x="7742841" y="6596010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9619A904-4116-4129-840F-FBAD73E48B9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A4C180EB-CBC6-4134-90F1-D8CAFA0F67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Arc 155">
              <a:extLst>
                <a:ext uri="{FF2B5EF4-FFF2-40B4-BE49-F238E27FC236}">
                  <a16:creationId xmlns:a16="http://schemas.microsoft.com/office/drawing/2014/main" id="{C295E7D5-D0BA-4DAE-BBF9-B3A67117AB5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F2EA4809-EA2D-4AE0-A66D-6DEEC5F3C138}"/>
              </a:ext>
            </a:extLst>
          </p:cNvPr>
          <p:cNvGrpSpPr/>
          <p:nvPr/>
        </p:nvGrpSpPr>
        <p:grpSpPr>
          <a:xfrm>
            <a:off x="8284016" y="6600677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A8907F5A-36D8-4894-BCCA-8AFDB815CA9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1E0F7A5B-0DB4-404E-BC0C-42235B1134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Arc 159">
              <a:extLst>
                <a:ext uri="{FF2B5EF4-FFF2-40B4-BE49-F238E27FC236}">
                  <a16:creationId xmlns:a16="http://schemas.microsoft.com/office/drawing/2014/main" id="{23B581D7-CFBC-47A5-AD2F-C50315278AD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A204BAE5-E2D4-4A08-88B9-87BCEF99BC39}"/>
              </a:ext>
            </a:extLst>
          </p:cNvPr>
          <p:cNvGrpSpPr/>
          <p:nvPr/>
        </p:nvGrpSpPr>
        <p:grpSpPr>
          <a:xfrm>
            <a:off x="6587397" y="6622359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86687866-650E-4237-9C71-44E0916C3C6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791A404A-BEBA-43F4-9D26-FF97CF449A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Arc 163">
              <a:extLst>
                <a:ext uri="{FF2B5EF4-FFF2-40B4-BE49-F238E27FC236}">
                  <a16:creationId xmlns:a16="http://schemas.microsoft.com/office/drawing/2014/main" id="{B6005A0F-9208-4D22-A0FB-EF17C968825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03B26ADB-85A4-4FB1-97BE-E3FFC4DBE6E4}"/>
              </a:ext>
            </a:extLst>
          </p:cNvPr>
          <p:cNvGrpSpPr/>
          <p:nvPr/>
        </p:nvGrpSpPr>
        <p:grpSpPr>
          <a:xfrm>
            <a:off x="7164342" y="6600587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C29D30B5-52F9-4AD4-B037-74F4C5374CD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FFFE7366-C54A-4950-A456-BD1DC1BC76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Arc 167">
              <a:extLst>
                <a:ext uri="{FF2B5EF4-FFF2-40B4-BE49-F238E27FC236}">
                  <a16:creationId xmlns:a16="http://schemas.microsoft.com/office/drawing/2014/main" id="{16B735E4-18FC-49B4-B8B1-A84423D2542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8F4EF519-A93B-4FE8-9517-D6088F341C0E}"/>
              </a:ext>
            </a:extLst>
          </p:cNvPr>
          <p:cNvGrpSpPr/>
          <p:nvPr/>
        </p:nvGrpSpPr>
        <p:grpSpPr>
          <a:xfrm>
            <a:off x="10007069" y="6606895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1076B4E5-4137-4388-B918-E0BF8A56994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31F2A05A-2052-4546-ABFD-B5583787B2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Arc 171">
              <a:extLst>
                <a:ext uri="{FF2B5EF4-FFF2-40B4-BE49-F238E27FC236}">
                  <a16:creationId xmlns:a16="http://schemas.microsoft.com/office/drawing/2014/main" id="{25376829-C40E-4743-8531-DD1A33D8930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22DC9439-3B1C-4509-ACC8-A269CBE31FFF}"/>
              </a:ext>
            </a:extLst>
          </p:cNvPr>
          <p:cNvGrpSpPr/>
          <p:nvPr/>
        </p:nvGrpSpPr>
        <p:grpSpPr>
          <a:xfrm>
            <a:off x="10548244" y="6611562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422C77C9-884A-417E-91E0-A11A404AB7B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DF4EA718-3CBA-4833-9A4E-D4896DF4D1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Arc 175">
              <a:extLst>
                <a:ext uri="{FF2B5EF4-FFF2-40B4-BE49-F238E27FC236}">
                  <a16:creationId xmlns:a16="http://schemas.microsoft.com/office/drawing/2014/main" id="{A91645A6-42B6-4447-8166-2A81D40ABD8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F3947B0C-1C4B-402C-9289-572E1528F86B}"/>
              </a:ext>
            </a:extLst>
          </p:cNvPr>
          <p:cNvGrpSpPr/>
          <p:nvPr/>
        </p:nvGrpSpPr>
        <p:grpSpPr>
          <a:xfrm>
            <a:off x="8851625" y="6611472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0578C136-B853-443B-AB05-49D8CAD9E75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4EB367B8-27A5-42EF-9CFE-A3493B51CD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Arc 179">
              <a:extLst>
                <a:ext uri="{FF2B5EF4-FFF2-40B4-BE49-F238E27FC236}">
                  <a16:creationId xmlns:a16="http://schemas.microsoft.com/office/drawing/2014/main" id="{5928DC1A-A063-4142-A1BA-D16C4C0169F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5859604F-B09E-45D4-8E21-8E3881C794E0}"/>
              </a:ext>
            </a:extLst>
          </p:cNvPr>
          <p:cNvGrpSpPr/>
          <p:nvPr/>
        </p:nvGrpSpPr>
        <p:grpSpPr>
          <a:xfrm>
            <a:off x="9428570" y="6611472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5C179474-3BF2-4309-AE9F-FE4A9866695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BE370259-6E71-4826-8F74-1F07AE0CB0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Arc 183">
              <a:extLst>
                <a:ext uri="{FF2B5EF4-FFF2-40B4-BE49-F238E27FC236}">
                  <a16:creationId xmlns:a16="http://schemas.microsoft.com/office/drawing/2014/main" id="{D1636996-C709-442C-BB96-2B4B62FAD89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9E87D3A9-D786-40D3-89F3-60B5813A5A83}"/>
              </a:ext>
            </a:extLst>
          </p:cNvPr>
          <p:cNvGrpSpPr/>
          <p:nvPr/>
        </p:nvGrpSpPr>
        <p:grpSpPr>
          <a:xfrm>
            <a:off x="11115853" y="6622357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AAD2F4AF-3427-4909-ACA2-D8103E4E82C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8141775E-4908-40DA-9735-D35D992752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Arc 187">
              <a:extLst>
                <a:ext uri="{FF2B5EF4-FFF2-40B4-BE49-F238E27FC236}">
                  <a16:creationId xmlns:a16="http://schemas.microsoft.com/office/drawing/2014/main" id="{E8E17F4E-70F2-493B-B2FC-04BFD666D2C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C8438E19-C87C-495E-AF31-883A115762E4}"/>
              </a:ext>
            </a:extLst>
          </p:cNvPr>
          <p:cNvGrpSpPr/>
          <p:nvPr/>
        </p:nvGrpSpPr>
        <p:grpSpPr>
          <a:xfrm rot="16200000">
            <a:off x="-77642" y="611777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00673F48-5A7A-4657-B8F7-437AAEEF9B6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9F195186-77BC-473E-A0B3-AA1E3AEAFB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Arc 191">
              <a:extLst>
                <a:ext uri="{FF2B5EF4-FFF2-40B4-BE49-F238E27FC236}">
                  <a16:creationId xmlns:a16="http://schemas.microsoft.com/office/drawing/2014/main" id="{75A8C4BE-9D2E-43FC-A401-D45B51C2CB9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04C378D8-F9B1-4F42-B865-F6C409061A25}"/>
              </a:ext>
            </a:extLst>
          </p:cNvPr>
          <p:cNvGrpSpPr/>
          <p:nvPr/>
        </p:nvGrpSpPr>
        <p:grpSpPr>
          <a:xfrm rot="16200000">
            <a:off x="-85534" y="554714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0BAEA537-762F-49B4-BEE9-A59F711BAE1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059DC4EA-A566-405A-A6F6-F4963E4350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Arc 195">
              <a:extLst>
                <a:ext uri="{FF2B5EF4-FFF2-40B4-BE49-F238E27FC236}">
                  <a16:creationId xmlns:a16="http://schemas.microsoft.com/office/drawing/2014/main" id="{BC7E4E84-2307-4DCF-A80C-EA1735F4105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685F00E7-8B3E-43D6-AAE7-C0F8574E9186}"/>
              </a:ext>
            </a:extLst>
          </p:cNvPr>
          <p:cNvGrpSpPr/>
          <p:nvPr/>
        </p:nvGrpSpPr>
        <p:grpSpPr>
          <a:xfrm rot="16200000">
            <a:off x="-66872" y="4974861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BEFC67B4-D9F0-4F83-BA52-7A19A979356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5FAC2889-E4AA-4246-84B8-71883E7729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Arc 199">
              <a:extLst>
                <a:ext uri="{FF2B5EF4-FFF2-40B4-BE49-F238E27FC236}">
                  <a16:creationId xmlns:a16="http://schemas.microsoft.com/office/drawing/2014/main" id="{B703D877-1731-42AF-9164-3A2EFBB1C2F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0796B8B5-7DFB-436E-B2E4-B6E6AE10176B}"/>
              </a:ext>
            </a:extLst>
          </p:cNvPr>
          <p:cNvGrpSpPr/>
          <p:nvPr/>
        </p:nvGrpSpPr>
        <p:grpSpPr>
          <a:xfrm rot="16419882">
            <a:off x="-80752" y="4436710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187D4B32-894A-4932-9CB2-23AED5A41FF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E11AA254-FF1C-42A3-A315-01C3A19D1A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Arc 203">
              <a:extLst>
                <a:ext uri="{FF2B5EF4-FFF2-40B4-BE49-F238E27FC236}">
                  <a16:creationId xmlns:a16="http://schemas.microsoft.com/office/drawing/2014/main" id="{AA68F076-F749-467D-8C88-89702C21317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9AD5B7D9-F83A-41D9-A3DB-9725F76C035A}"/>
              </a:ext>
            </a:extLst>
          </p:cNvPr>
          <p:cNvGrpSpPr/>
          <p:nvPr/>
        </p:nvGrpSpPr>
        <p:grpSpPr>
          <a:xfrm rot="16200000">
            <a:off x="-83672" y="3862481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7375D560-489C-47D9-B5BC-148ED2D2FA5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8AD71BC5-A29A-40C0-986C-A731D99399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Arc 207">
              <a:extLst>
                <a:ext uri="{FF2B5EF4-FFF2-40B4-BE49-F238E27FC236}">
                  <a16:creationId xmlns:a16="http://schemas.microsoft.com/office/drawing/2014/main" id="{E7CAB7AB-1DE5-4A2F-BA34-9CE61ABBDF6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513D249F-6150-45BB-B914-01495DAA94EF}"/>
              </a:ext>
            </a:extLst>
          </p:cNvPr>
          <p:cNvGrpSpPr/>
          <p:nvPr/>
        </p:nvGrpSpPr>
        <p:grpSpPr>
          <a:xfrm rot="16200000">
            <a:off x="-82039" y="3282325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418EBFEB-2213-4BA6-9787-444A4FB1D84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30DD70ED-4B2C-4AC5-B0B6-EB137E7616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Arc 211">
              <a:extLst>
                <a:ext uri="{FF2B5EF4-FFF2-40B4-BE49-F238E27FC236}">
                  <a16:creationId xmlns:a16="http://schemas.microsoft.com/office/drawing/2014/main" id="{4E1D1CB8-9BB1-4B4C-9705-C6D5E04A4A2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97D64231-8B3B-4709-A6E6-21109368E3F6}"/>
              </a:ext>
            </a:extLst>
          </p:cNvPr>
          <p:cNvGrpSpPr/>
          <p:nvPr/>
        </p:nvGrpSpPr>
        <p:grpSpPr>
          <a:xfrm rot="16200000">
            <a:off x="-91952" y="27195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D5FFE21D-DF60-4CFE-9D31-5A99CAA8186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6B2AEE07-E147-4D4C-A3CB-B31CF67B1B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Arc 215">
              <a:extLst>
                <a:ext uri="{FF2B5EF4-FFF2-40B4-BE49-F238E27FC236}">
                  <a16:creationId xmlns:a16="http://schemas.microsoft.com/office/drawing/2014/main" id="{4B12F6B5-65D1-4E58-BCF1-8D26E3F3022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C28C40E1-F33D-4D7B-9E1F-8A60175CC48A}"/>
              </a:ext>
            </a:extLst>
          </p:cNvPr>
          <p:cNvGrpSpPr/>
          <p:nvPr/>
        </p:nvGrpSpPr>
        <p:grpSpPr>
          <a:xfrm rot="16419882">
            <a:off x="-86782" y="2171894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BA03CE00-7F47-43F5-9218-ADEC4199257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8B71A12A-D7A2-477B-BBB9-7CDC5C7810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Arc 219">
              <a:extLst>
                <a:ext uri="{FF2B5EF4-FFF2-40B4-BE49-F238E27FC236}">
                  <a16:creationId xmlns:a16="http://schemas.microsoft.com/office/drawing/2014/main" id="{84F9FD10-226D-4500-8696-3586F44CC45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104C1CC6-A749-4DFC-85D1-62B6EEA1764C}"/>
              </a:ext>
            </a:extLst>
          </p:cNvPr>
          <p:cNvGrpSpPr/>
          <p:nvPr/>
        </p:nvGrpSpPr>
        <p:grpSpPr>
          <a:xfrm rot="16200000">
            <a:off x="-80755" y="165442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F32DDAC1-F08B-4786-9D0B-74E9875634E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1F9272C4-CC81-4ABE-AC01-E7CEC3B758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Arc 223">
              <a:extLst>
                <a:ext uri="{FF2B5EF4-FFF2-40B4-BE49-F238E27FC236}">
                  <a16:creationId xmlns:a16="http://schemas.microsoft.com/office/drawing/2014/main" id="{CC10116D-21E7-4B70-925A-3E62B6B7CE3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052CFD9B-4868-418D-8C2A-801946866540}"/>
              </a:ext>
            </a:extLst>
          </p:cNvPr>
          <p:cNvGrpSpPr/>
          <p:nvPr/>
        </p:nvGrpSpPr>
        <p:grpSpPr>
          <a:xfrm rot="16200000">
            <a:off x="-88647" y="113064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A3E213B9-7BDD-475D-BE45-EBBD8ACCE74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4424D6DB-01BC-4DE7-B18B-ECF18B7C52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Arc 227">
              <a:extLst>
                <a:ext uri="{FF2B5EF4-FFF2-40B4-BE49-F238E27FC236}">
                  <a16:creationId xmlns:a16="http://schemas.microsoft.com/office/drawing/2014/main" id="{BB195787-8290-4934-A963-2FE2D6EB1BA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427AFDC8-906C-4FC2-9568-E4F0730A800B}"/>
              </a:ext>
            </a:extLst>
          </p:cNvPr>
          <p:cNvGrpSpPr/>
          <p:nvPr/>
        </p:nvGrpSpPr>
        <p:grpSpPr>
          <a:xfrm rot="16200000">
            <a:off x="-79316" y="5303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85805B1A-B9EE-46EB-9658-75AE81340F1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A267A686-6C21-4014-A5E6-A0AF557912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Arc 231">
              <a:extLst>
                <a:ext uri="{FF2B5EF4-FFF2-40B4-BE49-F238E27FC236}">
                  <a16:creationId xmlns:a16="http://schemas.microsoft.com/office/drawing/2014/main" id="{83E63F60-9E79-400B-A4AB-FFB82FAFCDA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F9CFE796-ECDE-44C9-B991-2C201FA94A94}"/>
              </a:ext>
            </a:extLst>
          </p:cNvPr>
          <p:cNvGrpSpPr/>
          <p:nvPr/>
        </p:nvGrpSpPr>
        <p:grpSpPr>
          <a:xfrm rot="16200000">
            <a:off x="11785979" y="602252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34" name="Straight Connector 233">
              <a:extLst>
                <a:ext uri="{FF2B5EF4-FFF2-40B4-BE49-F238E27FC236}">
                  <a16:creationId xmlns:a16="http://schemas.microsoft.com/office/drawing/2014/main" id="{6E9211B7-13A7-4034-9E9A-3214C891D6F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>
              <a:extLst>
                <a:ext uri="{FF2B5EF4-FFF2-40B4-BE49-F238E27FC236}">
                  <a16:creationId xmlns:a16="http://schemas.microsoft.com/office/drawing/2014/main" id="{22439F25-CF88-44FF-83F9-ED9A1CBB5E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Arc 235">
              <a:extLst>
                <a:ext uri="{FF2B5EF4-FFF2-40B4-BE49-F238E27FC236}">
                  <a16:creationId xmlns:a16="http://schemas.microsoft.com/office/drawing/2014/main" id="{32CB309A-F67A-4AC2-9167-6D7FCC80C9C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A3B26203-0F0C-4562-AEFF-FBD7D6C72F0A}"/>
              </a:ext>
            </a:extLst>
          </p:cNvPr>
          <p:cNvGrpSpPr/>
          <p:nvPr/>
        </p:nvGrpSpPr>
        <p:grpSpPr>
          <a:xfrm rot="16200000">
            <a:off x="11703836" y="5592817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0BF92ADF-C7D3-4220-B7D6-7C71DFC0398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49369A1E-B1CD-4825-8062-6F76EA3400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Arc 239">
              <a:extLst>
                <a:ext uri="{FF2B5EF4-FFF2-40B4-BE49-F238E27FC236}">
                  <a16:creationId xmlns:a16="http://schemas.microsoft.com/office/drawing/2014/main" id="{71FBA109-9F17-4625-88D9-7F76DE55AA2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6DDC86CC-8A54-43F6-9235-D3D8A89782E5}"/>
              </a:ext>
            </a:extLst>
          </p:cNvPr>
          <p:cNvGrpSpPr/>
          <p:nvPr/>
        </p:nvGrpSpPr>
        <p:grpSpPr>
          <a:xfrm rot="16200000">
            <a:off x="11722498" y="5020537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42" name="Straight Connector 241">
              <a:extLst>
                <a:ext uri="{FF2B5EF4-FFF2-40B4-BE49-F238E27FC236}">
                  <a16:creationId xmlns:a16="http://schemas.microsoft.com/office/drawing/2014/main" id="{44D07CC4-231D-4215-A418-4C435484E1F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>
              <a:extLst>
                <a:ext uri="{FF2B5EF4-FFF2-40B4-BE49-F238E27FC236}">
                  <a16:creationId xmlns:a16="http://schemas.microsoft.com/office/drawing/2014/main" id="{4C78B9EC-EFFF-4629-B91F-1DCAB44EDD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Arc 243">
              <a:extLst>
                <a:ext uri="{FF2B5EF4-FFF2-40B4-BE49-F238E27FC236}">
                  <a16:creationId xmlns:a16="http://schemas.microsoft.com/office/drawing/2014/main" id="{614E4503-91B9-49B2-8C96-B79A8C2CEA3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C5CD2D14-00CC-4199-AC3C-348EBEDD80EA}"/>
              </a:ext>
            </a:extLst>
          </p:cNvPr>
          <p:cNvGrpSpPr/>
          <p:nvPr/>
        </p:nvGrpSpPr>
        <p:grpSpPr>
          <a:xfrm rot="16419882">
            <a:off x="11703871" y="4482235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A17F07E5-DCF5-4B6C-8A39-B762B94232C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B1861029-33AC-41B5-9AD5-B3AF627E2A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Arc 247">
              <a:extLst>
                <a:ext uri="{FF2B5EF4-FFF2-40B4-BE49-F238E27FC236}">
                  <a16:creationId xmlns:a16="http://schemas.microsoft.com/office/drawing/2014/main" id="{014E9585-D63B-4CDB-B1B4-FAAE9766F5E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45BC66F3-CEA0-4D06-BA01-A73DCC48A0B7}"/>
              </a:ext>
            </a:extLst>
          </p:cNvPr>
          <p:cNvGrpSpPr/>
          <p:nvPr/>
        </p:nvGrpSpPr>
        <p:grpSpPr>
          <a:xfrm rot="16200000">
            <a:off x="11705698" y="3908157"/>
            <a:ext cx="848299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5D6A8BBA-66FA-4F6A-863E-9FE78BD5EE7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CECB3480-F21A-4A57-ACAC-77AD470C62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Arc 251">
              <a:extLst>
                <a:ext uri="{FF2B5EF4-FFF2-40B4-BE49-F238E27FC236}">
                  <a16:creationId xmlns:a16="http://schemas.microsoft.com/office/drawing/2014/main" id="{146D0AFD-7023-4BF3-B1AE-FD4C88BEEF5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CC3499AB-61AA-47EF-A8B3-3D8F763E06C3}"/>
              </a:ext>
            </a:extLst>
          </p:cNvPr>
          <p:cNvGrpSpPr/>
          <p:nvPr/>
        </p:nvGrpSpPr>
        <p:grpSpPr>
          <a:xfrm rot="16200000">
            <a:off x="11707331" y="3328001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E0B70CA6-DB9E-40FD-9B45-0CE118B52AD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781D4C6D-ED6E-4B7B-91D4-878AFFB44F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Arc 255">
              <a:extLst>
                <a:ext uri="{FF2B5EF4-FFF2-40B4-BE49-F238E27FC236}">
                  <a16:creationId xmlns:a16="http://schemas.microsoft.com/office/drawing/2014/main" id="{532F99EB-292A-46EA-ABDD-FE1542A63CF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6ED7ADEF-C46C-4B72-8F50-9B51393442C3}"/>
              </a:ext>
            </a:extLst>
          </p:cNvPr>
          <p:cNvGrpSpPr/>
          <p:nvPr/>
        </p:nvGrpSpPr>
        <p:grpSpPr>
          <a:xfrm rot="16200000">
            <a:off x="11697418" y="2765246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58" name="Straight Connector 257">
              <a:extLst>
                <a:ext uri="{FF2B5EF4-FFF2-40B4-BE49-F238E27FC236}">
                  <a16:creationId xmlns:a16="http://schemas.microsoft.com/office/drawing/2014/main" id="{8F356480-1227-4E75-A81A-F089665068F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D1C2BF3D-44D0-4CA6-910C-44B77B2E88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Arc 259">
              <a:extLst>
                <a:ext uri="{FF2B5EF4-FFF2-40B4-BE49-F238E27FC236}">
                  <a16:creationId xmlns:a16="http://schemas.microsoft.com/office/drawing/2014/main" id="{7A2FD0F1-4F36-4875-B2EC-82BF6E31D64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339C134C-2CC7-4860-91E1-9FF8F244F79C}"/>
              </a:ext>
            </a:extLst>
          </p:cNvPr>
          <p:cNvGrpSpPr/>
          <p:nvPr/>
        </p:nvGrpSpPr>
        <p:grpSpPr>
          <a:xfrm rot="16419882">
            <a:off x="11697841" y="2217419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62" name="Straight Connector 261">
              <a:extLst>
                <a:ext uri="{FF2B5EF4-FFF2-40B4-BE49-F238E27FC236}">
                  <a16:creationId xmlns:a16="http://schemas.microsoft.com/office/drawing/2014/main" id="{8D19A65C-E8A7-4CF5-AA29-66E1F69B629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85DCBF0C-DC1B-48C4-B929-95B4B10CE2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4" name="Arc 263">
              <a:extLst>
                <a:ext uri="{FF2B5EF4-FFF2-40B4-BE49-F238E27FC236}">
                  <a16:creationId xmlns:a16="http://schemas.microsoft.com/office/drawing/2014/main" id="{309B6FD6-E95B-4F64-9191-5C57BA8A5C2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60FDA0F0-1F9B-414C-B13A-3E55AB07AF86}"/>
              </a:ext>
            </a:extLst>
          </p:cNvPr>
          <p:cNvGrpSpPr/>
          <p:nvPr/>
        </p:nvGrpSpPr>
        <p:grpSpPr>
          <a:xfrm rot="16200000">
            <a:off x="11708616" y="1700100"/>
            <a:ext cx="848297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ECE218E0-699E-4F66-9B82-F076889E4D5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0A1C8E72-E2A1-49EA-AB5C-925727FCFE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Arc 267">
              <a:extLst>
                <a:ext uri="{FF2B5EF4-FFF2-40B4-BE49-F238E27FC236}">
                  <a16:creationId xmlns:a16="http://schemas.microsoft.com/office/drawing/2014/main" id="{3D16DCEC-E0E5-4D4C-93A5-8E8D60B4513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FDD9B194-4854-46B1-B6E6-ADE082CA88A7}"/>
              </a:ext>
            </a:extLst>
          </p:cNvPr>
          <p:cNvGrpSpPr/>
          <p:nvPr/>
        </p:nvGrpSpPr>
        <p:grpSpPr>
          <a:xfrm rot="16200000">
            <a:off x="11700724" y="1176318"/>
            <a:ext cx="848297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FF7C517B-9973-4871-86B3-DDEF6BB18B8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D016CC03-A1DB-4529-8DA2-F5517A2F29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Arc 271">
              <a:extLst>
                <a:ext uri="{FF2B5EF4-FFF2-40B4-BE49-F238E27FC236}">
                  <a16:creationId xmlns:a16="http://schemas.microsoft.com/office/drawing/2014/main" id="{62EDA69D-AEB4-4E85-A339-949253751F6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FF6FAA51-0DAD-4D1C-A39A-6E7EEDDA79BC}"/>
              </a:ext>
            </a:extLst>
          </p:cNvPr>
          <p:cNvGrpSpPr/>
          <p:nvPr/>
        </p:nvGrpSpPr>
        <p:grpSpPr>
          <a:xfrm rot="16200000">
            <a:off x="11778016" y="53989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413604C7-372E-482F-893F-7C97E0FCB45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F50690FD-AAB4-4A35-9217-B65A599A81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Arc 275">
              <a:extLst>
                <a:ext uri="{FF2B5EF4-FFF2-40B4-BE49-F238E27FC236}">
                  <a16:creationId xmlns:a16="http://schemas.microsoft.com/office/drawing/2014/main" id="{0BABB5A4-B809-4732-82FC-037961B6CCD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9BE9D4E2-B15B-4694-AE10-903AA38AED66}"/>
              </a:ext>
            </a:extLst>
          </p:cNvPr>
          <p:cNvGrpSpPr/>
          <p:nvPr/>
        </p:nvGrpSpPr>
        <p:grpSpPr>
          <a:xfrm rot="13790297">
            <a:off x="11572165" y="6340412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7577F525-8B5D-4803-B3FA-70C096FFFDC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>
              <a:extLst>
                <a:ext uri="{FF2B5EF4-FFF2-40B4-BE49-F238E27FC236}">
                  <a16:creationId xmlns:a16="http://schemas.microsoft.com/office/drawing/2014/main" id="{ED4297DD-7F8B-48FE-B1B8-CDD0460B6B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Arc 279">
              <a:extLst>
                <a:ext uri="{FF2B5EF4-FFF2-40B4-BE49-F238E27FC236}">
                  <a16:creationId xmlns:a16="http://schemas.microsoft.com/office/drawing/2014/main" id="{AA7391C7-D89B-42CA-8FDA-154F48A0EE4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D5AB2217-B3AF-4472-B900-383C2F4013B3}"/>
              </a:ext>
            </a:extLst>
          </p:cNvPr>
          <p:cNvGrpSpPr/>
          <p:nvPr/>
        </p:nvGrpSpPr>
        <p:grpSpPr>
          <a:xfrm rot="9501659">
            <a:off x="11636825" y="-47627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7B08BE6D-BF38-4C23-8580-A812405C61F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84B17053-3659-4020-B9D3-96A718F45C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Arc 283">
              <a:extLst>
                <a:ext uri="{FF2B5EF4-FFF2-40B4-BE49-F238E27FC236}">
                  <a16:creationId xmlns:a16="http://schemas.microsoft.com/office/drawing/2014/main" id="{1C23467D-B202-4C3E-B9A4-70C56110120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856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486838F-1A30-446A-BAAE-E4552C109822}"/>
              </a:ext>
            </a:extLst>
          </p:cNvPr>
          <p:cNvGrpSpPr/>
          <p:nvPr/>
        </p:nvGrpSpPr>
        <p:grpSpPr>
          <a:xfrm>
            <a:off x="4402044" y="816077"/>
            <a:ext cx="3345776" cy="914400"/>
            <a:chOff x="3526973" y="757083"/>
            <a:chExt cx="3345776" cy="830555"/>
          </a:xfrm>
        </p:grpSpPr>
        <p:sp>
          <p:nvSpPr>
            <p:cNvPr id="3" name="Scroll: Horizontal 2">
              <a:extLst>
                <a:ext uri="{FF2B5EF4-FFF2-40B4-BE49-F238E27FC236}">
                  <a16:creationId xmlns:a16="http://schemas.microsoft.com/office/drawing/2014/main" id="{5DA47075-FAE3-4869-9218-C46BB9CE0769}"/>
                </a:ext>
              </a:extLst>
            </p:cNvPr>
            <p:cNvSpPr/>
            <p:nvPr/>
          </p:nvSpPr>
          <p:spPr>
            <a:xfrm>
              <a:off x="3526973" y="757083"/>
              <a:ext cx="3345776" cy="830555"/>
            </a:xfrm>
            <a:prstGeom prst="horizontalScroll">
              <a:avLst/>
            </a:prstGeom>
            <a:gradFill flip="none" rotWithShape="1">
              <a:gsLst>
                <a:gs pos="0">
                  <a:srgbClr val="92D050"/>
                </a:gs>
                <a:gs pos="48000">
                  <a:srgbClr val="FFC000"/>
                </a:gs>
                <a:gs pos="92000">
                  <a:srgbClr val="00B0F0"/>
                </a:gs>
              </a:gsLst>
              <a:lin ang="18900000" scaled="1"/>
              <a:tileRect/>
            </a:gradFill>
            <a:ln w="38100">
              <a:solidFill>
                <a:srgbClr val="0066FF"/>
              </a:solidFill>
              <a:prstDash val="sysDot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8082DAB-3D90-4617-BBE3-98C86E6A2B79}"/>
                </a:ext>
              </a:extLst>
            </p:cNvPr>
            <p:cNvSpPr txBox="1"/>
            <p:nvPr/>
          </p:nvSpPr>
          <p:spPr>
            <a:xfrm>
              <a:off x="3972232" y="850948"/>
              <a:ext cx="2487561" cy="69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কাজঃ</a:t>
              </a:r>
              <a:endPara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D8A52D0-8BC5-4E68-8133-3B37B760B5F2}"/>
              </a:ext>
            </a:extLst>
          </p:cNvPr>
          <p:cNvSpPr txBox="1"/>
          <p:nvPr/>
        </p:nvSpPr>
        <p:spPr>
          <a:xfrm>
            <a:off x="4836815" y="3374086"/>
            <a:ext cx="6784258" cy="646331"/>
          </a:xfrm>
          <a:prstGeom prst="rect">
            <a:avLst/>
          </a:prstGeom>
          <a:noFill/>
          <a:ln w="38100">
            <a:gradFill>
              <a:gsLst>
                <a:gs pos="0">
                  <a:srgbClr val="FF0000"/>
                </a:gs>
                <a:gs pos="41000">
                  <a:srgbClr val="0066FF"/>
                </a:gs>
                <a:gs pos="71000">
                  <a:srgbClr val="FFC000"/>
                </a:gs>
              </a:gsLst>
              <a:lin ang="5400000" scaled="1"/>
            </a:gra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চিত্রসহ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AE9779-DF63-4F08-BCA4-472265E84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38" y="2054941"/>
            <a:ext cx="4768645" cy="317599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00758ED-81DB-4F6A-91EA-51A8ED287BD5}"/>
              </a:ext>
            </a:extLst>
          </p:cNvPr>
          <p:cNvGrpSpPr/>
          <p:nvPr/>
        </p:nvGrpSpPr>
        <p:grpSpPr>
          <a:xfrm>
            <a:off x="872412" y="-4577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C87932D-EDEF-4CDC-89F3-C205585570E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1375826-3E2F-48D7-AAF7-15E1E37827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53714759-949B-4C35-BFEB-D0DE865E171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829784D-24C5-4BF9-B085-215F35E286DC}"/>
              </a:ext>
            </a:extLst>
          </p:cNvPr>
          <p:cNvGrpSpPr/>
          <p:nvPr/>
        </p:nvGrpSpPr>
        <p:grpSpPr>
          <a:xfrm>
            <a:off x="1413587" y="9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07D98B7-43D1-428A-A66F-C559C9AB03C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08838D3-F139-444D-A3CC-9E78F93B0F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C43529B8-A47B-4AD8-AC0B-29A2ACFE241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BC06E95-ADDE-4C38-9015-A618CE861CFB}"/>
              </a:ext>
            </a:extLst>
          </p:cNvPr>
          <p:cNvGrpSpPr/>
          <p:nvPr/>
        </p:nvGrpSpPr>
        <p:grpSpPr>
          <a:xfrm rot="3164560">
            <a:off x="-140157" y="-72117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7D73A74-8C2E-4B4D-821A-6A5A7C986D9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F91821-86BE-45FD-8D07-2C3095EAF6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66E1540D-5B76-4D91-B0A2-E1C91EF87F1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A28E8FD-1DF0-4D9E-BE8B-AE8140FB94AE}"/>
              </a:ext>
            </a:extLst>
          </p:cNvPr>
          <p:cNvGrpSpPr/>
          <p:nvPr/>
        </p:nvGrpSpPr>
        <p:grpSpPr>
          <a:xfrm>
            <a:off x="293913" y="3265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B1A7C74-0FD8-4D3C-A5F7-ACAC9DCD85A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0A981BB-C36D-4EFE-B96B-7F0AC30301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5CB70C27-2987-477E-848D-709E2542165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7E4DE79-2564-4BC1-90D4-5598C6F55313}"/>
              </a:ext>
            </a:extLst>
          </p:cNvPr>
          <p:cNvGrpSpPr/>
          <p:nvPr/>
        </p:nvGrpSpPr>
        <p:grpSpPr>
          <a:xfrm>
            <a:off x="3136640" y="630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40D5EE6-06B7-47ED-ACD6-B78908B9566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AE752B2-D305-494D-9AA0-9E54B5F0A4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669EBF1D-C3BF-4B87-A49A-F03BEE50B5F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30CEFD6-6447-4A75-8C9D-0FB46DB3DA72}"/>
              </a:ext>
            </a:extLst>
          </p:cNvPr>
          <p:cNvGrpSpPr/>
          <p:nvPr/>
        </p:nvGrpSpPr>
        <p:grpSpPr>
          <a:xfrm>
            <a:off x="3677815" y="1097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165BBDF-8F3D-421C-9F33-4D138D1DCC1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4326B28-B237-48D1-8F68-C4BE355A44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D32BEC86-6E6C-4C44-94A8-0A042813D35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39632B6-BCDE-4FCB-8A91-66D0FF11207E}"/>
              </a:ext>
            </a:extLst>
          </p:cNvPr>
          <p:cNvGrpSpPr/>
          <p:nvPr/>
        </p:nvGrpSpPr>
        <p:grpSpPr>
          <a:xfrm>
            <a:off x="1981196" y="1088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54672F3-30CF-4747-B491-27F0655154A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B54FA7E-DCEE-4FE8-9D1F-3FD6772B24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2931CDCE-05F8-401A-B318-0163EFBB566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223AEB8-60E3-45CA-B307-41C9ADC32CD5}"/>
              </a:ext>
            </a:extLst>
          </p:cNvPr>
          <p:cNvGrpSpPr/>
          <p:nvPr/>
        </p:nvGrpSpPr>
        <p:grpSpPr>
          <a:xfrm>
            <a:off x="2558141" y="1088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D31CEE9-B1E8-475A-82E8-6A625DFBD9A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F5610B9-C0F2-4EC6-876B-1C9B6E9BAC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c 41">
              <a:extLst>
                <a:ext uri="{FF2B5EF4-FFF2-40B4-BE49-F238E27FC236}">
                  <a16:creationId xmlns:a16="http://schemas.microsoft.com/office/drawing/2014/main" id="{9E8506F7-6970-4AD8-B94F-EFC84509F18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4EB0846-64BC-41E1-8B84-F76B413FD810}"/>
              </a:ext>
            </a:extLst>
          </p:cNvPr>
          <p:cNvGrpSpPr/>
          <p:nvPr/>
        </p:nvGrpSpPr>
        <p:grpSpPr>
          <a:xfrm>
            <a:off x="5400868" y="1719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01958CF-DAEC-4FE3-91A6-73B2211CCE6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A7DE38C-BB22-4681-ABCB-CD01DE534F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Arc 45">
              <a:extLst>
                <a:ext uri="{FF2B5EF4-FFF2-40B4-BE49-F238E27FC236}">
                  <a16:creationId xmlns:a16="http://schemas.microsoft.com/office/drawing/2014/main" id="{4196A831-C783-49B7-A593-44CD35983B1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D53C99E-8741-4972-8BBF-565ED51C07C8}"/>
              </a:ext>
            </a:extLst>
          </p:cNvPr>
          <p:cNvGrpSpPr/>
          <p:nvPr/>
        </p:nvGrpSpPr>
        <p:grpSpPr>
          <a:xfrm>
            <a:off x="5942043" y="10974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8C327C8-E552-4C26-BA2C-523F5D46DCA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2C15DD9-B877-40D3-992F-212AB9017C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Arc 49">
              <a:extLst>
                <a:ext uri="{FF2B5EF4-FFF2-40B4-BE49-F238E27FC236}">
                  <a16:creationId xmlns:a16="http://schemas.microsoft.com/office/drawing/2014/main" id="{1F15EFB9-6C6B-4F0F-9144-B5FC6E63146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CA803A4-C3CD-4671-A651-600338FF665A}"/>
              </a:ext>
            </a:extLst>
          </p:cNvPr>
          <p:cNvGrpSpPr/>
          <p:nvPr/>
        </p:nvGrpSpPr>
        <p:grpSpPr>
          <a:xfrm>
            <a:off x="4245424" y="-1088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A23DFC83-037A-45AE-B216-512C4FB66DB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0EE7A85-36F8-47C7-AC6E-DFF51FEE71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Arc 53">
              <a:extLst>
                <a:ext uri="{FF2B5EF4-FFF2-40B4-BE49-F238E27FC236}">
                  <a16:creationId xmlns:a16="http://schemas.microsoft.com/office/drawing/2014/main" id="{70365713-7033-44B1-9C47-5A3323EFF00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A5C2DED-F94B-41DD-8F82-70C989279C9A}"/>
              </a:ext>
            </a:extLst>
          </p:cNvPr>
          <p:cNvGrpSpPr/>
          <p:nvPr/>
        </p:nvGrpSpPr>
        <p:grpSpPr>
          <a:xfrm>
            <a:off x="4822369" y="21770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BE93BE1-0CB4-4397-8435-A427A324DE1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B9D0D83E-3561-4863-BABE-A9ECA4DA92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Arc 57">
              <a:extLst>
                <a:ext uri="{FF2B5EF4-FFF2-40B4-BE49-F238E27FC236}">
                  <a16:creationId xmlns:a16="http://schemas.microsoft.com/office/drawing/2014/main" id="{C7E6AF6C-1ECE-4C62-B51B-F8AD6B31CBE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F070672-0B44-4BCD-8599-974D89B9C756}"/>
              </a:ext>
            </a:extLst>
          </p:cNvPr>
          <p:cNvGrpSpPr/>
          <p:nvPr/>
        </p:nvGrpSpPr>
        <p:grpSpPr>
          <a:xfrm>
            <a:off x="7665096" y="2807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3C9F751-0888-431B-9098-252B0C46BD4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4BD5D2E-709E-41B6-9269-D51FC9D1CE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Arc 61">
              <a:extLst>
                <a:ext uri="{FF2B5EF4-FFF2-40B4-BE49-F238E27FC236}">
                  <a16:creationId xmlns:a16="http://schemas.microsoft.com/office/drawing/2014/main" id="{B00E3C8F-9340-4436-B0AD-7114A059D20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2CE9DE3-6DCE-4CFD-8F7D-7E639064DC38}"/>
              </a:ext>
            </a:extLst>
          </p:cNvPr>
          <p:cNvGrpSpPr/>
          <p:nvPr/>
        </p:nvGrpSpPr>
        <p:grpSpPr>
          <a:xfrm>
            <a:off x="8206271" y="3274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BD17906-4BA0-402D-B592-8A7861C8845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CAF89033-FC9E-4CDB-BBD0-FE70D9BA3C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Arc 65">
              <a:extLst>
                <a:ext uri="{FF2B5EF4-FFF2-40B4-BE49-F238E27FC236}">
                  <a16:creationId xmlns:a16="http://schemas.microsoft.com/office/drawing/2014/main" id="{B3AE1577-0CC0-4BC3-987A-FECBB5E8D8A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5BC3467-4655-46CC-B561-F602938E1750}"/>
              </a:ext>
            </a:extLst>
          </p:cNvPr>
          <p:cNvGrpSpPr/>
          <p:nvPr/>
        </p:nvGrpSpPr>
        <p:grpSpPr>
          <a:xfrm>
            <a:off x="6509652" y="10883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6ED2772-DCF0-4504-8AC2-D6EE944B260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F246CAFF-81EE-44FC-8BFC-32C055A201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Arc 69">
              <a:extLst>
                <a:ext uri="{FF2B5EF4-FFF2-40B4-BE49-F238E27FC236}">
                  <a16:creationId xmlns:a16="http://schemas.microsoft.com/office/drawing/2014/main" id="{E8C2A0CB-FEDA-4A94-B9E7-E7B866B602B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B7868F6-0829-4B7A-9595-C4C162F77BDA}"/>
              </a:ext>
            </a:extLst>
          </p:cNvPr>
          <p:cNvGrpSpPr/>
          <p:nvPr/>
        </p:nvGrpSpPr>
        <p:grpSpPr>
          <a:xfrm>
            <a:off x="7086597" y="10883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AD62FEDC-06AC-4F18-9D96-32043A25915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8A88C65D-6D70-4C31-B922-09E2CB150D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Arc 73">
              <a:extLst>
                <a:ext uri="{FF2B5EF4-FFF2-40B4-BE49-F238E27FC236}">
                  <a16:creationId xmlns:a16="http://schemas.microsoft.com/office/drawing/2014/main" id="{F46849C9-15E0-4ED4-A5DE-45A9E2D388B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E3CA82F-F451-4BD8-A23B-81638F1C701A}"/>
              </a:ext>
            </a:extLst>
          </p:cNvPr>
          <p:cNvGrpSpPr/>
          <p:nvPr/>
        </p:nvGrpSpPr>
        <p:grpSpPr>
          <a:xfrm>
            <a:off x="9929324" y="1719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E7B0E05D-15F4-4292-928F-54C7CD3A9EF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BBDAA534-BC90-4E73-8BC3-A98A71EE71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Arc 77">
              <a:extLst>
                <a:ext uri="{FF2B5EF4-FFF2-40B4-BE49-F238E27FC236}">
                  <a16:creationId xmlns:a16="http://schemas.microsoft.com/office/drawing/2014/main" id="{9A5E1AAC-5F5D-435C-8E87-FE335F1AD87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8641F55-58F3-4CED-84A3-FE60A64AD942}"/>
              </a:ext>
            </a:extLst>
          </p:cNvPr>
          <p:cNvGrpSpPr/>
          <p:nvPr/>
        </p:nvGrpSpPr>
        <p:grpSpPr>
          <a:xfrm>
            <a:off x="10470499" y="21858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21F16CA-C04B-4FDE-AEC3-DE17AAD23B6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1347AB91-95F5-4FF1-8DF7-5E6A516BC5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Arc 81">
              <a:extLst>
                <a:ext uri="{FF2B5EF4-FFF2-40B4-BE49-F238E27FC236}">
                  <a16:creationId xmlns:a16="http://schemas.microsoft.com/office/drawing/2014/main" id="{E9B5256C-0573-484F-97BA-C685DDF0EF8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5AFD183-4F16-49D1-9005-625B2970BFF2}"/>
              </a:ext>
            </a:extLst>
          </p:cNvPr>
          <p:cNvGrpSpPr/>
          <p:nvPr/>
        </p:nvGrpSpPr>
        <p:grpSpPr>
          <a:xfrm>
            <a:off x="8773880" y="2176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6C8DD2A6-C3A1-45A6-8972-2D0DC8C105A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0129C8C-4189-4DFB-8946-C30C613727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7D50310B-3B3F-4D36-8B74-6AC0E78EBE3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83449E8-196F-4BC3-92B4-EA7DCAAE0D0F}"/>
              </a:ext>
            </a:extLst>
          </p:cNvPr>
          <p:cNvGrpSpPr/>
          <p:nvPr/>
        </p:nvGrpSpPr>
        <p:grpSpPr>
          <a:xfrm>
            <a:off x="9350825" y="2176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CE4643B8-FA56-440C-AC59-0A1369C1E32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03006B6-3E8E-4490-A3DF-8585064F52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Arc 89">
              <a:extLst>
                <a:ext uri="{FF2B5EF4-FFF2-40B4-BE49-F238E27FC236}">
                  <a16:creationId xmlns:a16="http://schemas.microsoft.com/office/drawing/2014/main" id="{79907597-D1D0-4518-A9E7-F7D915793AA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6AD9C7A-4BEB-4D4B-AAB7-F6659E4D39A9}"/>
              </a:ext>
            </a:extLst>
          </p:cNvPr>
          <p:cNvGrpSpPr/>
          <p:nvPr/>
        </p:nvGrpSpPr>
        <p:grpSpPr>
          <a:xfrm>
            <a:off x="11038108" y="10881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6ED5B34A-14B7-4B97-9BFB-19E85C6B10E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2F1CD182-EEFB-4B21-810A-404656175F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>
              <a:extLst>
                <a:ext uri="{FF2B5EF4-FFF2-40B4-BE49-F238E27FC236}">
                  <a16:creationId xmlns:a16="http://schemas.microsoft.com/office/drawing/2014/main" id="{D70351F9-3470-4C36-8247-FA07937DF02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F3CD22BD-A966-472D-8259-7A1DF4A7EAA5}"/>
              </a:ext>
            </a:extLst>
          </p:cNvPr>
          <p:cNvGrpSpPr/>
          <p:nvPr/>
        </p:nvGrpSpPr>
        <p:grpSpPr>
          <a:xfrm>
            <a:off x="950157" y="6596013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A7F33F7A-FE05-4567-AE5C-B57BC62B1D1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ACB1B20-0CDD-485E-8B8B-C2330E8B30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Arc 97">
              <a:extLst>
                <a:ext uri="{FF2B5EF4-FFF2-40B4-BE49-F238E27FC236}">
                  <a16:creationId xmlns:a16="http://schemas.microsoft.com/office/drawing/2014/main" id="{76BE5155-8C20-4257-B5D8-9E42EF4601F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C4F1BC17-F26F-42ED-97C6-E11D72EF1AB5}"/>
              </a:ext>
            </a:extLst>
          </p:cNvPr>
          <p:cNvGrpSpPr/>
          <p:nvPr/>
        </p:nvGrpSpPr>
        <p:grpSpPr>
          <a:xfrm>
            <a:off x="1491332" y="6600680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B9DA88E3-8C65-40FB-821C-E3401054CB2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808D1089-87BD-4E3D-B4B3-606B8FD410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Arc 101">
              <a:extLst>
                <a:ext uri="{FF2B5EF4-FFF2-40B4-BE49-F238E27FC236}">
                  <a16:creationId xmlns:a16="http://schemas.microsoft.com/office/drawing/2014/main" id="{DB2DC693-6B9B-402E-983B-7B057039879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4864A337-38D2-4360-9987-90E85F86B048}"/>
              </a:ext>
            </a:extLst>
          </p:cNvPr>
          <p:cNvGrpSpPr/>
          <p:nvPr/>
        </p:nvGrpSpPr>
        <p:grpSpPr>
          <a:xfrm rot="20450765">
            <a:off x="-93897" y="646883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FCDC7F2B-786E-4953-8533-4D72581AA14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48CEC6CB-25F1-4F58-AD81-2C110CD9C2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Arc 105">
              <a:extLst>
                <a:ext uri="{FF2B5EF4-FFF2-40B4-BE49-F238E27FC236}">
                  <a16:creationId xmlns:a16="http://schemas.microsoft.com/office/drawing/2014/main" id="{031378C2-BCD7-4A55-B945-B64AE61C900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65F36432-7455-413E-BB8D-EC6054976401}"/>
              </a:ext>
            </a:extLst>
          </p:cNvPr>
          <p:cNvGrpSpPr/>
          <p:nvPr/>
        </p:nvGrpSpPr>
        <p:grpSpPr>
          <a:xfrm>
            <a:off x="371658" y="6600590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22771D39-D2AE-4D71-93F0-1782BCDBE1D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E0D50849-CFFF-4852-8A1D-545F640015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Arc 109">
              <a:extLst>
                <a:ext uri="{FF2B5EF4-FFF2-40B4-BE49-F238E27FC236}">
                  <a16:creationId xmlns:a16="http://schemas.microsoft.com/office/drawing/2014/main" id="{FA486618-26AB-4827-B351-96AD9F3DCF4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6A03071-0023-4783-8CDF-0F0388BCBE67}"/>
              </a:ext>
            </a:extLst>
          </p:cNvPr>
          <p:cNvGrpSpPr/>
          <p:nvPr/>
        </p:nvGrpSpPr>
        <p:grpSpPr>
          <a:xfrm>
            <a:off x="3214385" y="6606898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536AB890-9D8F-4BE1-9406-02C0CACB762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75093B5C-7CAE-480D-9FB2-2EF405EE15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>
              <a:extLst>
                <a:ext uri="{FF2B5EF4-FFF2-40B4-BE49-F238E27FC236}">
                  <a16:creationId xmlns:a16="http://schemas.microsoft.com/office/drawing/2014/main" id="{846AC827-FD6E-49EC-848B-2F8259BDFF7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F2739A61-54DE-4AFF-A898-FDAA62ED8498}"/>
              </a:ext>
            </a:extLst>
          </p:cNvPr>
          <p:cNvGrpSpPr/>
          <p:nvPr/>
        </p:nvGrpSpPr>
        <p:grpSpPr>
          <a:xfrm>
            <a:off x="3755560" y="6611565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F91CCB66-39B1-44B2-A455-8E098E14C6B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1BD15728-03D1-4EC9-A80E-0174AE9209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Arc 117">
              <a:extLst>
                <a:ext uri="{FF2B5EF4-FFF2-40B4-BE49-F238E27FC236}">
                  <a16:creationId xmlns:a16="http://schemas.microsoft.com/office/drawing/2014/main" id="{EF0C07F2-14C1-4818-A5EC-B3F7B87B7E3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99A43E7F-B5C9-40A9-8DC9-2CCC4D11DEF4}"/>
              </a:ext>
            </a:extLst>
          </p:cNvPr>
          <p:cNvGrpSpPr/>
          <p:nvPr/>
        </p:nvGrpSpPr>
        <p:grpSpPr>
          <a:xfrm>
            <a:off x="2058941" y="6611475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6F4730EE-4702-4F38-B19E-FA480053360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28FADB63-1BDB-462A-9FDC-FE50D46BE9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Arc 121">
              <a:extLst>
                <a:ext uri="{FF2B5EF4-FFF2-40B4-BE49-F238E27FC236}">
                  <a16:creationId xmlns:a16="http://schemas.microsoft.com/office/drawing/2014/main" id="{E022DA5B-BA31-4CE0-8089-D32B5A786B3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4D36E5ED-059D-422F-BB9A-1E3FF8153E32}"/>
              </a:ext>
            </a:extLst>
          </p:cNvPr>
          <p:cNvGrpSpPr/>
          <p:nvPr/>
        </p:nvGrpSpPr>
        <p:grpSpPr>
          <a:xfrm>
            <a:off x="2635886" y="6611475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72D0BBF8-AA18-4C0D-A672-2EA6E9A3AFD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25B49BBE-437E-4929-8989-BACD33290A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Arc 125">
              <a:extLst>
                <a:ext uri="{FF2B5EF4-FFF2-40B4-BE49-F238E27FC236}">
                  <a16:creationId xmlns:a16="http://schemas.microsoft.com/office/drawing/2014/main" id="{14021760-C5C6-4757-9F40-309A015F738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CF4EECF-BD4A-48D7-99DA-BEF8D13D9FA3}"/>
              </a:ext>
            </a:extLst>
          </p:cNvPr>
          <p:cNvGrpSpPr/>
          <p:nvPr/>
        </p:nvGrpSpPr>
        <p:grpSpPr>
          <a:xfrm>
            <a:off x="5478613" y="6606897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73C07240-C34D-4F71-9A7F-2FCADA6C871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192FCCE6-F919-4798-B53E-D7D808B8D3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Arc 129">
              <a:extLst>
                <a:ext uri="{FF2B5EF4-FFF2-40B4-BE49-F238E27FC236}">
                  <a16:creationId xmlns:a16="http://schemas.microsoft.com/office/drawing/2014/main" id="{52A4DF54-BDE9-43A7-BB84-708F567D59D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0D71F44A-AA43-4F8F-8861-E27A772B9C3A}"/>
              </a:ext>
            </a:extLst>
          </p:cNvPr>
          <p:cNvGrpSpPr/>
          <p:nvPr/>
        </p:nvGrpSpPr>
        <p:grpSpPr>
          <a:xfrm>
            <a:off x="6019788" y="6611564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B2F2C52-466D-4B46-8495-B0F68F5426D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C0947A84-F36D-4F1F-BCEE-DE9AFB7CEB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Arc 133">
              <a:extLst>
                <a:ext uri="{FF2B5EF4-FFF2-40B4-BE49-F238E27FC236}">
                  <a16:creationId xmlns:a16="http://schemas.microsoft.com/office/drawing/2014/main" id="{115FA139-475B-4FFA-85E3-CA1ABB5B40B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0D7C270A-2F39-48D0-A430-6FFE6BCD3504}"/>
              </a:ext>
            </a:extLst>
          </p:cNvPr>
          <p:cNvGrpSpPr/>
          <p:nvPr/>
        </p:nvGrpSpPr>
        <p:grpSpPr>
          <a:xfrm>
            <a:off x="4334055" y="6611474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39C5AA53-5D29-4602-8688-DFB43ACFA9B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AE458B10-8F2C-47D5-A2D4-06BB827039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Arc 137">
              <a:extLst>
                <a:ext uri="{FF2B5EF4-FFF2-40B4-BE49-F238E27FC236}">
                  <a16:creationId xmlns:a16="http://schemas.microsoft.com/office/drawing/2014/main" id="{2E87F3BE-37D9-475C-B11D-F6D7B11730D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644719BF-7898-42E6-A574-4DFAC0E812BB}"/>
              </a:ext>
            </a:extLst>
          </p:cNvPr>
          <p:cNvGrpSpPr/>
          <p:nvPr/>
        </p:nvGrpSpPr>
        <p:grpSpPr>
          <a:xfrm>
            <a:off x="4900114" y="6600588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2F9A7B7D-6DC1-4016-9A0E-4FEAF8D7007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926A5122-EE0D-472D-A0AC-57D40AD13F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4DE55316-D7B8-4D06-AA0E-08AB652A84B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32E9D984-FF0C-4CC4-9921-7F402EF474FE}"/>
              </a:ext>
            </a:extLst>
          </p:cNvPr>
          <p:cNvGrpSpPr/>
          <p:nvPr/>
        </p:nvGrpSpPr>
        <p:grpSpPr>
          <a:xfrm>
            <a:off x="7742841" y="6596010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B8C7B235-D8F9-4CD8-B88F-94F236AA84D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3B9CBB52-047D-4C7D-B05E-B3501D1449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Arc 145">
              <a:extLst>
                <a:ext uri="{FF2B5EF4-FFF2-40B4-BE49-F238E27FC236}">
                  <a16:creationId xmlns:a16="http://schemas.microsoft.com/office/drawing/2014/main" id="{74DF676A-63AB-454F-BE30-F00460CB537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4188DEBA-3D5C-4231-982B-B0A321E1EAD8}"/>
              </a:ext>
            </a:extLst>
          </p:cNvPr>
          <p:cNvGrpSpPr/>
          <p:nvPr/>
        </p:nvGrpSpPr>
        <p:grpSpPr>
          <a:xfrm>
            <a:off x="8284016" y="6600677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4236A2DE-BEFD-43C7-BE30-2B74A356116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58FFC9C3-A317-44C0-B02F-6C07FA8821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Arc 149">
              <a:extLst>
                <a:ext uri="{FF2B5EF4-FFF2-40B4-BE49-F238E27FC236}">
                  <a16:creationId xmlns:a16="http://schemas.microsoft.com/office/drawing/2014/main" id="{2A2F5AA3-75AE-49C2-8EFD-17CD95E7591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39667B0D-1DB7-4E02-B3AE-BE995A228938}"/>
              </a:ext>
            </a:extLst>
          </p:cNvPr>
          <p:cNvGrpSpPr/>
          <p:nvPr/>
        </p:nvGrpSpPr>
        <p:grpSpPr>
          <a:xfrm>
            <a:off x="6587397" y="6622359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EA7BE48E-571B-47D6-8734-F0BDA836923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314B861F-BCBB-4F8B-BFD8-3772658F7B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Arc 153">
              <a:extLst>
                <a:ext uri="{FF2B5EF4-FFF2-40B4-BE49-F238E27FC236}">
                  <a16:creationId xmlns:a16="http://schemas.microsoft.com/office/drawing/2014/main" id="{6A2C9E42-41DD-4EB1-9B1C-FBA4119E780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BF03E91A-7260-4CBB-96B9-58CF1F529C72}"/>
              </a:ext>
            </a:extLst>
          </p:cNvPr>
          <p:cNvGrpSpPr/>
          <p:nvPr/>
        </p:nvGrpSpPr>
        <p:grpSpPr>
          <a:xfrm>
            <a:off x="7164342" y="6600587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B770AB9C-895A-445F-8E46-972C4961449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D0160B96-B84E-47ED-86E4-D96D00A2D5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Arc 157">
              <a:extLst>
                <a:ext uri="{FF2B5EF4-FFF2-40B4-BE49-F238E27FC236}">
                  <a16:creationId xmlns:a16="http://schemas.microsoft.com/office/drawing/2014/main" id="{AE5F46CA-0E31-43FA-962D-9F6355B3CF9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BB44E48B-3786-4608-9934-B632FCA35229}"/>
              </a:ext>
            </a:extLst>
          </p:cNvPr>
          <p:cNvGrpSpPr/>
          <p:nvPr/>
        </p:nvGrpSpPr>
        <p:grpSpPr>
          <a:xfrm>
            <a:off x="10007069" y="6606895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E814314B-63CF-4AB1-8559-B18188C28D8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B28A2B96-469F-4DCB-B226-87E9DDF247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Arc 161">
              <a:extLst>
                <a:ext uri="{FF2B5EF4-FFF2-40B4-BE49-F238E27FC236}">
                  <a16:creationId xmlns:a16="http://schemas.microsoft.com/office/drawing/2014/main" id="{2B03C5CC-22D2-4245-8C09-58A62485BDA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52DA7DF4-B202-4332-AB3C-67A6B38908BB}"/>
              </a:ext>
            </a:extLst>
          </p:cNvPr>
          <p:cNvGrpSpPr/>
          <p:nvPr/>
        </p:nvGrpSpPr>
        <p:grpSpPr>
          <a:xfrm>
            <a:off x="10548244" y="6611562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31C28C82-B80C-4BD6-BCBF-B2D291677B3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625D616F-666D-4B1D-BF75-D1DFD77154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Arc 165">
              <a:extLst>
                <a:ext uri="{FF2B5EF4-FFF2-40B4-BE49-F238E27FC236}">
                  <a16:creationId xmlns:a16="http://schemas.microsoft.com/office/drawing/2014/main" id="{731B3D19-1972-4E0E-AB18-4EE4B3E1C37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E5AA859B-BB02-4510-B7C8-C4F3A3DF51F5}"/>
              </a:ext>
            </a:extLst>
          </p:cNvPr>
          <p:cNvGrpSpPr/>
          <p:nvPr/>
        </p:nvGrpSpPr>
        <p:grpSpPr>
          <a:xfrm>
            <a:off x="8851625" y="6611472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79B8FFBB-C15E-4256-8ABD-B0C9705F782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A3FE7D84-65CE-434B-B2F4-1A42717A1B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Arc 169">
              <a:extLst>
                <a:ext uri="{FF2B5EF4-FFF2-40B4-BE49-F238E27FC236}">
                  <a16:creationId xmlns:a16="http://schemas.microsoft.com/office/drawing/2014/main" id="{3A00847A-2EFE-4063-9466-E1B055A30E3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5837CF50-F402-4667-AADC-A0E0BEA4B1AC}"/>
              </a:ext>
            </a:extLst>
          </p:cNvPr>
          <p:cNvGrpSpPr/>
          <p:nvPr/>
        </p:nvGrpSpPr>
        <p:grpSpPr>
          <a:xfrm>
            <a:off x="9428570" y="6611472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E56B87F5-177F-452D-A7B5-5A22A80DE20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6F88E97B-80F3-44F5-802A-981ADEF6D1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Arc 173">
              <a:extLst>
                <a:ext uri="{FF2B5EF4-FFF2-40B4-BE49-F238E27FC236}">
                  <a16:creationId xmlns:a16="http://schemas.microsoft.com/office/drawing/2014/main" id="{1A777D20-8BC0-400F-8A50-6C44AEFD941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7DA968A1-1B51-4980-94D2-09170DD4B181}"/>
              </a:ext>
            </a:extLst>
          </p:cNvPr>
          <p:cNvGrpSpPr/>
          <p:nvPr/>
        </p:nvGrpSpPr>
        <p:grpSpPr>
          <a:xfrm>
            <a:off x="11115853" y="6622357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0B03A2A9-5C78-4C26-AAB9-FC3B721A162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01F3EEB2-4445-4419-9189-71A3E275A4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Arc 177">
              <a:extLst>
                <a:ext uri="{FF2B5EF4-FFF2-40B4-BE49-F238E27FC236}">
                  <a16:creationId xmlns:a16="http://schemas.microsoft.com/office/drawing/2014/main" id="{2F9DB792-9225-4C1A-8063-4BAE83F4D5A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89EEBA5E-B135-4EF1-A5AA-68BAFC1CD18B}"/>
              </a:ext>
            </a:extLst>
          </p:cNvPr>
          <p:cNvGrpSpPr/>
          <p:nvPr/>
        </p:nvGrpSpPr>
        <p:grpSpPr>
          <a:xfrm rot="16200000">
            <a:off x="-77642" y="611777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BBCDECBF-BCFE-4CD3-ABA8-5588DC69DFD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F6F7E73F-B2F7-42DA-88BC-A38FFF8719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Arc 181">
              <a:extLst>
                <a:ext uri="{FF2B5EF4-FFF2-40B4-BE49-F238E27FC236}">
                  <a16:creationId xmlns:a16="http://schemas.microsoft.com/office/drawing/2014/main" id="{F9AB8A28-1571-4711-A278-D5DA8ABDFC2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035F3978-4DAE-47BE-80DB-FBA8E1776D05}"/>
              </a:ext>
            </a:extLst>
          </p:cNvPr>
          <p:cNvGrpSpPr/>
          <p:nvPr/>
        </p:nvGrpSpPr>
        <p:grpSpPr>
          <a:xfrm rot="16200000">
            <a:off x="-85534" y="554714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B62FBB38-46E1-446F-AF23-C2EE699D5AA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AC271388-43A1-4EFE-8B0E-827C3CE0E4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Arc 185">
              <a:extLst>
                <a:ext uri="{FF2B5EF4-FFF2-40B4-BE49-F238E27FC236}">
                  <a16:creationId xmlns:a16="http://schemas.microsoft.com/office/drawing/2014/main" id="{D63E2F8E-F582-468A-B7AB-177B6DF9A72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AE2B100E-4929-42DB-98FB-F4C06C0F96AA}"/>
              </a:ext>
            </a:extLst>
          </p:cNvPr>
          <p:cNvGrpSpPr/>
          <p:nvPr/>
        </p:nvGrpSpPr>
        <p:grpSpPr>
          <a:xfrm rot="16200000">
            <a:off x="-66872" y="4974861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EB2427C3-4599-43B3-8C36-3AA7BCE2FA9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4C0D5F04-619B-47F5-86E2-8894A8D97B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Arc 189">
              <a:extLst>
                <a:ext uri="{FF2B5EF4-FFF2-40B4-BE49-F238E27FC236}">
                  <a16:creationId xmlns:a16="http://schemas.microsoft.com/office/drawing/2014/main" id="{5FB360F6-63DD-4251-BBA5-78F70AEF2A9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307F5D52-3CF1-4008-A1E8-3EE0D6A08FAF}"/>
              </a:ext>
            </a:extLst>
          </p:cNvPr>
          <p:cNvGrpSpPr/>
          <p:nvPr/>
        </p:nvGrpSpPr>
        <p:grpSpPr>
          <a:xfrm rot="16419882">
            <a:off x="-80752" y="4436710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4113D788-4A96-4A8C-8BD7-C47DA191959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FF8C0801-C264-4488-9797-667A8B8286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Arc 193">
              <a:extLst>
                <a:ext uri="{FF2B5EF4-FFF2-40B4-BE49-F238E27FC236}">
                  <a16:creationId xmlns:a16="http://schemas.microsoft.com/office/drawing/2014/main" id="{4C68B61E-A33A-4DA4-98BF-D611CEAA4B4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67E9105D-ABEF-43D4-B921-83ABC37676EA}"/>
              </a:ext>
            </a:extLst>
          </p:cNvPr>
          <p:cNvGrpSpPr/>
          <p:nvPr/>
        </p:nvGrpSpPr>
        <p:grpSpPr>
          <a:xfrm rot="16200000">
            <a:off x="-83672" y="3862481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1240C95F-CC8F-48F4-9B0E-8B81A14264D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62FB79BD-D022-4984-9A04-23D5137B12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Arc 197">
              <a:extLst>
                <a:ext uri="{FF2B5EF4-FFF2-40B4-BE49-F238E27FC236}">
                  <a16:creationId xmlns:a16="http://schemas.microsoft.com/office/drawing/2014/main" id="{F76C640E-9D2D-4276-BD48-8F346EC4123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88DBE27F-1849-48E9-98F6-95A53BDC885B}"/>
              </a:ext>
            </a:extLst>
          </p:cNvPr>
          <p:cNvGrpSpPr/>
          <p:nvPr/>
        </p:nvGrpSpPr>
        <p:grpSpPr>
          <a:xfrm rot="16200000">
            <a:off x="-82039" y="3282325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90E04C11-10CC-489E-A75E-CAAECC91F25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C012E0B9-6B69-4811-A48B-20D3735DAB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Arc 201">
              <a:extLst>
                <a:ext uri="{FF2B5EF4-FFF2-40B4-BE49-F238E27FC236}">
                  <a16:creationId xmlns:a16="http://schemas.microsoft.com/office/drawing/2014/main" id="{4933FEF0-7544-4DC0-8015-D651AC1C8B5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536372BF-45EE-4EFE-BDBE-E442407BD506}"/>
              </a:ext>
            </a:extLst>
          </p:cNvPr>
          <p:cNvGrpSpPr/>
          <p:nvPr/>
        </p:nvGrpSpPr>
        <p:grpSpPr>
          <a:xfrm rot="16200000">
            <a:off x="-91952" y="27195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A5E38E0A-E6DC-4625-A223-8B48774FEA3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27D3ED2C-B508-457F-9B59-2EF9C50A81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Arc 205">
              <a:extLst>
                <a:ext uri="{FF2B5EF4-FFF2-40B4-BE49-F238E27FC236}">
                  <a16:creationId xmlns:a16="http://schemas.microsoft.com/office/drawing/2014/main" id="{2391A75D-3E49-4D47-8CB3-C1F1BA92E09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2F05C195-BF05-48AE-9D28-BDE7BBA29500}"/>
              </a:ext>
            </a:extLst>
          </p:cNvPr>
          <p:cNvGrpSpPr/>
          <p:nvPr/>
        </p:nvGrpSpPr>
        <p:grpSpPr>
          <a:xfrm rot="16419882">
            <a:off x="-86782" y="2171894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DCB33E3C-E089-473C-90BA-15AD50D0BB8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259441FB-4B4B-4E23-8B1C-DB97D06B2D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Arc 209">
              <a:extLst>
                <a:ext uri="{FF2B5EF4-FFF2-40B4-BE49-F238E27FC236}">
                  <a16:creationId xmlns:a16="http://schemas.microsoft.com/office/drawing/2014/main" id="{3053F549-11E0-4306-80C7-7E9261FB247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26C8E73B-4F9F-4CF1-8C1B-06320E64F9EA}"/>
              </a:ext>
            </a:extLst>
          </p:cNvPr>
          <p:cNvGrpSpPr/>
          <p:nvPr/>
        </p:nvGrpSpPr>
        <p:grpSpPr>
          <a:xfrm rot="16200000">
            <a:off x="-80755" y="165442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D35E74BF-9281-4E04-89FB-B8CEECBD9DA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2BAC72DE-1D0B-4C19-880B-B07D07BBCF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Arc 213">
              <a:extLst>
                <a:ext uri="{FF2B5EF4-FFF2-40B4-BE49-F238E27FC236}">
                  <a16:creationId xmlns:a16="http://schemas.microsoft.com/office/drawing/2014/main" id="{36648B57-15CE-4A49-80DF-5EF304A3203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2E1A06D0-D519-42FA-AB9B-355AF4BB5F4D}"/>
              </a:ext>
            </a:extLst>
          </p:cNvPr>
          <p:cNvGrpSpPr/>
          <p:nvPr/>
        </p:nvGrpSpPr>
        <p:grpSpPr>
          <a:xfrm rot="16200000">
            <a:off x="-88647" y="113064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EA8CE55E-EEFC-40B3-BF53-7BFA03B7E20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E0DDD7A0-92B1-4118-81E5-5EAF510EC3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Arc 217">
              <a:extLst>
                <a:ext uri="{FF2B5EF4-FFF2-40B4-BE49-F238E27FC236}">
                  <a16:creationId xmlns:a16="http://schemas.microsoft.com/office/drawing/2014/main" id="{3AE62D92-A22A-42D5-97CF-8E387680B1C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0D2C8A94-9971-4F16-B103-E209B5942E08}"/>
              </a:ext>
            </a:extLst>
          </p:cNvPr>
          <p:cNvGrpSpPr/>
          <p:nvPr/>
        </p:nvGrpSpPr>
        <p:grpSpPr>
          <a:xfrm rot="16200000">
            <a:off x="-79316" y="530370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1CA1250F-A5EF-4995-A34B-DE7FFC9A1F8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EE5337EF-9EA2-4787-97A7-8B422CC732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Arc 221">
              <a:extLst>
                <a:ext uri="{FF2B5EF4-FFF2-40B4-BE49-F238E27FC236}">
                  <a16:creationId xmlns:a16="http://schemas.microsoft.com/office/drawing/2014/main" id="{DE3AF74B-F918-44DA-A185-918178A9A48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54F11A98-69DC-4281-8C25-1A5E6E199B24}"/>
              </a:ext>
            </a:extLst>
          </p:cNvPr>
          <p:cNvGrpSpPr/>
          <p:nvPr/>
        </p:nvGrpSpPr>
        <p:grpSpPr>
          <a:xfrm rot="16200000">
            <a:off x="11785979" y="602252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98C184BD-498C-41EB-BCE1-5314AA60C52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AE8B380E-7A59-4C9E-ABD4-0DEFFBB5FC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Arc 225">
              <a:extLst>
                <a:ext uri="{FF2B5EF4-FFF2-40B4-BE49-F238E27FC236}">
                  <a16:creationId xmlns:a16="http://schemas.microsoft.com/office/drawing/2014/main" id="{2CB621AF-6609-4BC7-9945-57CA7A5EC68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3AF511F1-C815-43F4-9DDC-D6391E1988F9}"/>
              </a:ext>
            </a:extLst>
          </p:cNvPr>
          <p:cNvGrpSpPr/>
          <p:nvPr/>
        </p:nvGrpSpPr>
        <p:grpSpPr>
          <a:xfrm rot="16200000">
            <a:off x="11703836" y="5592817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1729C71C-A21D-43A4-B4B1-3C2BD1CC17B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CBC46F72-847E-4119-9A98-24531A4B50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Arc 229">
              <a:extLst>
                <a:ext uri="{FF2B5EF4-FFF2-40B4-BE49-F238E27FC236}">
                  <a16:creationId xmlns:a16="http://schemas.microsoft.com/office/drawing/2014/main" id="{ED9098DF-4105-4AE8-B8D2-76BE050D6BD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1CDC031B-C16C-40C2-99D3-5B5E215CEE2F}"/>
              </a:ext>
            </a:extLst>
          </p:cNvPr>
          <p:cNvGrpSpPr/>
          <p:nvPr/>
        </p:nvGrpSpPr>
        <p:grpSpPr>
          <a:xfrm rot="16200000">
            <a:off x="11722498" y="5020537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32" name="Straight Connector 231">
              <a:extLst>
                <a:ext uri="{FF2B5EF4-FFF2-40B4-BE49-F238E27FC236}">
                  <a16:creationId xmlns:a16="http://schemas.microsoft.com/office/drawing/2014/main" id="{A9AF45E2-7EF7-4F89-954B-7E8DCBF3C88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>
              <a:extLst>
                <a:ext uri="{FF2B5EF4-FFF2-40B4-BE49-F238E27FC236}">
                  <a16:creationId xmlns:a16="http://schemas.microsoft.com/office/drawing/2014/main" id="{66331299-8F7A-4547-889A-2F47E69576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4" name="Arc 233">
              <a:extLst>
                <a:ext uri="{FF2B5EF4-FFF2-40B4-BE49-F238E27FC236}">
                  <a16:creationId xmlns:a16="http://schemas.microsoft.com/office/drawing/2014/main" id="{7D6D80ED-ED9E-499A-9490-E64B06970EF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64172565-B088-4ABD-967F-BC0DDCC8A58E}"/>
              </a:ext>
            </a:extLst>
          </p:cNvPr>
          <p:cNvGrpSpPr/>
          <p:nvPr/>
        </p:nvGrpSpPr>
        <p:grpSpPr>
          <a:xfrm rot="16419882">
            <a:off x="11703871" y="4482235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224C4EB7-5EA1-4D3E-B508-58D46AAA8BB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4626ED72-C132-4059-8C03-3CEEBBA852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Arc 237">
              <a:extLst>
                <a:ext uri="{FF2B5EF4-FFF2-40B4-BE49-F238E27FC236}">
                  <a16:creationId xmlns:a16="http://schemas.microsoft.com/office/drawing/2014/main" id="{848D8D24-EAFA-4C0C-A1EC-E49A208BF6F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9FA8F638-20B5-428E-B78E-17B3E99B152D}"/>
              </a:ext>
            </a:extLst>
          </p:cNvPr>
          <p:cNvGrpSpPr/>
          <p:nvPr/>
        </p:nvGrpSpPr>
        <p:grpSpPr>
          <a:xfrm rot="16200000">
            <a:off x="11705698" y="3908157"/>
            <a:ext cx="848299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ABA80B3E-C5E1-401D-93D2-5FDE4B590AD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>
              <a:extLst>
                <a:ext uri="{FF2B5EF4-FFF2-40B4-BE49-F238E27FC236}">
                  <a16:creationId xmlns:a16="http://schemas.microsoft.com/office/drawing/2014/main" id="{9F67BB60-8276-4A47-9768-46C0169442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2" name="Arc 241">
              <a:extLst>
                <a:ext uri="{FF2B5EF4-FFF2-40B4-BE49-F238E27FC236}">
                  <a16:creationId xmlns:a16="http://schemas.microsoft.com/office/drawing/2014/main" id="{AA882CF6-ADFD-4E69-84B5-B139CC9CB9E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6C04AB65-C86F-4F1D-9803-14E081DCED33}"/>
              </a:ext>
            </a:extLst>
          </p:cNvPr>
          <p:cNvGrpSpPr/>
          <p:nvPr/>
        </p:nvGrpSpPr>
        <p:grpSpPr>
          <a:xfrm rot="16200000">
            <a:off x="11707331" y="3328001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59D0A2FE-8D0B-4081-BD05-FA4A49236F0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>
              <a:extLst>
                <a:ext uri="{FF2B5EF4-FFF2-40B4-BE49-F238E27FC236}">
                  <a16:creationId xmlns:a16="http://schemas.microsoft.com/office/drawing/2014/main" id="{0148151F-EF5D-4D16-8DF6-9324AF01EB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Arc 245">
              <a:extLst>
                <a:ext uri="{FF2B5EF4-FFF2-40B4-BE49-F238E27FC236}">
                  <a16:creationId xmlns:a16="http://schemas.microsoft.com/office/drawing/2014/main" id="{BDD5F366-A7EB-486F-B6BE-B424011367A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575FA39A-74A1-4EE9-8204-441471132F50}"/>
              </a:ext>
            </a:extLst>
          </p:cNvPr>
          <p:cNvGrpSpPr/>
          <p:nvPr/>
        </p:nvGrpSpPr>
        <p:grpSpPr>
          <a:xfrm rot="16200000">
            <a:off x="11697418" y="2765246"/>
            <a:ext cx="848299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3020AEF5-0AD9-4F6F-AC99-91B5727FAD3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ED11BA9D-9B02-4796-99B3-4A668D9756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Arc 249">
              <a:extLst>
                <a:ext uri="{FF2B5EF4-FFF2-40B4-BE49-F238E27FC236}">
                  <a16:creationId xmlns:a16="http://schemas.microsoft.com/office/drawing/2014/main" id="{C12A3CF9-B0C8-4B1B-BFCD-14819AF09B2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C4712629-CA59-4A28-AE22-DC421811CF59}"/>
              </a:ext>
            </a:extLst>
          </p:cNvPr>
          <p:cNvGrpSpPr/>
          <p:nvPr/>
        </p:nvGrpSpPr>
        <p:grpSpPr>
          <a:xfrm rot="16419882">
            <a:off x="11697841" y="2217419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2C9BC94E-495D-4F1A-B414-35176853797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86BA4E20-A635-40E4-A0DF-72ABFA65FB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Arc 253">
              <a:extLst>
                <a:ext uri="{FF2B5EF4-FFF2-40B4-BE49-F238E27FC236}">
                  <a16:creationId xmlns:a16="http://schemas.microsoft.com/office/drawing/2014/main" id="{B416000C-3204-44DE-BDEA-DEE35AB85F3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Group 254">
            <a:extLst>
              <a:ext uri="{FF2B5EF4-FFF2-40B4-BE49-F238E27FC236}">
                <a16:creationId xmlns:a16="http://schemas.microsoft.com/office/drawing/2014/main" id="{7C508ED1-5680-44F5-ACE0-7CB75FEC8A70}"/>
              </a:ext>
            </a:extLst>
          </p:cNvPr>
          <p:cNvGrpSpPr/>
          <p:nvPr/>
        </p:nvGrpSpPr>
        <p:grpSpPr>
          <a:xfrm rot="16200000">
            <a:off x="11708616" y="1700100"/>
            <a:ext cx="848297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C3B59B88-446B-4DA1-A61B-A98190DE061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D9AA4444-F679-42D2-9E09-87F43B7C4B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Arc 257">
              <a:extLst>
                <a:ext uri="{FF2B5EF4-FFF2-40B4-BE49-F238E27FC236}">
                  <a16:creationId xmlns:a16="http://schemas.microsoft.com/office/drawing/2014/main" id="{B6377CF9-FACC-4A26-A4BC-C05F11E12B1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oup 258">
            <a:extLst>
              <a:ext uri="{FF2B5EF4-FFF2-40B4-BE49-F238E27FC236}">
                <a16:creationId xmlns:a16="http://schemas.microsoft.com/office/drawing/2014/main" id="{0344FB4D-E862-48C4-BB75-CE9354BF9213}"/>
              </a:ext>
            </a:extLst>
          </p:cNvPr>
          <p:cNvGrpSpPr/>
          <p:nvPr/>
        </p:nvGrpSpPr>
        <p:grpSpPr>
          <a:xfrm rot="16200000">
            <a:off x="11700724" y="1176318"/>
            <a:ext cx="848297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3A1F803D-AA6B-473D-8908-748E2C4B5DB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>
              <a:extLst>
                <a:ext uri="{FF2B5EF4-FFF2-40B4-BE49-F238E27FC236}">
                  <a16:creationId xmlns:a16="http://schemas.microsoft.com/office/drawing/2014/main" id="{91B96DFF-DE1F-4A02-84FF-764A7BD353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2" name="Arc 261">
              <a:extLst>
                <a:ext uri="{FF2B5EF4-FFF2-40B4-BE49-F238E27FC236}">
                  <a16:creationId xmlns:a16="http://schemas.microsoft.com/office/drawing/2014/main" id="{9937865B-4CB0-4D95-99C7-DA309B49543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8406DD94-2972-4CF7-9BD1-AF11662DB14E}"/>
              </a:ext>
            </a:extLst>
          </p:cNvPr>
          <p:cNvGrpSpPr/>
          <p:nvPr/>
        </p:nvGrpSpPr>
        <p:grpSpPr>
          <a:xfrm rot="16200000">
            <a:off x="11778016" y="539895"/>
            <a:ext cx="699796" cy="500965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264" name="Straight Connector 263">
              <a:extLst>
                <a:ext uri="{FF2B5EF4-FFF2-40B4-BE49-F238E27FC236}">
                  <a16:creationId xmlns:a16="http://schemas.microsoft.com/office/drawing/2014/main" id="{08D54DC1-B5D6-4DB6-A251-C876569BA7A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A0C313D8-112D-42EC-870D-713AD219C4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Arc 265">
              <a:extLst>
                <a:ext uri="{FF2B5EF4-FFF2-40B4-BE49-F238E27FC236}">
                  <a16:creationId xmlns:a16="http://schemas.microsoft.com/office/drawing/2014/main" id="{E3F706CC-E7CE-4B88-987D-981AB4F776C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BAEB4A3F-4506-4423-A960-032D5F8DA910}"/>
              </a:ext>
            </a:extLst>
          </p:cNvPr>
          <p:cNvGrpSpPr/>
          <p:nvPr/>
        </p:nvGrpSpPr>
        <p:grpSpPr>
          <a:xfrm rot="13790297">
            <a:off x="11572165" y="6340412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33F31901-6C96-43FC-89B2-B4CA72D01A6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8B45C52F-F218-4360-BB55-A622241890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0" name="Arc 269">
              <a:extLst>
                <a:ext uri="{FF2B5EF4-FFF2-40B4-BE49-F238E27FC236}">
                  <a16:creationId xmlns:a16="http://schemas.microsoft.com/office/drawing/2014/main" id="{12814DF4-F933-4110-84D3-4C4D7B4F73C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2B312CB5-170F-48DA-9E2B-23B61AD5E34B}"/>
              </a:ext>
            </a:extLst>
          </p:cNvPr>
          <p:cNvGrpSpPr/>
          <p:nvPr/>
        </p:nvGrpSpPr>
        <p:grpSpPr>
          <a:xfrm rot="9501659">
            <a:off x="11636825" y="-47627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2FD4CC81-3BFD-46C1-9165-331DA4E7F7A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310B46C0-DB32-47E1-9B3F-7CBB36D512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4" name="Arc 273">
              <a:extLst>
                <a:ext uri="{FF2B5EF4-FFF2-40B4-BE49-F238E27FC236}">
                  <a16:creationId xmlns:a16="http://schemas.microsoft.com/office/drawing/2014/main" id="{DDBD3169-67FA-4E0C-86EB-7669571D77B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455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F8DD83-40C0-4018-9C30-A4E97EE3E258}"/>
              </a:ext>
            </a:extLst>
          </p:cNvPr>
          <p:cNvSpPr txBox="1"/>
          <p:nvPr/>
        </p:nvSpPr>
        <p:spPr>
          <a:xfrm>
            <a:off x="373626" y="4614208"/>
            <a:ext cx="11602064" cy="132343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নির্বচনঃ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∠BAC </a:t>
            </a:r>
            <a:r>
              <a:rPr lang="en-US" sz="40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একটি</a:t>
            </a:r>
            <a:r>
              <a:rPr lang="en-US" sz="40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নির্দিষ্ট</a:t>
            </a:r>
            <a:r>
              <a:rPr lang="en-US" sz="40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কোণ</a:t>
            </a:r>
            <a:r>
              <a:rPr lang="en-US" sz="40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। </a:t>
            </a:r>
            <a:r>
              <a:rPr lang="en-US" sz="40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রুলার-কম্পাসের</a:t>
            </a:r>
            <a:r>
              <a:rPr lang="en-US" sz="40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সাহায্যে</a:t>
            </a:r>
            <a:r>
              <a:rPr lang="en-US" sz="40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প্রদত্ত</a:t>
            </a:r>
            <a:r>
              <a:rPr lang="en-US" sz="40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কোণের</a:t>
            </a:r>
            <a:r>
              <a:rPr lang="en-US" sz="40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সমান</a:t>
            </a:r>
            <a:r>
              <a:rPr lang="en-US" sz="40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করে</a:t>
            </a:r>
            <a:r>
              <a:rPr lang="en-US" sz="40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একটি</a:t>
            </a:r>
            <a:r>
              <a:rPr lang="en-US" sz="40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কোণ</a:t>
            </a:r>
            <a:r>
              <a:rPr lang="en-US" sz="40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আঁকতে</a:t>
            </a:r>
            <a:r>
              <a:rPr lang="en-US" sz="40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হবে</a:t>
            </a:r>
            <a:r>
              <a:rPr lang="en-US" sz="40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9346006-6A9B-4DD6-A2B4-5FA4AD23A027}"/>
              </a:ext>
            </a:extLst>
          </p:cNvPr>
          <p:cNvGrpSpPr/>
          <p:nvPr/>
        </p:nvGrpSpPr>
        <p:grpSpPr>
          <a:xfrm>
            <a:off x="2546555" y="1925074"/>
            <a:ext cx="4691287" cy="3404750"/>
            <a:chOff x="6096000" y="1885744"/>
            <a:chExt cx="4691287" cy="3404750"/>
          </a:xfrm>
        </p:grpSpPr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671229A6-7C0F-43AD-9FDE-B0F36ED0978F}"/>
                </a:ext>
              </a:extLst>
            </p:cNvPr>
            <p:cNvSpPr/>
            <p:nvPr/>
          </p:nvSpPr>
          <p:spPr>
            <a:xfrm>
              <a:off x="7738530" y="2952001"/>
              <a:ext cx="2011680" cy="2011680"/>
            </a:xfrm>
            <a:prstGeom prst="arc">
              <a:avLst>
                <a:gd name="adj1" fmla="val 13826745"/>
                <a:gd name="adj2" fmla="val 15483762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D58CFB2-47D6-497D-8E9D-18C0CA6FAD71}"/>
                </a:ext>
              </a:extLst>
            </p:cNvPr>
            <p:cNvGrpSpPr/>
            <p:nvPr/>
          </p:nvGrpSpPr>
          <p:grpSpPr>
            <a:xfrm>
              <a:off x="7483648" y="1885744"/>
              <a:ext cx="3303639" cy="2089354"/>
              <a:chOff x="8337755" y="-9832"/>
              <a:chExt cx="3303639" cy="2089354"/>
            </a:xfrm>
          </p:grpSpPr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5E3A088A-E6BB-41AA-816F-A7CD96372C52}"/>
                  </a:ext>
                </a:extLst>
              </p:cNvPr>
              <p:cNvCxnSpPr/>
              <p:nvPr/>
            </p:nvCxnSpPr>
            <p:spPr>
              <a:xfrm>
                <a:off x="8337755" y="2074606"/>
                <a:ext cx="3303639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842ECE12-ECA8-471E-91DD-813F7C67562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342671" y="-9832"/>
                <a:ext cx="1951703" cy="208935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884EC89F-31B9-4FEA-8033-A7459489B580}"/>
                </a:ext>
              </a:extLst>
            </p:cNvPr>
            <p:cNvSpPr/>
            <p:nvPr/>
          </p:nvSpPr>
          <p:spPr>
            <a:xfrm>
              <a:off x="6096000" y="2638734"/>
              <a:ext cx="2651760" cy="2651760"/>
            </a:xfrm>
            <a:prstGeom prst="arc">
              <a:avLst>
                <a:gd name="adj1" fmla="val 18008287"/>
                <a:gd name="adj2" fmla="val 118915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29BAA2C-B669-4EEB-9E4F-83E6456B15AE}"/>
                </a:ext>
              </a:extLst>
            </p:cNvPr>
            <p:cNvSpPr txBox="1"/>
            <p:nvPr/>
          </p:nvSpPr>
          <p:spPr>
            <a:xfrm>
              <a:off x="8051800" y="2333934"/>
              <a:ext cx="4315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C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705072E-88BF-4CEE-A407-FF573DD1484B}"/>
                </a:ext>
              </a:extLst>
            </p:cNvPr>
            <p:cNvSpPr txBox="1"/>
            <p:nvPr/>
          </p:nvSpPr>
          <p:spPr>
            <a:xfrm>
              <a:off x="8813800" y="3959534"/>
              <a:ext cx="4363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B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714FAB9-95B2-427D-9378-AE066238EC92}"/>
                </a:ext>
              </a:extLst>
            </p:cNvPr>
            <p:cNvSpPr txBox="1"/>
            <p:nvPr/>
          </p:nvSpPr>
          <p:spPr>
            <a:xfrm>
              <a:off x="6997700" y="3667434"/>
              <a:ext cx="4523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A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CAE61D9-B766-4729-9453-8B681D8045DA}"/>
              </a:ext>
            </a:extLst>
          </p:cNvPr>
          <p:cNvGrpSpPr/>
          <p:nvPr/>
        </p:nvGrpSpPr>
        <p:grpSpPr>
          <a:xfrm>
            <a:off x="721360" y="762778"/>
            <a:ext cx="10693894" cy="1036525"/>
            <a:chOff x="3526973" y="757083"/>
            <a:chExt cx="3384542" cy="830555"/>
          </a:xfrm>
        </p:grpSpPr>
        <p:sp>
          <p:nvSpPr>
            <p:cNvPr id="24" name="Scroll: Horizontal 23">
              <a:extLst>
                <a:ext uri="{FF2B5EF4-FFF2-40B4-BE49-F238E27FC236}">
                  <a16:creationId xmlns:a16="http://schemas.microsoft.com/office/drawing/2014/main" id="{86F0DA83-7D8A-4FD9-AAE4-033A7629CF0D}"/>
                </a:ext>
              </a:extLst>
            </p:cNvPr>
            <p:cNvSpPr/>
            <p:nvPr/>
          </p:nvSpPr>
          <p:spPr>
            <a:xfrm>
              <a:off x="3526973" y="757083"/>
              <a:ext cx="3345776" cy="830555"/>
            </a:xfrm>
            <a:prstGeom prst="horizontalScroll">
              <a:avLst/>
            </a:prstGeom>
            <a:gradFill flip="none" rotWithShape="1">
              <a:gsLst>
                <a:gs pos="0">
                  <a:srgbClr val="92D050"/>
                </a:gs>
                <a:gs pos="48000">
                  <a:srgbClr val="FFC000"/>
                </a:gs>
                <a:gs pos="92000">
                  <a:srgbClr val="00B0F0"/>
                </a:gs>
              </a:gsLst>
              <a:lin ang="18900000" scaled="1"/>
              <a:tileRect/>
            </a:gradFill>
            <a:ln w="38100">
              <a:solidFill>
                <a:srgbClr val="0066FF"/>
              </a:solidFill>
              <a:prstDash val="sysDot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A6B7391-08C4-4B58-8246-5D63528EC5C1}"/>
                </a:ext>
              </a:extLst>
            </p:cNvPr>
            <p:cNvSpPr txBox="1"/>
            <p:nvPr/>
          </p:nvSpPr>
          <p:spPr>
            <a:xfrm>
              <a:off x="3550829" y="898215"/>
              <a:ext cx="3360686" cy="567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প্রদত্ত</a:t>
              </a:r>
              <a:r>
                <a:rPr lang="en-US" sz="40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কোণের</a:t>
              </a:r>
              <a:r>
                <a:rPr lang="en-US" sz="40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সমান</a:t>
              </a:r>
              <a:r>
                <a:rPr lang="en-US" sz="40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করে</a:t>
              </a:r>
              <a:r>
                <a:rPr lang="en-US" sz="40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একটি</a:t>
              </a:r>
              <a:r>
                <a:rPr lang="en-US" sz="40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কোণ</a:t>
              </a:r>
              <a:r>
                <a:rPr lang="en-US" sz="40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আঁকতে</a:t>
              </a:r>
              <a:r>
                <a:rPr lang="en-US" sz="40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হবে</a:t>
              </a:r>
              <a:r>
                <a:rPr lang="en-US" sz="40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(</a:t>
              </a:r>
              <a:r>
                <a:rPr lang="en-US" sz="4000" b="1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সম্পাদ্য</a:t>
              </a:r>
              <a:r>
                <a:rPr lang="en-US" sz="40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: ৭)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006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138">
            <a:extLst>
              <a:ext uri="{FF2B5EF4-FFF2-40B4-BE49-F238E27FC236}">
                <a16:creationId xmlns:a16="http://schemas.microsoft.com/office/drawing/2014/main" id="{CA6E3FE3-C099-4F59-80D4-1AAEB99A7C24}"/>
              </a:ext>
            </a:extLst>
          </p:cNvPr>
          <p:cNvGrpSpPr/>
          <p:nvPr/>
        </p:nvGrpSpPr>
        <p:grpSpPr>
          <a:xfrm rot="7920000">
            <a:off x="5518571" y="3580771"/>
            <a:ext cx="5556884" cy="731765"/>
            <a:chOff x="2083449" y="4968806"/>
            <a:chExt cx="8859520" cy="1167648"/>
          </a:xfrm>
        </p:grpSpPr>
        <p:sp>
          <p:nvSpPr>
            <p:cNvPr id="140" name="Rectangle: Single Corner Rounded 139">
              <a:extLst>
                <a:ext uri="{FF2B5EF4-FFF2-40B4-BE49-F238E27FC236}">
                  <a16:creationId xmlns:a16="http://schemas.microsoft.com/office/drawing/2014/main" id="{6E64130C-A4EB-4FA9-9D31-12A0DBD246C4}"/>
                </a:ext>
              </a:extLst>
            </p:cNvPr>
            <p:cNvSpPr/>
            <p:nvPr/>
          </p:nvSpPr>
          <p:spPr>
            <a:xfrm>
              <a:off x="2083449" y="4988374"/>
              <a:ext cx="8859520" cy="1148080"/>
            </a:xfrm>
            <a:prstGeom prst="round1Rect">
              <a:avLst/>
            </a:prstGeom>
            <a:gradFill flip="none" rotWithShape="1">
              <a:gsLst>
                <a:gs pos="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bg1"/>
                </a:gs>
                <a:gs pos="1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6A31BBE5-8FBA-4F7D-9B29-61C7C4C61644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305" name="Straight Connector 304">
                <a:extLst>
                  <a:ext uri="{FF2B5EF4-FFF2-40B4-BE49-F238E27FC236}">
                    <a16:creationId xmlns:a16="http://schemas.microsoft.com/office/drawing/2014/main" id="{C9C179EF-8969-4700-9C1B-ED41D758DB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>
                <a:extLst>
                  <a:ext uri="{FF2B5EF4-FFF2-40B4-BE49-F238E27FC236}">
                    <a16:creationId xmlns:a16="http://schemas.microsoft.com/office/drawing/2014/main" id="{1EDCBCF3-00FD-480A-BB88-8BA1DC51CD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>
                <a:extLst>
                  <a:ext uri="{FF2B5EF4-FFF2-40B4-BE49-F238E27FC236}">
                    <a16:creationId xmlns:a16="http://schemas.microsoft.com/office/drawing/2014/main" id="{DF2E9ACA-5061-4BA8-BAB8-CB9EECED0C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>
                <a:extLst>
                  <a:ext uri="{FF2B5EF4-FFF2-40B4-BE49-F238E27FC236}">
                    <a16:creationId xmlns:a16="http://schemas.microsoft.com/office/drawing/2014/main" id="{995A9040-C824-4D49-BBA6-CFD82F5637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>
                <a:extLst>
                  <a:ext uri="{FF2B5EF4-FFF2-40B4-BE49-F238E27FC236}">
                    <a16:creationId xmlns:a16="http://schemas.microsoft.com/office/drawing/2014/main" id="{4F709426-32C9-435C-B408-AB9A134933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>
                <a:extLst>
                  <a:ext uri="{FF2B5EF4-FFF2-40B4-BE49-F238E27FC236}">
                    <a16:creationId xmlns:a16="http://schemas.microsoft.com/office/drawing/2014/main" id="{DDB73493-0A78-4925-BB9E-ECC8BA1C8A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>
                <a:extLst>
                  <a:ext uri="{FF2B5EF4-FFF2-40B4-BE49-F238E27FC236}">
                    <a16:creationId xmlns:a16="http://schemas.microsoft.com/office/drawing/2014/main" id="{77AE68F5-F35E-4FCC-AF52-5552F06F16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>
                <a:extLst>
                  <a:ext uri="{FF2B5EF4-FFF2-40B4-BE49-F238E27FC236}">
                    <a16:creationId xmlns:a16="http://schemas.microsoft.com/office/drawing/2014/main" id="{D9C11FF7-B271-414F-9C62-E67F4BF615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>
                <a:extLst>
                  <a:ext uri="{FF2B5EF4-FFF2-40B4-BE49-F238E27FC236}">
                    <a16:creationId xmlns:a16="http://schemas.microsoft.com/office/drawing/2014/main" id="{80106D4B-231F-47A7-B865-D8CFB58957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>
                <a:extLst>
                  <a:ext uri="{FF2B5EF4-FFF2-40B4-BE49-F238E27FC236}">
                    <a16:creationId xmlns:a16="http://schemas.microsoft.com/office/drawing/2014/main" id="{CE9A9CD1-0CF9-4BA6-B0F3-A6E30E4B43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C0F30136-2E6B-4650-A829-12A406038F65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295" name="Straight Connector 294">
                <a:extLst>
                  <a:ext uri="{FF2B5EF4-FFF2-40B4-BE49-F238E27FC236}">
                    <a16:creationId xmlns:a16="http://schemas.microsoft.com/office/drawing/2014/main" id="{3419AD9A-8F0B-4237-8EB6-37DC6BBB49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>
                <a:extLst>
                  <a:ext uri="{FF2B5EF4-FFF2-40B4-BE49-F238E27FC236}">
                    <a16:creationId xmlns:a16="http://schemas.microsoft.com/office/drawing/2014/main" id="{5C9E187E-4363-4B61-B93C-7536F4A62A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>
                <a:extLst>
                  <a:ext uri="{FF2B5EF4-FFF2-40B4-BE49-F238E27FC236}">
                    <a16:creationId xmlns:a16="http://schemas.microsoft.com/office/drawing/2014/main" id="{4538C900-DEAC-4BE0-8AB3-58B8BC27B0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>
                <a:extLst>
                  <a:ext uri="{FF2B5EF4-FFF2-40B4-BE49-F238E27FC236}">
                    <a16:creationId xmlns:a16="http://schemas.microsoft.com/office/drawing/2014/main" id="{550D259D-AFC1-4A35-8FB5-E70100E176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>
                <a:extLst>
                  <a:ext uri="{FF2B5EF4-FFF2-40B4-BE49-F238E27FC236}">
                    <a16:creationId xmlns:a16="http://schemas.microsoft.com/office/drawing/2014/main" id="{313553D6-179B-42A6-BDFB-4595112A39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>
                <a:extLst>
                  <a:ext uri="{FF2B5EF4-FFF2-40B4-BE49-F238E27FC236}">
                    <a16:creationId xmlns:a16="http://schemas.microsoft.com/office/drawing/2014/main" id="{BF8988A3-3779-4E28-BA71-E2ECCD871B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>
                <a:extLst>
                  <a:ext uri="{FF2B5EF4-FFF2-40B4-BE49-F238E27FC236}">
                    <a16:creationId xmlns:a16="http://schemas.microsoft.com/office/drawing/2014/main" id="{9FE8D521-89DA-4737-A579-91E610A46F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>
                <a:extLst>
                  <a:ext uri="{FF2B5EF4-FFF2-40B4-BE49-F238E27FC236}">
                    <a16:creationId xmlns:a16="http://schemas.microsoft.com/office/drawing/2014/main" id="{7FFF1400-5B21-4FBF-8035-5BB891C438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>
                <a:extLst>
                  <a:ext uri="{FF2B5EF4-FFF2-40B4-BE49-F238E27FC236}">
                    <a16:creationId xmlns:a16="http://schemas.microsoft.com/office/drawing/2014/main" id="{B95E30DE-6128-4A84-951A-DF2356E328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>
                <a:extLst>
                  <a:ext uri="{FF2B5EF4-FFF2-40B4-BE49-F238E27FC236}">
                    <a16:creationId xmlns:a16="http://schemas.microsoft.com/office/drawing/2014/main" id="{3D254754-573A-475B-8F4C-EBB0DFB1A1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A0B7CA63-EDA0-490E-95E1-68F4AAE061A4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273B648B-F869-4D38-8326-8C48AAC23B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BA4EFC5D-586F-4D26-9700-272B7F4F45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4A9F4A7E-F25C-4893-BF3D-23EDBA205D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>
                <a:extLst>
                  <a:ext uri="{FF2B5EF4-FFF2-40B4-BE49-F238E27FC236}">
                    <a16:creationId xmlns:a16="http://schemas.microsoft.com/office/drawing/2014/main" id="{ACEC2D0B-FA7C-435D-96F7-870F4C1541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>
                <a:extLst>
                  <a:ext uri="{FF2B5EF4-FFF2-40B4-BE49-F238E27FC236}">
                    <a16:creationId xmlns:a16="http://schemas.microsoft.com/office/drawing/2014/main" id="{CAFB820F-9E89-4C9A-9B9E-260789997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>
                <a:extLst>
                  <a:ext uri="{FF2B5EF4-FFF2-40B4-BE49-F238E27FC236}">
                    <a16:creationId xmlns:a16="http://schemas.microsoft.com/office/drawing/2014/main" id="{39DF5107-3362-4B2E-8782-37A9817CDB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>
                <a:extLst>
                  <a:ext uri="{FF2B5EF4-FFF2-40B4-BE49-F238E27FC236}">
                    <a16:creationId xmlns:a16="http://schemas.microsoft.com/office/drawing/2014/main" id="{E42F3A12-A786-4708-A874-AEA175AFE9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>
                <a:extLst>
                  <a:ext uri="{FF2B5EF4-FFF2-40B4-BE49-F238E27FC236}">
                    <a16:creationId xmlns:a16="http://schemas.microsoft.com/office/drawing/2014/main" id="{D66D09C9-D080-4BB1-B341-C659A2D808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>
                <a:extLst>
                  <a:ext uri="{FF2B5EF4-FFF2-40B4-BE49-F238E27FC236}">
                    <a16:creationId xmlns:a16="http://schemas.microsoft.com/office/drawing/2014/main" id="{76941875-8BBE-4D51-AB4F-016E0D9A90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>
                <a:extLst>
                  <a:ext uri="{FF2B5EF4-FFF2-40B4-BE49-F238E27FC236}">
                    <a16:creationId xmlns:a16="http://schemas.microsoft.com/office/drawing/2014/main" id="{30A1356C-C756-4245-97B0-BC0DAB13D1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67E4C8CF-3E81-40B3-AC36-651299E02CE9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0F6B9BC4-DC20-472D-95FA-CDA1CC536D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B649DD0A-813F-487A-9D12-3D5DFCFDFB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C3FABDE9-D01F-4029-9BC8-B4ECA780BA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3FB393F6-083D-4DB6-BD4D-81CEAB9C3C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EC7583C3-C7A6-496B-932F-462AC89C70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C8FBEC29-B8E3-43D8-8821-DC1696D653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C13A0AC0-4F1A-4063-B03E-7F469D2421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398A21F8-325B-48A9-926B-3E039B47EB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B0761237-1427-41A8-B0D4-2C19C3C500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06BA3B80-3726-4733-9AD2-DACA4309F6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1058F2C8-1353-4888-BE53-9683043BC29C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BF8A935C-0292-4084-A6E5-1DA9DB6400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8A490119-12DB-4FF6-A210-68B3C87743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F6C76703-1CC0-48FB-9A5B-F83491627F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3C2B2B80-10E0-459C-806F-C9BA43DBAA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D6FD7AD9-4AB4-4E68-861A-9B194FA17C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F4DDDFC6-D418-4432-918C-5EF73D06B4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8551F5AD-E886-46AE-A683-815D156BA5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80914F0F-EAB9-4D09-81BD-95A0B9D813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9F67C741-488F-49D8-8F96-3CE09BE1C1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46244A0C-5058-4A3A-9689-89E62B6C5A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404ECFF9-62C0-416D-A208-1357E24A9BBD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F8631207-70A6-4EF4-9A34-3590AB9567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E00D1B8D-DCE7-4CF3-9439-42F9A6596E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2BCD5261-BCA3-4E3B-9728-82A56F146F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A024F8FD-7DC1-4450-B9B7-AD5A571EED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08280994-FD5D-413B-BEDD-E0625B5941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35EB2D1C-A741-4C27-902E-0470238343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48691A9D-AB6B-4BF8-AC5B-7DEB853087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F14D1B5D-BB85-438B-94F8-E9DBFEFCC6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2231EB81-FB37-48D2-A77F-A6014C2A2F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FE017214-DB15-499B-B89E-13D60D4483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B318E25A-EF38-4AE1-ABFB-64DB67EA3DBD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3BDC2608-3B87-4625-9178-C15B59BD68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314E6144-7C8E-4309-8E25-2D4A881A5E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5913530F-48A7-40FA-8CBD-13914F597B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2921BD4C-BBCD-408C-A654-3F8EEDC735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7F971513-BF94-47F3-8622-9E5EE9B483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52806D04-18AA-4849-B379-A0CA5AAA1D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2DA138A5-1C87-4352-B5EE-C11B3E2219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F707A53D-1237-43B4-BFA9-F4B87856D6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3D615645-B552-45DF-9CF6-317AC16DEA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471BB69C-88DD-43D1-9016-607D677D6F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40E56A1F-7B3F-48E3-A3EC-CD55D8A92C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65AE5105-EDBF-4BB0-8382-39019B2E45ED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4F109FEF-07BE-4D8F-927A-A3C89D054E1E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463BE1C2-E61C-4B8B-AC4E-CFB73B62DE19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7C46E8B5-E463-4740-B9CA-A9AF3E4672A5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83F07383-C220-40C6-A229-F3C48D507D07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9DB92E3B-C4E1-4BFB-AE31-A5AA9E854655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094E4AF4-9C80-46C5-9255-D84E94DB03E3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4B19117E-AF32-401E-BC3F-B166993B1B01}"/>
                </a:ext>
              </a:extLst>
            </p:cNvPr>
            <p:cNvSpPr txBox="1"/>
            <p:nvPr/>
          </p:nvSpPr>
          <p:spPr>
            <a:xfrm>
              <a:off x="7632958" y="5460053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sp>
        <p:nvSpPr>
          <p:cNvPr id="398" name="Arc 397">
            <a:extLst>
              <a:ext uri="{FF2B5EF4-FFF2-40B4-BE49-F238E27FC236}">
                <a16:creationId xmlns:a16="http://schemas.microsoft.com/office/drawing/2014/main" id="{4B060A7D-A23C-4E4D-9B21-45D9B9C44613}"/>
              </a:ext>
            </a:extLst>
          </p:cNvPr>
          <p:cNvSpPr/>
          <p:nvPr/>
        </p:nvSpPr>
        <p:spPr>
          <a:xfrm>
            <a:off x="7738530" y="1418167"/>
            <a:ext cx="2011680" cy="2011680"/>
          </a:xfrm>
          <a:prstGeom prst="arc">
            <a:avLst>
              <a:gd name="adj1" fmla="val 13826745"/>
              <a:gd name="adj2" fmla="val 15483762"/>
            </a:avLst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BBBACD7-232C-4B4E-A8C7-D5B5C0C44F99}"/>
              </a:ext>
            </a:extLst>
          </p:cNvPr>
          <p:cNvGrpSpPr/>
          <p:nvPr/>
        </p:nvGrpSpPr>
        <p:grpSpPr>
          <a:xfrm>
            <a:off x="7483648" y="351910"/>
            <a:ext cx="3303639" cy="2089354"/>
            <a:chOff x="8337755" y="-9832"/>
            <a:chExt cx="3303639" cy="2089354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5A8F121D-07E6-42EB-BB68-197E7AF1D643}"/>
                </a:ext>
              </a:extLst>
            </p:cNvPr>
            <p:cNvCxnSpPr/>
            <p:nvPr/>
          </p:nvCxnSpPr>
          <p:spPr>
            <a:xfrm>
              <a:off x="8337755" y="2074606"/>
              <a:ext cx="330363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6AD4FAE9-E055-4A2B-A59B-7F26C74416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42671" y="-9832"/>
              <a:ext cx="1951703" cy="2089354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85D8CB7-7672-4A88-8132-716F77ED9188}"/>
              </a:ext>
            </a:extLst>
          </p:cNvPr>
          <p:cNvCxnSpPr/>
          <p:nvPr/>
        </p:nvCxnSpPr>
        <p:spPr>
          <a:xfrm>
            <a:off x="7649445" y="5281705"/>
            <a:ext cx="3303639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FB5C144-E437-4E2F-BD54-66D2551E0952}"/>
              </a:ext>
            </a:extLst>
          </p:cNvPr>
          <p:cNvCxnSpPr>
            <a:cxnSpLocks/>
          </p:cNvCxnSpPr>
          <p:nvPr/>
        </p:nvCxnSpPr>
        <p:spPr>
          <a:xfrm flipV="1">
            <a:off x="7632725" y="2933700"/>
            <a:ext cx="2120875" cy="235557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Arc 60">
            <a:extLst>
              <a:ext uri="{FF2B5EF4-FFF2-40B4-BE49-F238E27FC236}">
                <a16:creationId xmlns:a16="http://schemas.microsoft.com/office/drawing/2014/main" id="{64CCA330-7A5F-40A5-A830-1D9F703F7448}"/>
              </a:ext>
            </a:extLst>
          </p:cNvPr>
          <p:cNvSpPr/>
          <p:nvPr/>
        </p:nvSpPr>
        <p:spPr>
          <a:xfrm>
            <a:off x="6096000" y="1104900"/>
            <a:ext cx="2651760" cy="2651760"/>
          </a:xfrm>
          <a:prstGeom prst="arc">
            <a:avLst>
              <a:gd name="adj1" fmla="val 18008287"/>
              <a:gd name="adj2" fmla="val 118915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c 61">
            <a:extLst>
              <a:ext uri="{FF2B5EF4-FFF2-40B4-BE49-F238E27FC236}">
                <a16:creationId xmlns:a16="http://schemas.microsoft.com/office/drawing/2014/main" id="{77CE632F-26B5-45CD-969E-75C00EBF2D12}"/>
              </a:ext>
            </a:extLst>
          </p:cNvPr>
          <p:cNvSpPr/>
          <p:nvPr/>
        </p:nvSpPr>
        <p:spPr>
          <a:xfrm>
            <a:off x="6239933" y="3966632"/>
            <a:ext cx="2651760" cy="2651760"/>
          </a:xfrm>
          <a:prstGeom prst="arc">
            <a:avLst>
              <a:gd name="adj1" fmla="val 18013831"/>
              <a:gd name="adj2" fmla="val 1326642"/>
            </a:avLst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8072B12-ACA0-42E5-ADD8-13DDE9771181}"/>
              </a:ext>
            </a:extLst>
          </p:cNvPr>
          <p:cNvSpPr/>
          <p:nvPr/>
        </p:nvSpPr>
        <p:spPr>
          <a:xfrm>
            <a:off x="8851896" y="5245100"/>
            <a:ext cx="91440" cy="9144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0475DA56-B296-4E85-A93D-80E5D414B0BE}"/>
              </a:ext>
            </a:extLst>
          </p:cNvPr>
          <p:cNvSpPr/>
          <p:nvPr/>
        </p:nvSpPr>
        <p:spPr>
          <a:xfrm>
            <a:off x="8318500" y="1447800"/>
            <a:ext cx="91440" cy="9144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DD44F5D9-3323-42AA-A9B3-643BC01E0881}"/>
              </a:ext>
            </a:extLst>
          </p:cNvPr>
          <p:cNvSpPr/>
          <p:nvPr/>
        </p:nvSpPr>
        <p:spPr>
          <a:xfrm>
            <a:off x="8712200" y="2400300"/>
            <a:ext cx="91440" cy="9144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A9A7AF8D-EF70-4FD9-A4CF-41743D994A48}"/>
              </a:ext>
            </a:extLst>
          </p:cNvPr>
          <p:cNvSpPr/>
          <p:nvPr/>
        </p:nvSpPr>
        <p:spPr>
          <a:xfrm>
            <a:off x="7480300" y="2374900"/>
            <a:ext cx="91440" cy="9144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6F221F5-4EC7-4257-B55F-6F122EC6EABF}"/>
              </a:ext>
            </a:extLst>
          </p:cNvPr>
          <p:cNvSpPr txBox="1"/>
          <p:nvPr/>
        </p:nvSpPr>
        <p:spPr>
          <a:xfrm>
            <a:off x="10205720" y="519684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CDEE3F2-54B1-421E-B0A4-521E1DC82BB2}"/>
              </a:ext>
            </a:extLst>
          </p:cNvPr>
          <p:cNvSpPr txBox="1"/>
          <p:nvPr/>
        </p:nvSpPr>
        <p:spPr>
          <a:xfrm>
            <a:off x="7594600" y="5334000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F876FB-B29D-4624-BBEB-F065E145CE03}"/>
              </a:ext>
            </a:extLst>
          </p:cNvPr>
          <p:cNvSpPr txBox="1"/>
          <p:nvPr/>
        </p:nvSpPr>
        <p:spPr>
          <a:xfrm>
            <a:off x="8051800" y="800100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3B1F2E5-F563-46E4-8BD7-85B66003C236}"/>
              </a:ext>
            </a:extLst>
          </p:cNvPr>
          <p:cNvSpPr txBox="1"/>
          <p:nvPr/>
        </p:nvSpPr>
        <p:spPr>
          <a:xfrm>
            <a:off x="8813800" y="2425700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1B934E0-AC0D-4FB5-9046-52910C83AB37}"/>
              </a:ext>
            </a:extLst>
          </p:cNvPr>
          <p:cNvSpPr txBox="1"/>
          <p:nvPr/>
        </p:nvSpPr>
        <p:spPr>
          <a:xfrm>
            <a:off x="6997700" y="2133600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FB305D01-C695-44A1-8733-78EF5F89CAE0}"/>
              </a:ext>
            </a:extLst>
          </p:cNvPr>
          <p:cNvSpPr/>
          <p:nvPr/>
        </p:nvSpPr>
        <p:spPr>
          <a:xfrm>
            <a:off x="7594600" y="5232400"/>
            <a:ext cx="91440" cy="9144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492EA892-27A9-4D0A-8CE2-650E83FF2D32}"/>
              </a:ext>
            </a:extLst>
          </p:cNvPr>
          <p:cNvGrpSpPr/>
          <p:nvPr/>
        </p:nvGrpSpPr>
        <p:grpSpPr>
          <a:xfrm>
            <a:off x="6019800" y="5350894"/>
            <a:ext cx="5969000" cy="711239"/>
            <a:chOff x="2101327" y="4968806"/>
            <a:chExt cx="8859520" cy="1149606"/>
          </a:xfrm>
        </p:grpSpPr>
        <p:sp>
          <p:nvSpPr>
            <p:cNvPr id="201" name="Rectangle: Single Corner Rounded 200">
              <a:extLst>
                <a:ext uri="{FF2B5EF4-FFF2-40B4-BE49-F238E27FC236}">
                  <a16:creationId xmlns:a16="http://schemas.microsoft.com/office/drawing/2014/main" id="{D93DC1FA-2C5B-422A-B480-F4CFB3EFDDF4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bg1"/>
                </a:gs>
                <a:gs pos="1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202" name="Group 201">
              <a:extLst>
                <a:ext uri="{FF2B5EF4-FFF2-40B4-BE49-F238E27FC236}">
                  <a16:creationId xmlns:a16="http://schemas.microsoft.com/office/drawing/2014/main" id="{A594B63E-C0C0-467B-9949-3117B348E8E1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278" name="Straight Connector 277">
                <a:extLst>
                  <a:ext uri="{FF2B5EF4-FFF2-40B4-BE49-F238E27FC236}">
                    <a16:creationId xmlns:a16="http://schemas.microsoft.com/office/drawing/2014/main" id="{7D7AFF55-64FE-4339-9F16-CF93C11599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:a16="http://schemas.microsoft.com/office/drawing/2014/main" id="{EBBEEBD6-C44B-4FDB-9EEA-A31EA04A72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>
                <a:extLst>
                  <a:ext uri="{FF2B5EF4-FFF2-40B4-BE49-F238E27FC236}">
                    <a16:creationId xmlns:a16="http://schemas.microsoft.com/office/drawing/2014/main" id="{5A949131-2B27-4539-9C25-48D710F73D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>
                <a:extLst>
                  <a:ext uri="{FF2B5EF4-FFF2-40B4-BE49-F238E27FC236}">
                    <a16:creationId xmlns:a16="http://schemas.microsoft.com/office/drawing/2014/main" id="{F3E61006-E7A6-41A4-AD0A-35558A0A86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>
                <a:extLst>
                  <a:ext uri="{FF2B5EF4-FFF2-40B4-BE49-F238E27FC236}">
                    <a16:creationId xmlns:a16="http://schemas.microsoft.com/office/drawing/2014/main" id="{0AC61330-3753-4201-93AA-42A50913DE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>
                <a:extLst>
                  <a:ext uri="{FF2B5EF4-FFF2-40B4-BE49-F238E27FC236}">
                    <a16:creationId xmlns:a16="http://schemas.microsoft.com/office/drawing/2014/main" id="{93A87029-77B4-47E0-ACFC-E1D64F6588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>
                <a:extLst>
                  <a:ext uri="{FF2B5EF4-FFF2-40B4-BE49-F238E27FC236}">
                    <a16:creationId xmlns:a16="http://schemas.microsoft.com/office/drawing/2014/main" id="{B0FACD9D-3591-405F-A816-EDF0427118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>
                <a:extLst>
                  <a:ext uri="{FF2B5EF4-FFF2-40B4-BE49-F238E27FC236}">
                    <a16:creationId xmlns:a16="http://schemas.microsoft.com/office/drawing/2014/main" id="{F6700305-2FBC-47BF-81C6-172837ABF2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>
                <a:extLst>
                  <a:ext uri="{FF2B5EF4-FFF2-40B4-BE49-F238E27FC236}">
                    <a16:creationId xmlns:a16="http://schemas.microsoft.com/office/drawing/2014/main" id="{F8365790-87C1-4E58-B6F9-EFFCA4A4C2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>
                <a:extLst>
                  <a:ext uri="{FF2B5EF4-FFF2-40B4-BE49-F238E27FC236}">
                    <a16:creationId xmlns:a16="http://schemas.microsoft.com/office/drawing/2014/main" id="{11927F0A-674B-4C3B-A0F1-CD5A3EE968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8AD1B90F-1BE2-4328-A3C8-0B244E79F9EB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67BF6A13-447A-4BCE-8EB1-8BD96CC0D4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AB943BD0-002C-44D4-8CFD-DAD46893B8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F86AD5B3-3DCA-42C9-8746-9C6DC696CD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>
                <a:extLst>
                  <a:ext uri="{FF2B5EF4-FFF2-40B4-BE49-F238E27FC236}">
                    <a16:creationId xmlns:a16="http://schemas.microsoft.com/office/drawing/2014/main" id="{F48727DE-DE0E-4A22-B35B-B6DEE1B956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>
                <a:extLst>
                  <a:ext uri="{FF2B5EF4-FFF2-40B4-BE49-F238E27FC236}">
                    <a16:creationId xmlns:a16="http://schemas.microsoft.com/office/drawing/2014/main" id="{C13D17C2-AD66-4E90-9975-A730724A89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>
                <a:extLst>
                  <a:ext uri="{FF2B5EF4-FFF2-40B4-BE49-F238E27FC236}">
                    <a16:creationId xmlns:a16="http://schemas.microsoft.com/office/drawing/2014/main" id="{1D22EAB5-B4D9-4CFA-9A49-CD8560E49C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:a16="http://schemas.microsoft.com/office/drawing/2014/main" id="{3F1B0CBB-B981-4939-ABA7-F5AA2F1B70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>
                <a:extLst>
                  <a:ext uri="{FF2B5EF4-FFF2-40B4-BE49-F238E27FC236}">
                    <a16:creationId xmlns:a16="http://schemas.microsoft.com/office/drawing/2014/main" id="{845E12D9-CED4-4D46-8560-5D2B24A085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>
                <a:extLst>
                  <a:ext uri="{FF2B5EF4-FFF2-40B4-BE49-F238E27FC236}">
                    <a16:creationId xmlns:a16="http://schemas.microsoft.com/office/drawing/2014/main" id="{0EB23C1E-2D6D-4065-92D7-9642C9A227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>
                <a:extLst>
                  <a:ext uri="{FF2B5EF4-FFF2-40B4-BE49-F238E27FC236}">
                    <a16:creationId xmlns:a16="http://schemas.microsoft.com/office/drawing/2014/main" id="{9A8E7D51-ED79-4883-84D1-39F73E7FC7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90A83C73-18AB-40AB-A2B3-DAEFB0D4823C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92B30D40-F9A4-42CA-8489-F642491807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EA9378F9-3159-4EC6-8B8F-105D6B04D8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730B4C2B-8946-4D67-A0CD-4170C654DE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>
                <a:extLst>
                  <a:ext uri="{FF2B5EF4-FFF2-40B4-BE49-F238E27FC236}">
                    <a16:creationId xmlns:a16="http://schemas.microsoft.com/office/drawing/2014/main" id="{37C164EA-0AF8-44BD-BA10-2B5ED72C7D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>
                <a:extLst>
                  <a:ext uri="{FF2B5EF4-FFF2-40B4-BE49-F238E27FC236}">
                    <a16:creationId xmlns:a16="http://schemas.microsoft.com/office/drawing/2014/main" id="{EBEA5824-7364-4A28-990A-77A4EEA6DB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>
                <a:extLst>
                  <a:ext uri="{FF2B5EF4-FFF2-40B4-BE49-F238E27FC236}">
                    <a16:creationId xmlns:a16="http://schemas.microsoft.com/office/drawing/2014/main" id="{AD51A82E-12B1-4104-9483-261FBD1124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7A49CBCA-EA1E-4EF8-808A-FFCE0EF312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65DB92D1-1DF4-48C4-BC5E-E62B41DC79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4F5F5458-83E1-4374-ACC0-317CE94910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DCB75B67-CC94-4B20-A2E9-06438FE9F3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7A288A33-50FC-4450-BE53-44664F6A02E8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9BD58A6F-FC49-48F6-A57E-8E0BA20AAB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92577885-BFA4-4979-AC80-E7CC59191E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35BB2C63-8D65-4887-82E4-91608044CA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07613BFF-0E42-4B16-8F7C-A6ED74B87D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3A71A282-15C5-4BA2-9497-BFF0A6C4E8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A937DA8C-FB21-4069-8800-D902A067B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EBB81FEE-25B3-4AED-910C-27441787D4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ACC22E30-CEDA-4EA2-ACA1-5E8E89B8B9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484D96C6-ABA2-47DC-B722-7329D4E8B4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5A964A71-5E91-403C-91F3-554674C151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54A8063C-BECD-4934-BA3B-E8940FF510D2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B779D89B-33BB-49B5-8D1E-06A36020F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3FD52141-0332-4A75-87C7-9C5AE42D82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F8861686-3E7E-4D01-A320-984E14E0CB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FEA653D0-096C-408D-B04A-47C29B1466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69465BE6-E2C4-4A20-9C64-11018799C1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1054DEE6-C428-446D-B402-40322B098D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A143785E-E482-4488-B4CE-9B3C0AE5D2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B6C1CDC0-7F36-4B24-9F1D-EE85996DFB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72709EF4-05A4-4C88-99A3-F7D4B44496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FE4897A3-D402-4354-8F95-32435F86D9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91D5F826-82A3-40BD-B7E7-427C5D842C4A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828E52B4-EFE9-442B-8BD0-2DE2113031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99BC2564-A70D-436D-AF03-3561519EEE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CB066EB7-6A28-41CA-974E-F937030419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2D5E782A-FEFD-47CF-8920-E3FB842E44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4E0ED99F-5C83-4DE1-A130-A991F81359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A77D53AB-8E0A-4D4A-878E-F7AD6FA786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66BDC933-2BFC-442C-8C12-A85BD38EFE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9F085C2A-3298-4769-982B-102FBEB4EB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5C9C7C1B-5431-49A5-BCBB-064AB09926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0271A93F-C512-4ABC-96B1-4ECC4FFC90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EA6B0D97-73F1-4215-895A-2E7A52712805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FCBA9019-EDAE-4F30-82E1-73A53C6D68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579D630A-BC4B-40AD-8E22-AA058A148A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CC379FA0-E17C-45ED-8504-5F6D73E4B0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5E377A02-8EAC-42EB-BF6A-64DA632989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3D5E3396-09EE-42F8-9D21-D4ED88E6C4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EDDB6DAB-A16D-4B12-9999-3C0355DF34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FDB9ACE4-BA6A-4105-B4A0-A0EBD4029B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E39D4A05-A0BD-415E-9AD3-6159BE270A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986A1F0E-E1FD-4A4A-893B-9ACF32BC03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D316B0A6-A124-43A1-A794-1136FE70C0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C9D65B5E-4150-4D10-99A9-1A568840FA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CEFB9B33-7F89-450C-98D4-7DD6387BD78F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55C62D6E-39A2-4A37-BC43-08485CD9DC48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8292148F-5F48-46A8-8C25-730859F9C8C4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CD25D6FE-3D47-4F4D-8539-2F48C31E808C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EF088587-D867-42F8-96F7-F631191557A8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B17BAD91-172B-415C-A2A8-4086E100B80F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ED90EC1D-CF6F-4910-98EA-BCF9A83E59CA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4BA035E8-FEB4-40DD-ABB4-1F62CCDC40C4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FA1FFB7F-6AF6-4916-B0B5-452F784BDEE3}"/>
              </a:ext>
            </a:extLst>
          </p:cNvPr>
          <p:cNvGrpSpPr/>
          <p:nvPr/>
        </p:nvGrpSpPr>
        <p:grpSpPr>
          <a:xfrm rot="9158684">
            <a:off x="8244063" y="5017108"/>
            <a:ext cx="675804" cy="3265176"/>
            <a:chOff x="10764539" y="1475264"/>
            <a:chExt cx="668226" cy="3228565"/>
          </a:xfrm>
        </p:grpSpPr>
        <p:sp>
          <p:nvSpPr>
            <p:cNvPr id="321" name="Rectangle 320">
              <a:extLst>
                <a:ext uri="{FF2B5EF4-FFF2-40B4-BE49-F238E27FC236}">
                  <a16:creationId xmlns:a16="http://schemas.microsoft.com/office/drawing/2014/main" id="{F752D4F3-B146-41D8-ADAB-06984953BFBC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22" name="Rectangle 321">
              <a:extLst>
                <a:ext uri="{FF2B5EF4-FFF2-40B4-BE49-F238E27FC236}">
                  <a16:creationId xmlns:a16="http://schemas.microsoft.com/office/drawing/2014/main" id="{6153A5E4-0620-4973-B04F-6BA71B75CE70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23" name="Isosceles Triangle 322">
              <a:extLst>
                <a:ext uri="{FF2B5EF4-FFF2-40B4-BE49-F238E27FC236}">
                  <a16:creationId xmlns:a16="http://schemas.microsoft.com/office/drawing/2014/main" id="{C6BB54F4-63B3-476C-B28F-4EA573948C01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24" name="Isosceles Triangle 323">
              <a:extLst>
                <a:ext uri="{FF2B5EF4-FFF2-40B4-BE49-F238E27FC236}">
                  <a16:creationId xmlns:a16="http://schemas.microsoft.com/office/drawing/2014/main" id="{8134582E-5C11-4E68-820E-88AA1AFA08E6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sp>
        <p:nvSpPr>
          <p:cNvPr id="373" name="Arc 372">
            <a:extLst>
              <a:ext uri="{FF2B5EF4-FFF2-40B4-BE49-F238E27FC236}">
                <a16:creationId xmlns:a16="http://schemas.microsoft.com/office/drawing/2014/main" id="{C3A3B3B1-897E-45E3-A799-39501A853769}"/>
              </a:ext>
            </a:extLst>
          </p:cNvPr>
          <p:cNvSpPr/>
          <p:nvPr/>
        </p:nvSpPr>
        <p:spPr>
          <a:xfrm>
            <a:off x="7865530" y="4262967"/>
            <a:ext cx="2011680" cy="2011680"/>
          </a:xfrm>
          <a:prstGeom prst="arc">
            <a:avLst>
              <a:gd name="adj1" fmla="val 13885336"/>
              <a:gd name="adj2" fmla="val 15531112"/>
            </a:avLst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D87953D7-1C7D-4EB8-B85E-50D2FE8A8A0A}"/>
              </a:ext>
            </a:extLst>
          </p:cNvPr>
          <p:cNvGrpSpPr/>
          <p:nvPr/>
        </p:nvGrpSpPr>
        <p:grpSpPr>
          <a:xfrm rot="13953920" flipH="1">
            <a:off x="5707363" y="-608139"/>
            <a:ext cx="6126480" cy="6126480"/>
            <a:chOff x="1981200" y="-685800"/>
            <a:chExt cx="8229600" cy="8229600"/>
          </a:xfrm>
        </p:grpSpPr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F5CA5AA0-08CB-42E6-ACFF-FB7A9A20E0A7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328" name="Group 327">
                <a:extLst>
                  <a:ext uri="{FF2B5EF4-FFF2-40B4-BE49-F238E27FC236}">
                    <a16:creationId xmlns:a16="http://schemas.microsoft.com/office/drawing/2014/main" id="{8D159D41-27F2-445E-AC4F-25651D87F642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345" name="Group 344">
                  <a:extLst>
                    <a:ext uri="{FF2B5EF4-FFF2-40B4-BE49-F238E27FC236}">
                      <a16:creationId xmlns:a16="http://schemas.microsoft.com/office/drawing/2014/main" id="{4CBAEFAF-F62F-47EA-A112-94A887F1143C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347" name="Rectangle: Single Corner Rounded 17">
                    <a:extLst>
                      <a:ext uri="{FF2B5EF4-FFF2-40B4-BE49-F238E27FC236}">
                        <a16:creationId xmlns:a16="http://schemas.microsoft.com/office/drawing/2014/main" id="{C37E0085-3B4B-4407-925D-9CED989A855E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48" name="Rectangle: Single Corner Rounded 17">
                    <a:extLst>
                      <a:ext uri="{FF2B5EF4-FFF2-40B4-BE49-F238E27FC236}">
                        <a16:creationId xmlns:a16="http://schemas.microsoft.com/office/drawing/2014/main" id="{66BF58B9-7783-4CEB-AD8D-8FCAFD8B425E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46" name="Isosceles Triangle 345">
                  <a:extLst>
                    <a:ext uri="{FF2B5EF4-FFF2-40B4-BE49-F238E27FC236}">
                      <a16:creationId xmlns:a16="http://schemas.microsoft.com/office/drawing/2014/main" id="{8DEDC709-8C61-4865-B3E4-7446C0C42E9E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329" name="Group 328">
                <a:extLst>
                  <a:ext uri="{FF2B5EF4-FFF2-40B4-BE49-F238E27FC236}">
                    <a16:creationId xmlns:a16="http://schemas.microsoft.com/office/drawing/2014/main" id="{6A238F2C-003E-4775-9A62-D6E79C835989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343" name="Rectangle: Single Corner Rounded 17">
                  <a:extLst>
                    <a:ext uri="{FF2B5EF4-FFF2-40B4-BE49-F238E27FC236}">
                      <a16:creationId xmlns:a16="http://schemas.microsoft.com/office/drawing/2014/main" id="{97C6C9DB-A839-4064-B5D2-E234E4B658DB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4" name="Rectangle: Single Corner Rounded 17">
                  <a:extLst>
                    <a:ext uri="{FF2B5EF4-FFF2-40B4-BE49-F238E27FC236}">
                      <a16:creationId xmlns:a16="http://schemas.microsoft.com/office/drawing/2014/main" id="{A3EEE132-D7F2-43AB-8208-4F551DE83D76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330" name="Group 329">
                <a:extLst>
                  <a:ext uri="{FF2B5EF4-FFF2-40B4-BE49-F238E27FC236}">
                    <a16:creationId xmlns:a16="http://schemas.microsoft.com/office/drawing/2014/main" id="{7260B994-D3EE-4962-BF8E-4C3D8804D012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340" name="Rectangle 339">
                  <a:extLst>
                    <a:ext uri="{FF2B5EF4-FFF2-40B4-BE49-F238E27FC236}">
                      <a16:creationId xmlns:a16="http://schemas.microsoft.com/office/drawing/2014/main" id="{7DB09C6A-8ACB-4EBC-B324-035AAC0AACF9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Rectangle: Rounded Corners 340">
                  <a:extLst>
                    <a:ext uri="{FF2B5EF4-FFF2-40B4-BE49-F238E27FC236}">
                      <a16:creationId xmlns:a16="http://schemas.microsoft.com/office/drawing/2014/main" id="{085EC600-3D2C-444F-8430-62EA5DA73DFD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Star: 7 Points 341">
                  <a:extLst>
                    <a:ext uri="{FF2B5EF4-FFF2-40B4-BE49-F238E27FC236}">
                      <a16:creationId xmlns:a16="http://schemas.microsoft.com/office/drawing/2014/main" id="{81F1A804-A313-420D-B829-19EABD688763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1" name="Group 330">
                <a:extLst>
                  <a:ext uri="{FF2B5EF4-FFF2-40B4-BE49-F238E27FC236}">
                    <a16:creationId xmlns:a16="http://schemas.microsoft.com/office/drawing/2014/main" id="{14DD8875-F889-45B6-95A0-ABCC6F63F380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332" name="Group 331">
                  <a:extLst>
                    <a:ext uri="{FF2B5EF4-FFF2-40B4-BE49-F238E27FC236}">
                      <a16:creationId xmlns:a16="http://schemas.microsoft.com/office/drawing/2014/main" id="{E00A65FC-5AC1-45B3-A4F9-844636DE5E9C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336" name="Rectangle 335">
                    <a:extLst>
                      <a:ext uri="{FF2B5EF4-FFF2-40B4-BE49-F238E27FC236}">
                        <a16:creationId xmlns:a16="http://schemas.microsoft.com/office/drawing/2014/main" id="{960CDB93-D521-4913-AF30-3A1A3C70E536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37" name="Rectangle 336">
                    <a:extLst>
                      <a:ext uri="{FF2B5EF4-FFF2-40B4-BE49-F238E27FC236}">
                        <a16:creationId xmlns:a16="http://schemas.microsoft.com/office/drawing/2014/main" id="{FA122828-980A-4C02-9823-4637DC01AB07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38" name="Isosceles Triangle 337">
                    <a:extLst>
                      <a:ext uri="{FF2B5EF4-FFF2-40B4-BE49-F238E27FC236}">
                        <a16:creationId xmlns:a16="http://schemas.microsoft.com/office/drawing/2014/main" id="{C3A3CDC0-7F8B-4C99-80E0-EF49E8FE0C72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39" name="Isosceles Triangle 338">
                    <a:extLst>
                      <a:ext uri="{FF2B5EF4-FFF2-40B4-BE49-F238E27FC236}">
                        <a16:creationId xmlns:a16="http://schemas.microsoft.com/office/drawing/2014/main" id="{1F22B7E7-1B54-4663-A6BC-FD410153CBEB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333" name="Group 332">
                  <a:extLst>
                    <a:ext uri="{FF2B5EF4-FFF2-40B4-BE49-F238E27FC236}">
                      <a16:creationId xmlns:a16="http://schemas.microsoft.com/office/drawing/2014/main" id="{095044D0-6617-4E34-8CF4-518FBEEAD09E}"/>
                    </a:ext>
                  </a:extLst>
                </p:cNvPr>
                <p:cNvGrpSpPr/>
                <p:nvPr/>
              </p:nvGrpSpPr>
              <p:grpSpPr>
                <a:xfrm>
                  <a:off x="7233061" y="2649892"/>
                  <a:ext cx="565355" cy="619645"/>
                  <a:chOff x="1561874" y="129718"/>
                  <a:chExt cx="475230" cy="520866"/>
                </a:xfrm>
              </p:grpSpPr>
              <p:sp>
                <p:nvSpPr>
                  <p:cNvPr id="334" name="Freeform: Shape 333">
                    <a:extLst>
                      <a:ext uri="{FF2B5EF4-FFF2-40B4-BE49-F238E27FC236}">
                        <a16:creationId xmlns:a16="http://schemas.microsoft.com/office/drawing/2014/main" id="{7EEAFFAF-20C9-4007-967F-0097C4515B90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96475" y="129718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5" name="Cylinder 334">
                    <a:extLst>
                      <a:ext uri="{FF2B5EF4-FFF2-40B4-BE49-F238E27FC236}">
                        <a16:creationId xmlns:a16="http://schemas.microsoft.com/office/drawing/2014/main" id="{044A9D31-8200-4560-B7AF-DC5734D3D4BC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327" name="Oval 326">
              <a:extLst>
                <a:ext uri="{FF2B5EF4-FFF2-40B4-BE49-F238E27FC236}">
                  <a16:creationId xmlns:a16="http://schemas.microsoft.com/office/drawing/2014/main" id="{470045EE-42EE-4346-89A9-F8C75445BC38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88" name="Oval 87">
            <a:extLst>
              <a:ext uri="{FF2B5EF4-FFF2-40B4-BE49-F238E27FC236}">
                <a16:creationId xmlns:a16="http://schemas.microsoft.com/office/drawing/2014/main" id="{238EFAC3-15C7-40A5-AD22-006A63A7BC8E}"/>
              </a:ext>
            </a:extLst>
          </p:cNvPr>
          <p:cNvSpPr/>
          <p:nvPr/>
        </p:nvSpPr>
        <p:spPr>
          <a:xfrm>
            <a:off x="8445500" y="4305300"/>
            <a:ext cx="91440" cy="9144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5BC341F6-7D09-411B-86EB-218017FC5CAD}"/>
              </a:ext>
            </a:extLst>
          </p:cNvPr>
          <p:cNvSpPr txBox="1"/>
          <p:nvPr/>
        </p:nvSpPr>
        <p:spPr>
          <a:xfrm>
            <a:off x="419020" y="873112"/>
            <a:ext cx="4119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sym typeface="Wingdings" panose="05000000000000000000" pitchFamily="2" charset="2"/>
              </a:rPr>
              <a:t></a:t>
            </a:r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কোন রশ্মি 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PQ </a:t>
            </a:r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নিই।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96BE7FE7-BE35-4D0C-A72C-53799925ADE7}"/>
              </a:ext>
            </a:extLst>
          </p:cNvPr>
          <p:cNvSpPr txBox="1"/>
          <p:nvPr/>
        </p:nvSpPr>
        <p:spPr>
          <a:xfrm>
            <a:off x="511275" y="1533424"/>
            <a:ext cx="6813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sym typeface="Wingdings" panose="05000000000000000000" pitchFamily="2" charset="2"/>
              </a:rPr>
              <a:t></a:t>
            </a:r>
            <a:r>
              <a:rPr lang="en-US" sz="28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প্রদত্ত     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বিন্দুতে পেন্সিল কম্পাসের কাঁটা স্থাপন করি এবং যে কোন ব্যাসার্ধ্যের বৃত্তচাপ আঁকি যা       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</a:p>
          <a:p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 রশ্মিগুলোকে 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 </a:t>
            </a:r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বিন্দুতে ছেদ করে।</a:t>
            </a:r>
            <a:endParaRPr lang="en-U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1" name="TextBox 350">
                <a:extLst>
                  <a:ext uri="{FF2B5EF4-FFF2-40B4-BE49-F238E27FC236}">
                    <a16:creationId xmlns:a16="http://schemas.microsoft.com/office/drawing/2014/main" id="{BDE3774E-1760-4CA8-8E9B-5C7D73991747}"/>
                  </a:ext>
                </a:extLst>
              </p:cNvPr>
              <p:cNvSpPr txBox="1"/>
              <p:nvPr/>
            </p:nvSpPr>
            <p:spPr>
              <a:xfrm>
                <a:off x="5669701" y="2101816"/>
                <a:ext cx="619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1" name="TextBox 350">
                <a:extLst>
                  <a:ext uri="{FF2B5EF4-FFF2-40B4-BE49-F238E27FC236}">
                    <a16:creationId xmlns:a16="http://schemas.microsoft.com/office/drawing/2014/main" id="{BDE3774E-1760-4CA8-8E9B-5C7D73991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701" y="2101816"/>
                <a:ext cx="61913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" name="TextBox 351">
                <a:extLst>
                  <a:ext uri="{FF2B5EF4-FFF2-40B4-BE49-F238E27FC236}">
                    <a16:creationId xmlns:a16="http://schemas.microsoft.com/office/drawing/2014/main" id="{48AD462A-7636-4A14-80D7-9B8A7B007B6B}"/>
                  </a:ext>
                </a:extLst>
              </p:cNvPr>
              <p:cNvSpPr txBox="1"/>
              <p:nvPr/>
            </p:nvSpPr>
            <p:spPr>
              <a:xfrm>
                <a:off x="1621593" y="1683946"/>
                <a:ext cx="6292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2" name="TextBox 351">
                <a:extLst>
                  <a:ext uri="{FF2B5EF4-FFF2-40B4-BE49-F238E27FC236}">
                    <a16:creationId xmlns:a16="http://schemas.microsoft.com/office/drawing/2014/main" id="{48AD462A-7636-4A14-80D7-9B8A7B007B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593" y="1683946"/>
                <a:ext cx="62926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3" name="TextBox 352">
            <a:extLst>
              <a:ext uri="{FF2B5EF4-FFF2-40B4-BE49-F238E27FC236}">
                <a16:creationId xmlns:a16="http://schemas.microsoft.com/office/drawing/2014/main" id="{552FBDF3-8ACD-4073-923D-D3C0EE4F4694}"/>
              </a:ext>
            </a:extLst>
          </p:cNvPr>
          <p:cNvSpPr txBox="1"/>
          <p:nvPr/>
        </p:nvSpPr>
        <p:spPr>
          <a:xfrm>
            <a:off x="511486" y="2930997"/>
            <a:ext cx="6430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sym typeface="Wingdings" panose="05000000000000000000" pitchFamily="2" charset="2"/>
              </a:rPr>
              <a:t></a:t>
            </a:r>
            <a:r>
              <a:rPr lang="en-US" sz="28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 ব্যাসার্ধ নিয়ে 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 </a:t>
            </a:r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কেন্দ্র করে একটি বৃত্তচাপ আঁকি যা রশ্মিটিকে 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Q </a:t>
            </a:r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বিন্দুতে ছেদ করে।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54CD6724-9E49-42C6-B2E4-8BD80BB69087}"/>
              </a:ext>
            </a:extLst>
          </p:cNvPr>
          <p:cNvSpPr txBox="1"/>
          <p:nvPr/>
        </p:nvSpPr>
        <p:spPr>
          <a:xfrm>
            <a:off x="418155" y="4894094"/>
            <a:ext cx="801572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sym typeface="Wingdings" panose="05000000000000000000" pitchFamily="2" charset="2"/>
              </a:rPr>
              <a:t></a:t>
            </a:r>
            <a:r>
              <a:rPr lang="en-US" sz="28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P,Q </a:t>
            </a:r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যোগ করে বর্ধিত করি। ফলে,           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 হলো।</a:t>
            </a:r>
          </a:p>
          <a:p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এর মান       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সমান।</a:t>
            </a:r>
            <a:endParaRPr lang="en-U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9" name="TextBox 358">
                <a:extLst>
                  <a:ext uri="{FF2B5EF4-FFF2-40B4-BE49-F238E27FC236}">
                    <a16:creationId xmlns:a16="http://schemas.microsoft.com/office/drawing/2014/main" id="{D45D4627-860C-4D42-A29B-6643327B50AC}"/>
                  </a:ext>
                </a:extLst>
              </p:cNvPr>
              <p:cNvSpPr txBox="1"/>
              <p:nvPr/>
            </p:nvSpPr>
            <p:spPr>
              <a:xfrm>
                <a:off x="2117171" y="5512753"/>
                <a:ext cx="1229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𝑅𝑃𝑄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9" name="TextBox 358">
                <a:extLst>
                  <a:ext uri="{FF2B5EF4-FFF2-40B4-BE49-F238E27FC236}">
                    <a16:creationId xmlns:a16="http://schemas.microsoft.com/office/drawing/2014/main" id="{D45D4627-860C-4D42-A29B-6643327B5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171" y="5512753"/>
                <a:ext cx="122936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0" name="TextBox 359">
                <a:extLst>
                  <a:ext uri="{FF2B5EF4-FFF2-40B4-BE49-F238E27FC236}">
                    <a16:creationId xmlns:a16="http://schemas.microsoft.com/office/drawing/2014/main" id="{35B09C65-9F21-46B1-9CAB-66C2BD4F8224}"/>
                  </a:ext>
                </a:extLst>
              </p:cNvPr>
              <p:cNvSpPr txBox="1"/>
              <p:nvPr/>
            </p:nvSpPr>
            <p:spPr>
              <a:xfrm>
                <a:off x="4716285" y="5095761"/>
                <a:ext cx="11287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𝑅𝑃𝑄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0" name="TextBox 359">
                <a:extLst>
                  <a:ext uri="{FF2B5EF4-FFF2-40B4-BE49-F238E27FC236}">
                    <a16:creationId xmlns:a16="http://schemas.microsoft.com/office/drawing/2014/main" id="{35B09C65-9F21-46B1-9CAB-66C2BD4F8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285" y="5095761"/>
                <a:ext cx="112874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CAD4A303-1EEF-4A1D-B844-4B04CD77F850}"/>
              </a:ext>
            </a:extLst>
          </p:cNvPr>
          <p:cNvGrpSpPr/>
          <p:nvPr/>
        </p:nvGrpSpPr>
        <p:grpSpPr>
          <a:xfrm>
            <a:off x="1346036" y="323154"/>
            <a:ext cx="3619254" cy="807555"/>
            <a:chOff x="1346036" y="323154"/>
            <a:chExt cx="3619254" cy="807555"/>
          </a:xfrm>
        </p:grpSpPr>
        <p:sp>
          <p:nvSpPr>
            <p:cNvPr id="362" name="Rectangle: Diagonal Corners Snipped 361">
              <a:extLst>
                <a:ext uri="{FF2B5EF4-FFF2-40B4-BE49-F238E27FC236}">
                  <a16:creationId xmlns:a16="http://schemas.microsoft.com/office/drawing/2014/main" id="{FF66CBB9-77D8-4514-9321-4C08028D9109}"/>
                </a:ext>
              </a:extLst>
            </p:cNvPr>
            <p:cNvSpPr/>
            <p:nvPr/>
          </p:nvSpPr>
          <p:spPr>
            <a:xfrm>
              <a:off x="1346036" y="381105"/>
              <a:ext cx="3619254" cy="579525"/>
            </a:xfrm>
            <a:prstGeom prst="snip2DiagRect">
              <a:avLst/>
            </a:prstGeom>
            <a:gradFill flip="none" rotWithShape="1">
              <a:gsLst>
                <a:gs pos="14000">
                  <a:srgbClr val="FFFF00"/>
                </a:gs>
                <a:gs pos="94000">
                  <a:srgbClr val="7030A0"/>
                </a:gs>
                <a:gs pos="44000">
                  <a:srgbClr val="00B0F0"/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02DAF8FD-716E-4894-950A-E2E4BC6B778D}"/>
                </a:ext>
              </a:extLst>
            </p:cNvPr>
            <p:cNvSpPr txBox="1"/>
            <p:nvPr/>
          </p:nvSpPr>
          <p:spPr>
            <a:xfrm>
              <a:off x="1640978" y="323154"/>
              <a:ext cx="3042025" cy="807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অঙ্কণের বিবরণঃ</a:t>
              </a:r>
              <a:endPara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61" name="Group 360">
            <a:extLst>
              <a:ext uri="{FF2B5EF4-FFF2-40B4-BE49-F238E27FC236}">
                <a16:creationId xmlns:a16="http://schemas.microsoft.com/office/drawing/2014/main" id="{9E361355-A92C-4F54-B007-A91F768C687B}"/>
              </a:ext>
            </a:extLst>
          </p:cNvPr>
          <p:cNvGrpSpPr/>
          <p:nvPr/>
        </p:nvGrpSpPr>
        <p:grpSpPr>
          <a:xfrm>
            <a:off x="872412" y="-4577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364" name="Straight Connector 363">
              <a:extLst>
                <a:ext uri="{FF2B5EF4-FFF2-40B4-BE49-F238E27FC236}">
                  <a16:creationId xmlns:a16="http://schemas.microsoft.com/office/drawing/2014/main" id="{8515ED9A-6F63-4331-91C7-0DDF4F78FAB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>
              <a:extLst>
                <a:ext uri="{FF2B5EF4-FFF2-40B4-BE49-F238E27FC236}">
                  <a16:creationId xmlns:a16="http://schemas.microsoft.com/office/drawing/2014/main" id="{46F87244-5216-48DB-AD77-A9943E5755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6" name="Arc 365">
              <a:extLst>
                <a:ext uri="{FF2B5EF4-FFF2-40B4-BE49-F238E27FC236}">
                  <a16:creationId xmlns:a16="http://schemas.microsoft.com/office/drawing/2014/main" id="{528C814F-46B3-4809-A6F0-5130D897630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83E30BB3-B6A6-47AF-BA85-B074F1F0DC8F}"/>
              </a:ext>
            </a:extLst>
          </p:cNvPr>
          <p:cNvGrpSpPr/>
          <p:nvPr/>
        </p:nvGrpSpPr>
        <p:grpSpPr>
          <a:xfrm>
            <a:off x="1413587" y="90"/>
            <a:ext cx="699796" cy="500965"/>
            <a:chOff x="1082351" y="494522"/>
            <a:chExt cx="1175657" cy="841621"/>
          </a:xfrm>
          <a:solidFill>
            <a:srgbClr val="FF0000"/>
          </a:solidFill>
        </p:grpSpPr>
        <p:cxnSp>
          <p:nvCxnSpPr>
            <p:cNvPr id="368" name="Straight Connector 367">
              <a:extLst>
                <a:ext uri="{FF2B5EF4-FFF2-40B4-BE49-F238E27FC236}">
                  <a16:creationId xmlns:a16="http://schemas.microsoft.com/office/drawing/2014/main" id="{567AA0EC-4577-4375-B525-445E51D6D30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>
              <a:extLst>
                <a:ext uri="{FF2B5EF4-FFF2-40B4-BE49-F238E27FC236}">
                  <a16:creationId xmlns:a16="http://schemas.microsoft.com/office/drawing/2014/main" id="{97F7A63B-E156-4B6C-9D98-C0DD150649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0" name="Arc 369">
              <a:extLst>
                <a:ext uri="{FF2B5EF4-FFF2-40B4-BE49-F238E27FC236}">
                  <a16:creationId xmlns:a16="http://schemas.microsoft.com/office/drawing/2014/main" id="{1B2E94D7-9B61-46B0-94DF-1FEC2FDD44F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64D30426-AF85-4B9B-BB86-3E6F10791DBC}"/>
              </a:ext>
            </a:extLst>
          </p:cNvPr>
          <p:cNvGrpSpPr/>
          <p:nvPr/>
        </p:nvGrpSpPr>
        <p:grpSpPr>
          <a:xfrm rot="3164560">
            <a:off x="-140157" y="-72117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372" name="Straight Connector 371">
              <a:extLst>
                <a:ext uri="{FF2B5EF4-FFF2-40B4-BE49-F238E27FC236}">
                  <a16:creationId xmlns:a16="http://schemas.microsoft.com/office/drawing/2014/main" id="{BF89D628-48BC-45F0-8ED5-80439BAAE86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>
              <a:extLst>
                <a:ext uri="{FF2B5EF4-FFF2-40B4-BE49-F238E27FC236}">
                  <a16:creationId xmlns:a16="http://schemas.microsoft.com/office/drawing/2014/main" id="{FF34D88C-9BB6-4F9D-8775-1077CAA74D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5" name="Arc 374">
              <a:extLst>
                <a:ext uri="{FF2B5EF4-FFF2-40B4-BE49-F238E27FC236}">
                  <a16:creationId xmlns:a16="http://schemas.microsoft.com/office/drawing/2014/main" id="{E4143F29-52B2-471E-BD4E-67F4F6EC242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6" name="Group 375">
            <a:extLst>
              <a:ext uri="{FF2B5EF4-FFF2-40B4-BE49-F238E27FC236}">
                <a16:creationId xmlns:a16="http://schemas.microsoft.com/office/drawing/2014/main" id="{2D84DBF8-497D-402F-96AE-B34110E87AFC}"/>
              </a:ext>
            </a:extLst>
          </p:cNvPr>
          <p:cNvGrpSpPr/>
          <p:nvPr/>
        </p:nvGrpSpPr>
        <p:grpSpPr>
          <a:xfrm>
            <a:off x="293913" y="3265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377" name="Straight Connector 376">
              <a:extLst>
                <a:ext uri="{FF2B5EF4-FFF2-40B4-BE49-F238E27FC236}">
                  <a16:creationId xmlns:a16="http://schemas.microsoft.com/office/drawing/2014/main" id="{5C5CBD24-5E13-4E29-A856-274F66B4E15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:a16="http://schemas.microsoft.com/office/drawing/2014/main" id="{BDBB759F-095F-4F56-9B80-BDFFC961F6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9" name="Arc 378">
              <a:extLst>
                <a:ext uri="{FF2B5EF4-FFF2-40B4-BE49-F238E27FC236}">
                  <a16:creationId xmlns:a16="http://schemas.microsoft.com/office/drawing/2014/main" id="{7AA5E196-304B-40A8-82DC-69900B7C5EE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966CF947-07AE-49FB-AAFB-A11714B613D3}"/>
              </a:ext>
            </a:extLst>
          </p:cNvPr>
          <p:cNvGrpSpPr/>
          <p:nvPr/>
        </p:nvGrpSpPr>
        <p:grpSpPr>
          <a:xfrm>
            <a:off x="3136640" y="630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381" name="Straight Connector 380">
              <a:extLst>
                <a:ext uri="{FF2B5EF4-FFF2-40B4-BE49-F238E27FC236}">
                  <a16:creationId xmlns:a16="http://schemas.microsoft.com/office/drawing/2014/main" id="{B1B68466-D4CD-4E84-8783-AA12C1DD8D2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>
              <a:extLst>
                <a:ext uri="{FF2B5EF4-FFF2-40B4-BE49-F238E27FC236}">
                  <a16:creationId xmlns:a16="http://schemas.microsoft.com/office/drawing/2014/main" id="{ECE69224-E53B-47E8-9EC7-63FD36510A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3" name="Arc 382">
              <a:extLst>
                <a:ext uri="{FF2B5EF4-FFF2-40B4-BE49-F238E27FC236}">
                  <a16:creationId xmlns:a16="http://schemas.microsoft.com/office/drawing/2014/main" id="{E00CA409-F100-48CF-801B-802F0B95FA7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3920D349-6F48-474E-8E5B-A534F65F7B6E}"/>
              </a:ext>
            </a:extLst>
          </p:cNvPr>
          <p:cNvGrpSpPr/>
          <p:nvPr/>
        </p:nvGrpSpPr>
        <p:grpSpPr>
          <a:xfrm>
            <a:off x="3677815" y="10975"/>
            <a:ext cx="699796" cy="500965"/>
            <a:chOff x="1082351" y="494522"/>
            <a:chExt cx="1175657" cy="841621"/>
          </a:xfrm>
          <a:solidFill>
            <a:srgbClr val="FF0000"/>
          </a:solidFill>
        </p:grpSpPr>
        <p:cxnSp>
          <p:nvCxnSpPr>
            <p:cNvPr id="385" name="Straight Connector 384">
              <a:extLst>
                <a:ext uri="{FF2B5EF4-FFF2-40B4-BE49-F238E27FC236}">
                  <a16:creationId xmlns:a16="http://schemas.microsoft.com/office/drawing/2014/main" id="{6B59A528-7E9E-44BB-9571-7B33261E713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>
              <a:extLst>
                <a:ext uri="{FF2B5EF4-FFF2-40B4-BE49-F238E27FC236}">
                  <a16:creationId xmlns:a16="http://schemas.microsoft.com/office/drawing/2014/main" id="{E283C9D7-C460-48AE-9154-537034867A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7" name="Arc 386">
              <a:extLst>
                <a:ext uri="{FF2B5EF4-FFF2-40B4-BE49-F238E27FC236}">
                  <a16:creationId xmlns:a16="http://schemas.microsoft.com/office/drawing/2014/main" id="{091BC7DB-CD28-4EC0-820A-38DF5D73CF7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8" name="Group 387">
            <a:extLst>
              <a:ext uri="{FF2B5EF4-FFF2-40B4-BE49-F238E27FC236}">
                <a16:creationId xmlns:a16="http://schemas.microsoft.com/office/drawing/2014/main" id="{12898C65-FC57-4E38-8329-620B9E728CA2}"/>
              </a:ext>
            </a:extLst>
          </p:cNvPr>
          <p:cNvGrpSpPr/>
          <p:nvPr/>
        </p:nvGrpSpPr>
        <p:grpSpPr>
          <a:xfrm>
            <a:off x="1981196" y="1088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389" name="Straight Connector 388">
              <a:extLst>
                <a:ext uri="{FF2B5EF4-FFF2-40B4-BE49-F238E27FC236}">
                  <a16:creationId xmlns:a16="http://schemas.microsoft.com/office/drawing/2014/main" id="{8BBD9691-EDC2-49F2-BD3A-ABD9651E51F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>
              <a:extLst>
                <a:ext uri="{FF2B5EF4-FFF2-40B4-BE49-F238E27FC236}">
                  <a16:creationId xmlns:a16="http://schemas.microsoft.com/office/drawing/2014/main" id="{946F5774-EF60-4D81-8B34-272CD3B83C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1" name="Arc 390">
              <a:extLst>
                <a:ext uri="{FF2B5EF4-FFF2-40B4-BE49-F238E27FC236}">
                  <a16:creationId xmlns:a16="http://schemas.microsoft.com/office/drawing/2014/main" id="{302DCD93-33E5-40FD-B6DF-0DFC845949C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BAA5AD29-C73D-4A23-84B8-1F2AECDB22C5}"/>
              </a:ext>
            </a:extLst>
          </p:cNvPr>
          <p:cNvGrpSpPr/>
          <p:nvPr/>
        </p:nvGrpSpPr>
        <p:grpSpPr>
          <a:xfrm>
            <a:off x="2558141" y="1088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393" name="Straight Connector 392">
              <a:extLst>
                <a:ext uri="{FF2B5EF4-FFF2-40B4-BE49-F238E27FC236}">
                  <a16:creationId xmlns:a16="http://schemas.microsoft.com/office/drawing/2014/main" id="{5D5375CB-6C34-4A07-BB27-63D365F87E1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>
              <a:extLst>
                <a:ext uri="{FF2B5EF4-FFF2-40B4-BE49-F238E27FC236}">
                  <a16:creationId xmlns:a16="http://schemas.microsoft.com/office/drawing/2014/main" id="{428691C6-61C3-4DFD-9B24-EA23526FE6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5" name="Arc 394">
              <a:extLst>
                <a:ext uri="{FF2B5EF4-FFF2-40B4-BE49-F238E27FC236}">
                  <a16:creationId xmlns:a16="http://schemas.microsoft.com/office/drawing/2014/main" id="{78E8F570-19F9-4D12-9B5C-8A9D9FB4981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6" name="Group 395">
            <a:extLst>
              <a:ext uri="{FF2B5EF4-FFF2-40B4-BE49-F238E27FC236}">
                <a16:creationId xmlns:a16="http://schemas.microsoft.com/office/drawing/2014/main" id="{6EDA33ED-64EB-4540-A7EF-9537D70B778C}"/>
              </a:ext>
            </a:extLst>
          </p:cNvPr>
          <p:cNvGrpSpPr/>
          <p:nvPr/>
        </p:nvGrpSpPr>
        <p:grpSpPr>
          <a:xfrm>
            <a:off x="5400868" y="1719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397" name="Straight Connector 396">
              <a:extLst>
                <a:ext uri="{FF2B5EF4-FFF2-40B4-BE49-F238E27FC236}">
                  <a16:creationId xmlns:a16="http://schemas.microsoft.com/office/drawing/2014/main" id="{CB6402CA-235A-45DB-BF56-2BABEE1E44D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>
              <a:extLst>
                <a:ext uri="{FF2B5EF4-FFF2-40B4-BE49-F238E27FC236}">
                  <a16:creationId xmlns:a16="http://schemas.microsoft.com/office/drawing/2014/main" id="{1F5C31B7-3A3A-4B4F-8D3B-D7AD9B9306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0" name="Arc 399">
              <a:extLst>
                <a:ext uri="{FF2B5EF4-FFF2-40B4-BE49-F238E27FC236}">
                  <a16:creationId xmlns:a16="http://schemas.microsoft.com/office/drawing/2014/main" id="{F93A42D0-9138-4E62-A9A8-7AA72240D72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482BE9EF-DDD7-4466-976B-95285367E506}"/>
              </a:ext>
            </a:extLst>
          </p:cNvPr>
          <p:cNvGrpSpPr/>
          <p:nvPr/>
        </p:nvGrpSpPr>
        <p:grpSpPr>
          <a:xfrm>
            <a:off x="5942043" y="10974"/>
            <a:ext cx="699796" cy="500965"/>
            <a:chOff x="1082351" y="494522"/>
            <a:chExt cx="1175657" cy="841621"/>
          </a:xfrm>
          <a:solidFill>
            <a:srgbClr val="FF0000"/>
          </a:solidFill>
        </p:grpSpPr>
        <p:cxnSp>
          <p:nvCxnSpPr>
            <p:cNvPr id="402" name="Straight Connector 401">
              <a:extLst>
                <a:ext uri="{FF2B5EF4-FFF2-40B4-BE49-F238E27FC236}">
                  <a16:creationId xmlns:a16="http://schemas.microsoft.com/office/drawing/2014/main" id="{2FEB5407-FCA1-4B83-9681-F894427A3E5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>
              <a:extLst>
                <a:ext uri="{FF2B5EF4-FFF2-40B4-BE49-F238E27FC236}">
                  <a16:creationId xmlns:a16="http://schemas.microsoft.com/office/drawing/2014/main" id="{1BD01A00-62E0-4AC0-AD97-C20119E1FF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4" name="Arc 403">
              <a:extLst>
                <a:ext uri="{FF2B5EF4-FFF2-40B4-BE49-F238E27FC236}">
                  <a16:creationId xmlns:a16="http://schemas.microsoft.com/office/drawing/2014/main" id="{4E9C2DE1-64B0-4623-A58D-3E730A555B0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9AC56EE7-E202-4DBD-B5C1-486CBD21D90E}"/>
              </a:ext>
            </a:extLst>
          </p:cNvPr>
          <p:cNvGrpSpPr/>
          <p:nvPr/>
        </p:nvGrpSpPr>
        <p:grpSpPr>
          <a:xfrm>
            <a:off x="4245424" y="-1088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406" name="Straight Connector 405">
              <a:extLst>
                <a:ext uri="{FF2B5EF4-FFF2-40B4-BE49-F238E27FC236}">
                  <a16:creationId xmlns:a16="http://schemas.microsoft.com/office/drawing/2014/main" id="{D6492122-7633-4211-B811-247CE1D159D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>
              <a:extLst>
                <a:ext uri="{FF2B5EF4-FFF2-40B4-BE49-F238E27FC236}">
                  <a16:creationId xmlns:a16="http://schemas.microsoft.com/office/drawing/2014/main" id="{3F08060A-D45E-450C-8B2D-CEEDB88EA3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8" name="Arc 407">
              <a:extLst>
                <a:ext uri="{FF2B5EF4-FFF2-40B4-BE49-F238E27FC236}">
                  <a16:creationId xmlns:a16="http://schemas.microsoft.com/office/drawing/2014/main" id="{BD2FE048-BA03-40D3-AE4C-AD8F6AFE4B9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9" name="Group 408">
            <a:extLst>
              <a:ext uri="{FF2B5EF4-FFF2-40B4-BE49-F238E27FC236}">
                <a16:creationId xmlns:a16="http://schemas.microsoft.com/office/drawing/2014/main" id="{8EEFB2A6-F8A0-4216-AC0F-34CF9318E1D1}"/>
              </a:ext>
            </a:extLst>
          </p:cNvPr>
          <p:cNvGrpSpPr/>
          <p:nvPr/>
        </p:nvGrpSpPr>
        <p:grpSpPr>
          <a:xfrm>
            <a:off x="4822369" y="21770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410" name="Straight Connector 409">
              <a:extLst>
                <a:ext uri="{FF2B5EF4-FFF2-40B4-BE49-F238E27FC236}">
                  <a16:creationId xmlns:a16="http://schemas.microsoft.com/office/drawing/2014/main" id="{E0AC21F8-9826-4B7A-9D94-47FE05DE2A8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>
              <a:extLst>
                <a:ext uri="{FF2B5EF4-FFF2-40B4-BE49-F238E27FC236}">
                  <a16:creationId xmlns:a16="http://schemas.microsoft.com/office/drawing/2014/main" id="{E1A540C9-8044-4755-BC58-FA5806AD7A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" name="Arc 411">
              <a:extLst>
                <a:ext uri="{FF2B5EF4-FFF2-40B4-BE49-F238E27FC236}">
                  <a16:creationId xmlns:a16="http://schemas.microsoft.com/office/drawing/2014/main" id="{3E992524-3D89-45F6-B618-8C2322DFFB9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81D59389-6F46-406B-A6A3-4CD29F865159}"/>
              </a:ext>
            </a:extLst>
          </p:cNvPr>
          <p:cNvGrpSpPr/>
          <p:nvPr/>
        </p:nvGrpSpPr>
        <p:grpSpPr>
          <a:xfrm>
            <a:off x="7665096" y="28078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414" name="Straight Connector 413">
              <a:extLst>
                <a:ext uri="{FF2B5EF4-FFF2-40B4-BE49-F238E27FC236}">
                  <a16:creationId xmlns:a16="http://schemas.microsoft.com/office/drawing/2014/main" id="{4ADD6465-1A98-466C-BEF1-41605088D10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>
              <a:extLst>
                <a:ext uri="{FF2B5EF4-FFF2-40B4-BE49-F238E27FC236}">
                  <a16:creationId xmlns:a16="http://schemas.microsoft.com/office/drawing/2014/main" id="{C5AA2A86-BF0E-47C7-BCB6-9734D5136F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6" name="Arc 415">
              <a:extLst>
                <a:ext uri="{FF2B5EF4-FFF2-40B4-BE49-F238E27FC236}">
                  <a16:creationId xmlns:a16="http://schemas.microsoft.com/office/drawing/2014/main" id="{71B8B0CE-A27E-4356-ADD1-36FC10ABB59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7" name="Group 416">
            <a:extLst>
              <a:ext uri="{FF2B5EF4-FFF2-40B4-BE49-F238E27FC236}">
                <a16:creationId xmlns:a16="http://schemas.microsoft.com/office/drawing/2014/main" id="{E64D115E-87E7-4F1D-8545-1C792E33CA27}"/>
              </a:ext>
            </a:extLst>
          </p:cNvPr>
          <p:cNvGrpSpPr/>
          <p:nvPr/>
        </p:nvGrpSpPr>
        <p:grpSpPr>
          <a:xfrm>
            <a:off x="8206271" y="32745"/>
            <a:ext cx="699796" cy="500965"/>
            <a:chOff x="1082351" y="494522"/>
            <a:chExt cx="1175657" cy="841621"/>
          </a:xfrm>
          <a:solidFill>
            <a:srgbClr val="FF0000"/>
          </a:solidFill>
        </p:grpSpPr>
        <p:cxnSp>
          <p:nvCxnSpPr>
            <p:cNvPr id="418" name="Straight Connector 417">
              <a:extLst>
                <a:ext uri="{FF2B5EF4-FFF2-40B4-BE49-F238E27FC236}">
                  <a16:creationId xmlns:a16="http://schemas.microsoft.com/office/drawing/2014/main" id="{B0AEBB59-F65D-42F7-9671-BE7DC53CFC6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>
              <a:extLst>
                <a:ext uri="{FF2B5EF4-FFF2-40B4-BE49-F238E27FC236}">
                  <a16:creationId xmlns:a16="http://schemas.microsoft.com/office/drawing/2014/main" id="{B7760773-12A7-4D8D-B744-1C3B9033BA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0" name="Arc 419">
              <a:extLst>
                <a:ext uri="{FF2B5EF4-FFF2-40B4-BE49-F238E27FC236}">
                  <a16:creationId xmlns:a16="http://schemas.microsoft.com/office/drawing/2014/main" id="{A48E3B7E-A6C8-4EFC-A86F-16465F13D3E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C35D7735-CBDF-4760-8C46-6198ADDE0ADF}"/>
              </a:ext>
            </a:extLst>
          </p:cNvPr>
          <p:cNvGrpSpPr/>
          <p:nvPr/>
        </p:nvGrpSpPr>
        <p:grpSpPr>
          <a:xfrm>
            <a:off x="6509652" y="10883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422" name="Straight Connector 421">
              <a:extLst>
                <a:ext uri="{FF2B5EF4-FFF2-40B4-BE49-F238E27FC236}">
                  <a16:creationId xmlns:a16="http://schemas.microsoft.com/office/drawing/2014/main" id="{0AF7A728-A83B-4BD8-9B15-6C2C2FB753D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>
              <a:extLst>
                <a:ext uri="{FF2B5EF4-FFF2-40B4-BE49-F238E27FC236}">
                  <a16:creationId xmlns:a16="http://schemas.microsoft.com/office/drawing/2014/main" id="{DDA9C157-E31D-473B-B049-B4FECBC77C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4" name="Arc 423">
              <a:extLst>
                <a:ext uri="{FF2B5EF4-FFF2-40B4-BE49-F238E27FC236}">
                  <a16:creationId xmlns:a16="http://schemas.microsoft.com/office/drawing/2014/main" id="{4232B63E-31D2-41A8-80A8-CD1D8B7F0F1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47FFB6BE-B0E8-4029-A6DF-D93BFFD53285}"/>
              </a:ext>
            </a:extLst>
          </p:cNvPr>
          <p:cNvGrpSpPr/>
          <p:nvPr/>
        </p:nvGrpSpPr>
        <p:grpSpPr>
          <a:xfrm>
            <a:off x="7086597" y="10883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426" name="Straight Connector 425">
              <a:extLst>
                <a:ext uri="{FF2B5EF4-FFF2-40B4-BE49-F238E27FC236}">
                  <a16:creationId xmlns:a16="http://schemas.microsoft.com/office/drawing/2014/main" id="{CED63EE3-60FE-45AA-BC90-7AA3776950E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Connector 426">
              <a:extLst>
                <a:ext uri="{FF2B5EF4-FFF2-40B4-BE49-F238E27FC236}">
                  <a16:creationId xmlns:a16="http://schemas.microsoft.com/office/drawing/2014/main" id="{908F55C8-1806-499F-9B42-AC78D4C5A2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8" name="Arc 427">
              <a:extLst>
                <a:ext uri="{FF2B5EF4-FFF2-40B4-BE49-F238E27FC236}">
                  <a16:creationId xmlns:a16="http://schemas.microsoft.com/office/drawing/2014/main" id="{B87254AF-4734-4F1A-B1F8-9454809E241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9" name="Group 428">
            <a:extLst>
              <a:ext uri="{FF2B5EF4-FFF2-40B4-BE49-F238E27FC236}">
                <a16:creationId xmlns:a16="http://schemas.microsoft.com/office/drawing/2014/main" id="{5F31D18A-524B-4071-A69A-F0F0D990A7AC}"/>
              </a:ext>
            </a:extLst>
          </p:cNvPr>
          <p:cNvGrpSpPr/>
          <p:nvPr/>
        </p:nvGrpSpPr>
        <p:grpSpPr>
          <a:xfrm>
            <a:off x="9929324" y="1719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36D4CA30-3397-4641-8F2A-D63E77479E4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>
              <a:extLst>
                <a:ext uri="{FF2B5EF4-FFF2-40B4-BE49-F238E27FC236}">
                  <a16:creationId xmlns:a16="http://schemas.microsoft.com/office/drawing/2014/main" id="{D05E0133-4800-4644-A18C-1E07F6C7ED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2" name="Arc 431">
              <a:extLst>
                <a:ext uri="{FF2B5EF4-FFF2-40B4-BE49-F238E27FC236}">
                  <a16:creationId xmlns:a16="http://schemas.microsoft.com/office/drawing/2014/main" id="{C69CBD50-B37C-4CF8-8EF1-584B04E1414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BCA09DA6-1C64-4C5D-9E27-5FBA4181E71A}"/>
              </a:ext>
            </a:extLst>
          </p:cNvPr>
          <p:cNvGrpSpPr/>
          <p:nvPr/>
        </p:nvGrpSpPr>
        <p:grpSpPr>
          <a:xfrm>
            <a:off x="10470499" y="21858"/>
            <a:ext cx="699796" cy="500965"/>
            <a:chOff x="1082351" y="494522"/>
            <a:chExt cx="1175657" cy="841621"/>
          </a:xfrm>
          <a:solidFill>
            <a:srgbClr val="FF0000"/>
          </a:solidFill>
        </p:grpSpPr>
        <p:cxnSp>
          <p:nvCxnSpPr>
            <p:cNvPr id="434" name="Straight Connector 433">
              <a:extLst>
                <a:ext uri="{FF2B5EF4-FFF2-40B4-BE49-F238E27FC236}">
                  <a16:creationId xmlns:a16="http://schemas.microsoft.com/office/drawing/2014/main" id="{2FEC39E2-BDCE-4BD6-AC81-91CA05E196F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>
              <a:extLst>
                <a:ext uri="{FF2B5EF4-FFF2-40B4-BE49-F238E27FC236}">
                  <a16:creationId xmlns:a16="http://schemas.microsoft.com/office/drawing/2014/main" id="{6B3A3C0B-4F07-4496-8E1C-653B8D1527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6" name="Arc 435">
              <a:extLst>
                <a:ext uri="{FF2B5EF4-FFF2-40B4-BE49-F238E27FC236}">
                  <a16:creationId xmlns:a16="http://schemas.microsoft.com/office/drawing/2014/main" id="{D267141B-0835-4EE1-8D8C-4B5DE9F4B97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7" name="Group 436">
            <a:extLst>
              <a:ext uri="{FF2B5EF4-FFF2-40B4-BE49-F238E27FC236}">
                <a16:creationId xmlns:a16="http://schemas.microsoft.com/office/drawing/2014/main" id="{34CB1419-EBDE-4097-BD38-D79E6369ECC6}"/>
              </a:ext>
            </a:extLst>
          </p:cNvPr>
          <p:cNvGrpSpPr/>
          <p:nvPr/>
        </p:nvGrpSpPr>
        <p:grpSpPr>
          <a:xfrm>
            <a:off x="8773880" y="21768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438" name="Straight Connector 437">
              <a:extLst>
                <a:ext uri="{FF2B5EF4-FFF2-40B4-BE49-F238E27FC236}">
                  <a16:creationId xmlns:a16="http://schemas.microsoft.com/office/drawing/2014/main" id="{6032FCCB-0242-4793-A32D-BF64290393D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>
              <a:extLst>
                <a:ext uri="{FF2B5EF4-FFF2-40B4-BE49-F238E27FC236}">
                  <a16:creationId xmlns:a16="http://schemas.microsoft.com/office/drawing/2014/main" id="{2483B651-8CC3-4D55-A5D2-A71C8F048F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" name="Arc 439">
              <a:extLst>
                <a:ext uri="{FF2B5EF4-FFF2-40B4-BE49-F238E27FC236}">
                  <a16:creationId xmlns:a16="http://schemas.microsoft.com/office/drawing/2014/main" id="{0AB2CC7C-D033-49D0-B661-5628623A123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1" name="Group 440">
            <a:extLst>
              <a:ext uri="{FF2B5EF4-FFF2-40B4-BE49-F238E27FC236}">
                <a16:creationId xmlns:a16="http://schemas.microsoft.com/office/drawing/2014/main" id="{2A3344AC-15C9-454F-A797-8CA3944DB40D}"/>
              </a:ext>
            </a:extLst>
          </p:cNvPr>
          <p:cNvGrpSpPr/>
          <p:nvPr/>
        </p:nvGrpSpPr>
        <p:grpSpPr>
          <a:xfrm>
            <a:off x="9350825" y="21768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442" name="Straight Connector 441">
              <a:extLst>
                <a:ext uri="{FF2B5EF4-FFF2-40B4-BE49-F238E27FC236}">
                  <a16:creationId xmlns:a16="http://schemas.microsoft.com/office/drawing/2014/main" id="{4C241B58-C10B-4364-9A3D-1634072DCAD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>
              <a:extLst>
                <a:ext uri="{FF2B5EF4-FFF2-40B4-BE49-F238E27FC236}">
                  <a16:creationId xmlns:a16="http://schemas.microsoft.com/office/drawing/2014/main" id="{F100752A-05E6-4F30-BBA8-7C2960EB9F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4" name="Arc 443">
              <a:extLst>
                <a:ext uri="{FF2B5EF4-FFF2-40B4-BE49-F238E27FC236}">
                  <a16:creationId xmlns:a16="http://schemas.microsoft.com/office/drawing/2014/main" id="{C5301B4F-64A5-4D50-B6BB-563319486FC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5" name="Group 444">
            <a:extLst>
              <a:ext uri="{FF2B5EF4-FFF2-40B4-BE49-F238E27FC236}">
                <a16:creationId xmlns:a16="http://schemas.microsoft.com/office/drawing/2014/main" id="{27EF1B0C-1837-4CC9-894B-99FB914DAAA2}"/>
              </a:ext>
            </a:extLst>
          </p:cNvPr>
          <p:cNvGrpSpPr/>
          <p:nvPr/>
        </p:nvGrpSpPr>
        <p:grpSpPr>
          <a:xfrm>
            <a:off x="11038108" y="10881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446" name="Straight Connector 445">
              <a:extLst>
                <a:ext uri="{FF2B5EF4-FFF2-40B4-BE49-F238E27FC236}">
                  <a16:creationId xmlns:a16="http://schemas.microsoft.com/office/drawing/2014/main" id="{491AFEF8-EA5E-4F7A-A812-C312C65514B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>
              <a:extLst>
                <a:ext uri="{FF2B5EF4-FFF2-40B4-BE49-F238E27FC236}">
                  <a16:creationId xmlns:a16="http://schemas.microsoft.com/office/drawing/2014/main" id="{B017ECBA-EF81-4323-BA69-4251C6DEB1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8" name="Arc 447">
              <a:extLst>
                <a:ext uri="{FF2B5EF4-FFF2-40B4-BE49-F238E27FC236}">
                  <a16:creationId xmlns:a16="http://schemas.microsoft.com/office/drawing/2014/main" id="{C9F4492A-D975-4DBC-BE49-AA3F6C84747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9" name="Group 448">
            <a:extLst>
              <a:ext uri="{FF2B5EF4-FFF2-40B4-BE49-F238E27FC236}">
                <a16:creationId xmlns:a16="http://schemas.microsoft.com/office/drawing/2014/main" id="{1107F81D-A1D1-40DA-AE25-BFA97744FF40}"/>
              </a:ext>
            </a:extLst>
          </p:cNvPr>
          <p:cNvGrpSpPr/>
          <p:nvPr/>
        </p:nvGrpSpPr>
        <p:grpSpPr>
          <a:xfrm>
            <a:off x="950157" y="6596013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450" name="Straight Connector 449">
              <a:extLst>
                <a:ext uri="{FF2B5EF4-FFF2-40B4-BE49-F238E27FC236}">
                  <a16:creationId xmlns:a16="http://schemas.microsoft.com/office/drawing/2014/main" id="{5E7ADB42-C29C-4DFA-8ACE-1F5EF4420E4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>
              <a:extLst>
                <a:ext uri="{FF2B5EF4-FFF2-40B4-BE49-F238E27FC236}">
                  <a16:creationId xmlns:a16="http://schemas.microsoft.com/office/drawing/2014/main" id="{B4D82B76-6431-43D4-B848-EFA6DE04EE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2" name="Arc 451">
              <a:extLst>
                <a:ext uri="{FF2B5EF4-FFF2-40B4-BE49-F238E27FC236}">
                  <a16:creationId xmlns:a16="http://schemas.microsoft.com/office/drawing/2014/main" id="{DC32471E-67E5-4569-B971-780A3A8103D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3" name="Group 452">
            <a:extLst>
              <a:ext uri="{FF2B5EF4-FFF2-40B4-BE49-F238E27FC236}">
                <a16:creationId xmlns:a16="http://schemas.microsoft.com/office/drawing/2014/main" id="{45170D1F-5AA7-4812-83DC-511F49FD4779}"/>
              </a:ext>
            </a:extLst>
          </p:cNvPr>
          <p:cNvGrpSpPr/>
          <p:nvPr/>
        </p:nvGrpSpPr>
        <p:grpSpPr>
          <a:xfrm>
            <a:off x="1491332" y="6600680"/>
            <a:ext cx="699796" cy="376383"/>
            <a:chOff x="1082351" y="494522"/>
            <a:chExt cx="1175657" cy="841621"/>
          </a:xfrm>
          <a:solidFill>
            <a:srgbClr val="FF0000"/>
          </a:solidFill>
        </p:grpSpPr>
        <p:cxnSp>
          <p:nvCxnSpPr>
            <p:cNvPr id="454" name="Straight Connector 453">
              <a:extLst>
                <a:ext uri="{FF2B5EF4-FFF2-40B4-BE49-F238E27FC236}">
                  <a16:creationId xmlns:a16="http://schemas.microsoft.com/office/drawing/2014/main" id="{174E1B68-FB27-4A84-8CCA-8B0A52A156D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Connector 454">
              <a:extLst>
                <a:ext uri="{FF2B5EF4-FFF2-40B4-BE49-F238E27FC236}">
                  <a16:creationId xmlns:a16="http://schemas.microsoft.com/office/drawing/2014/main" id="{12FFEC0F-D4E1-429E-8425-F299F00AB6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6" name="Arc 455">
              <a:extLst>
                <a:ext uri="{FF2B5EF4-FFF2-40B4-BE49-F238E27FC236}">
                  <a16:creationId xmlns:a16="http://schemas.microsoft.com/office/drawing/2014/main" id="{E18AB34F-CBE0-4D7C-886B-C971A6460837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7" name="Group 456">
            <a:extLst>
              <a:ext uri="{FF2B5EF4-FFF2-40B4-BE49-F238E27FC236}">
                <a16:creationId xmlns:a16="http://schemas.microsoft.com/office/drawing/2014/main" id="{5565EF93-9EBD-4891-A2CA-AFC6AE4D20F9}"/>
              </a:ext>
            </a:extLst>
          </p:cNvPr>
          <p:cNvGrpSpPr/>
          <p:nvPr/>
        </p:nvGrpSpPr>
        <p:grpSpPr>
          <a:xfrm rot="20450765">
            <a:off x="-93897" y="6468835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458" name="Straight Connector 457">
              <a:extLst>
                <a:ext uri="{FF2B5EF4-FFF2-40B4-BE49-F238E27FC236}">
                  <a16:creationId xmlns:a16="http://schemas.microsoft.com/office/drawing/2014/main" id="{4020E913-CCF8-479A-8843-EA2DEF3D31F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>
              <a:extLst>
                <a:ext uri="{FF2B5EF4-FFF2-40B4-BE49-F238E27FC236}">
                  <a16:creationId xmlns:a16="http://schemas.microsoft.com/office/drawing/2014/main" id="{8BFEA173-039E-45AB-8012-BBE85C5564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0" name="Arc 459">
              <a:extLst>
                <a:ext uri="{FF2B5EF4-FFF2-40B4-BE49-F238E27FC236}">
                  <a16:creationId xmlns:a16="http://schemas.microsoft.com/office/drawing/2014/main" id="{003C0AE0-9C99-4C5B-BC63-CDB4A9E036B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1" name="Group 460">
            <a:extLst>
              <a:ext uri="{FF2B5EF4-FFF2-40B4-BE49-F238E27FC236}">
                <a16:creationId xmlns:a16="http://schemas.microsoft.com/office/drawing/2014/main" id="{B072AD7F-ABDD-4827-8A6B-EB7026DFBD38}"/>
              </a:ext>
            </a:extLst>
          </p:cNvPr>
          <p:cNvGrpSpPr/>
          <p:nvPr/>
        </p:nvGrpSpPr>
        <p:grpSpPr>
          <a:xfrm>
            <a:off x="371658" y="6600590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462" name="Straight Connector 461">
              <a:extLst>
                <a:ext uri="{FF2B5EF4-FFF2-40B4-BE49-F238E27FC236}">
                  <a16:creationId xmlns:a16="http://schemas.microsoft.com/office/drawing/2014/main" id="{74A65CE7-48B9-46FE-B240-27FAF529FBC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462">
              <a:extLst>
                <a:ext uri="{FF2B5EF4-FFF2-40B4-BE49-F238E27FC236}">
                  <a16:creationId xmlns:a16="http://schemas.microsoft.com/office/drawing/2014/main" id="{5F55DDA6-FFF5-4526-A458-3EB3AD9EC1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4" name="Arc 463">
              <a:extLst>
                <a:ext uri="{FF2B5EF4-FFF2-40B4-BE49-F238E27FC236}">
                  <a16:creationId xmlns:a16="http://schemas.microsoft.com/office/drawing/2014/main" id="{47B314B9-1350-49D8-8B51-2B9B710B7B5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5" name="Group 464">
            <a:extLst>
              <a:ext uri="{FF2B5EF4-FFF2-40B4-BE49-F238E27FC236}">
                <a16:creationId xmlns:a16="http://schemas.microsoft.com/office/drawing/2014/main" id="{E792CC19-D334-48D3-8743-772738D355BC}"/>
              </a:ext>
            </a:extLst>
          </p:cNvPr>
          <p:cNvGrpSpPr/>
          <p:nvPr/>
        </p:nvGrpSpPr>
        <p:grpSpPr>
          <a:xfrm>
            <a:off x="3214385" y="6606898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466" name="Straight Connector 465">
              <a:extLst>
                <a:ext uri="{FF2B5EF4-FFF2-40B4-BE49-F238E27FC236}">
                  <a16:creationId xmlns:a16="http://schemas.microsoft.com/office/drawing/2014/main" id="{A08783E2-4469-435F-AB61-9BF16B17CF2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Straight Connector 466">
              <a:extLst>
                <a:ext uri="{FF2B5EF4-FFF2-40B4-BE49-F238E27FC236}">
                  <a16:creationId xmlns:a16="http://schemas.microsoft.com/office/drawing/2014/main" id="{00397D4E-4B25-44B7-9CE6-CA21BEDC1A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8" name="Arc 467">
              <a:extLst>
                <a:ext uri="{FF2B5EF4-FFF2-40B4-BE49-F238E27FC236}">
                  <a16:creationId xmlns:a16="http://schemas.microsoft.com/office/drawing/2014/main" id="{F786F6B4-77DF-4852-AED7-34D46B16606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9" name="Group 468">
            <a:extLst>
              <a:ext uri="{FF2B5EF4-FFF2-40B4-BE49-F238E27FC236}">
                <a16:creationId xmlns:a16="http://schemas.microsoft.com/office/drawing/2014/main" id="{F5EE1FB6-5AD0-4179-A9E8-1126DBDDB8FA}"/>
              </a:ext>
            </a:extLst>
          </p:cNvPr>
          <p:cNvGrpSpPr/>
          <p:nvPr/>
        </p:nvGrpSpPr>
        <p:grpSpPr>
          <a:xfrm>
            <a:off x="3755560" y="6611565"/>
            <a:ext cx="699796" cy="376383"/>
            <a:chOff x="1082351" y="494522"/>
            <a:chExt cx="1175657" cy="841621"/>
          </a:xfrm>
          <a:solidFill>
            <a:srgbClr val="FF0000"/>
          </a:solidFill>
        </p:grpSpPr>
        <p:cxnSp>
          <p:nvCxnSpPr>
            <p:cNvPr id="470" name="Straight Connector 469">
              <a:extLst>
                <a:ext uri="{FF2B5EF4-FFF2-40B4-BE49-F238E27FC236}">
                  <a16:creationId xmlns:a16="http://schemas.microsoft.com/office/drawing/2014/main" id="{E234BF1F-0C61-4F3D-9245-9CA798C9AEC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Connector 470">
              <a:extLst>
                <a:ext uri="{FF2B5EF4-FFF2-40B4-BE49-F238E27FC236}">
                  <a16:creationId xmlns:a16="http://schemas.microsoft.com/office/drawing/2014/main" id="{AE6CC944-C000-4DD8-B4F6-F0054BA00F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2" name="Arc 471">
              <a:extLst>
                <a:ext uri="{FF2B5EF4-FFF2-40B4-BE49-F238E27FC236}">
                  <a16:creationId xmlns:a16="http://schemas.microsoft.com/office/drawing/2014/main" id="{D2233ED6-4C0C-4446-A4E3-959BD41B68A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3" name="Group 472">
            <a:extLst>
              <a:ext uri="{FF2B5EF4-FFF2-40B4-BE49-F238E27FC236}">
                <a16:creationId xmlns:a16="http://schemas.microsoft.com/office/drawing/2014/main" id="{DF8CF719-CA74-470E-AB41-89B7C0C8531E}"/>
              </a:ext>
            </a:extLst>
          </p:cNvPr>
          <p:cNvGrpSpPr/>
          <p:nvPr/>
        </p:nvGrpSpPr>
        <p:grpSpPr>
          <a:xfrm>
            <a:off x="2058941" y="6611475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474" name="Straight Connector 473">
              <a:extLst>
                <a:ext uri="{FF2B5EF4-FFF2-40B4-BE49-F238E27FC236}">
                  <a16:creationId xmlns:a16="http://schemas.microsoft.com/office/drawing/2014/main" id="{AD6762A4-21DF-4FC4-AAA7-10943F12EB9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Connector 474">
              <a:extLst>
                <a:ext uri="{FF2B5EF4-FFF2-40B4-BE49-F238E27FC236}">
                  <a16:creationId xmlns:a16="http://schemas.microsoft.com/office/drawing/2014/main" id="{495C8876-2EE4-4F1E-837C-A696BCC228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6" name="Arc 475">
              <a:extLst>
                <a:ext uri="{FF2B5EF4-FFF2-40B4-BE49-F238E27FC236}">
                  <a16:creationId xmlns:a16="http://schemas.microsoft.com/office/drawing/2014/main" id="{0EBB59BF-ADD0-4CF1-96F4-C1ADF8DC263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5C2F033A-10AE-4877-A63B-E5D800C7135E}"/>
              </a:ext>
            </a:extLst>
          </p:cNvPr>
          <p:cNvGrpSpPr/>
          <p:nvPr/>
        </p:nvGrpSpPr>
        <p:grpSpPr>
          <a:xfrm>
            <a:off x="2635886" y="6611475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478" name="Straight Connector 477">
              <a:extLst>
                <a:ext uri="{FF2B5EF4-FFF2-40B4-BE49-F238E27FC236}">
                  <a16:creationId xmlns:a16="http://schemas.microsoft.com/office/drawing/2014/main" id="{862B0AC6-B999-4451-AEB4-907DD29A623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Straight Connector 478">
              <a:extLst>
                <a:ext uri="{FF2B5EF4-FFF2-40B4-BE49-F238E27FC236}">
                  <a16:creationId xmlns:a16="http://schemas.microsoft.com/office/drawing/2014/main" id="{B1D571DA-3985-47EC-9771-30B32A4E2B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0" name="Arc 479">
              <a:extLst>
                <a:ext uri="{FF2B5EF4-FFF2-40B4-BE49-F238E27FC236}">
                  <a16:creationId xmlns:a16="http://schemas.microsoft.com/office/drawing/2014/main" id="{1831D006-1468-4C14-836E-CED59E4EAD5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1" name="Group 480">
            <a:extLst>
              <a:ext uri="{FF2B5EF4-FFF2-40B4-BE49-F238E27FC236}">
                <a16:creationId xmlns:a16="http://schemas.microsoft.com/office/drawing/2014/main" id="{60D4ACE3-9408-4BAC-BBB6-A3D76358CE9D}"/>
              </a:ext>
            </a:extLst>
          </p:cNvPr>
          <p:cNvGrpSpPr/>
          <p:nvPr/>
        </p:nvGrpSpPr>
        <p:grpSpPr>
          <a:xfrm>
            <a:off x="5478613" y="6606897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482" name="Straight Connector 481">
              <a:extLst>
                <a:ext uri="{FF2B5EF4-FFF2-40B4-BE49-F238E27FC236}">
                  <a16:creationId xmlns:a16="http://schemas.microsoft.com/office/drawing/2014/main" id="{BEDEEF28-90F1-419E-AC6D-8F83337F2CE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Straight Connector 482">
              <a:extLst>
                <a:ext uri="{FF2B5EF4-FFF2-40B4-BE49-F238E27FC236}">
                  <a16:creationId xmlns:a16="http://schemas.microsoft.com/office/drawing/2014/main" id="{1EA44FCA-5C1B-424D-8AC8-2D3C5C4A98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4" name="Arc 483">
              <a:extLst>
                <a:ext uri="{FF2B5EF4-FFF2-40B4-BE49-F238E27FC236}">
                  <a16:creationId xmlns:a16="http://schemas.microsoft.com/office/drawing/2014/main" id="{13F2140C-4AB3-4FD4-BA72-3D4F65E7EA66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5" name="Group 484">
            <a:extLst>
              <a:ext uri="{FF2B5EF4-FFF2-40B4-BE49-F238E27FC236}">
                <a16:creationId xmlns:a16="http://schemas.microsoft.com/office/drawing/2014/main" id="{01882117-4588-4804-A295-9F37D5B370AA}"/>
              </a:ext>
            </a:extLst>
          </p:cNvPr>
          <p:cNvGrpSpPr/>
          <p:nvPr/>
        </p:nvGrpSpPr>
        <p:grpSpPr>
          <a:xfrm>
            <a:off x="6019788" y="6611564"/>
            <a:ext cx="699796" cy="376383"/>
            <a:chOff x="1082351" y="494522"/>
            <a:chExt cx="1175657" cy="841621"/>
          </a:xfrm>
          <a:solidFill>
            <a:srgbClr val="FF0000"/>
          </a:solidFill>
        </p:grpSpPr>
        <p:cxnSp>
          <p:nvCxnSpPr>
            <p:cNvPr id="486" name="Straight Connector 485">
              <a:extLst>
                <a:ext uri="{FF2B5EF4-FFF2-40B4-BE49-F238E27FC236}">
                  <a16:creationId xmlns:a16="http://schemas.microsoft.com/office/drawing/2014/main" id="{4923D7D7-664A-499E-9F97-736476282AB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Straight Connector 486">
              <a:extLst>
                <a:ext uri="{FF2B5EF4-FFF2-40B4-BE49-F238E27FC236}">
                  <a16:creationId xmlns:a16="http://schemas.microsoft.com/office/drawing/2014/main" id="{85C156E0-A21C-48EE-8844-A935F13AB6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8" name="Arc 487">
              <a:extLst>
                <a:ext uri="{FF2B5EF4-FFF2-40B4-BE49-F238E27FC236}">
                  <a16:creationId xmlns:a16="http://schemas.microsoft.com/office/drawing/2014/main" id="{7B018303-74E4-4362-BD70-360E5062486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9" name="Group 488">
            <a:extLst>
              <a:ext uri="{FF2B5EF4-FFF2-40B4-BE49-F238E27FC236}">
                <a16:creationId xmlns:a16="http://schemas.microsoft.com/office/drawing/2014/main" id="{61C90496-BEFA-4352-8C37-29D8049B418F}"/>
              </a:ext>
            </a:extLst>
          </p:cNvPr>
          <p:cNvGrpSpPr/>
          <p:nvPr/>
        </p:nvGrpSpPr>
        <p:grpSpPr>
          <a:xfrm>
            <a:off x="4334055" y="6611474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490" name="Straight Connector 489">
              <a:extLst>
                <a:ext uri="{FF2B5EF4-FFF2-40B4-BE49-F238E27FC236}">
                  <a16:creationId xmlns:a16="http://schemas.microsoft.com/office/drawing/2014/main" id="{ACD410BC-13AA-4BAA-8DF0-E1A124A5FAD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>
              <a:extLst>
                <a:ext uri="{FF2B5EF4-FFF2-40B4-BE49-F238E27FC236}">
                  <a16:creationId xmlns:a16="http://schemas.microsoft.com/office/drawing/2014/main" id="{71C10B01-582B-45B7-A56E-2F54FFC855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2" name="Arc 491">
              <a:extLst>
                <a:ext uri="{FF2B5EF4-FFF2-40B4-BE49-F238E27FC236}">
                  <a16:creationId xmlns:a16="http://schemas.microsoft.com/office/drawing/2014/main" id="{164C1D8E-96FA-4E96-8E53-2768CE3491A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3" name="Group 492">
            <a:extLst>
              <a:ext uri="{FF2B5EF4-FFF2-40B4-BE49-F238E27FC236}">
                <a16:creationId xmlns:a16="http://schemas.microsoft.com/office/drawing/2014/main" id="{BFCA4ED4-BF18-4F34-A94A-5197A259F921}"/>
              </a:ext>
            </a:extLst>
          </p:cNvPr>
          <p:cNvGrpSpPr/>
          <p:nvPr/>
        </p:nvGrpSpPr>
        <p:grpSpPr>
          <a:xfrm>
            <a:off x="4900114" y="6600588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494" name="Straight Connector 493">
              <a:extLst>
                <a:ext uri="{FF2B5EF4-FFF2-40B4-BE49-F238E27FC236}">
                  <a16:creationId xmlns:a16="http://schemas.microsoft.com/office/drawing/2014/main" id="{3B7D504B-CBD5-4C58-8A9B-896BAA7E4AF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Straight Connector 494">
              <a:extLst>
                <a:ext uri="{FF2B5EF4-FFF2-40B4-BE49-F238E27FC236}">
                  <a16:creationId xmlns:a16="http://schemas.microsoft.com/office/drawing/2014/main" id="{7684F1C8-70E4-46BC-89CA-55C558F380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6" name="Arc 495">
              <a:extLst>
                <a:ext uri="{FF2B5EF4-FFF2-40B4-BE49-F238E27FC236}">
                  <a16:creationId xmlns:a16="http://schemas.microsoft.com/office/drawing/2014/main" id="{57822C83-EF42-409F-BDAE-FC071A0DB78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80AAE0EA-13E8-4F66-840E-B1551C9F5FC3}"/>
              </a:ext>
            </a:extLst>
          </p:cNvPr>
          <p:cNvGrpSpPr/>
          <p:nvPr/>
        </p:nvGrpSpPr>
        <p:grpSpPr>
          <a:xfrm>
            <a:off x="7742841" y="6596010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498" name="Straight Connector 497">
              <a:extLst>
                <a:ext uri="{FF2B5EF4-FFF2-40B4-BE49-F238E27FC236}">
                  <a16:creationId xmlns:a16="http://schemas.microsoft.com/office/drawing/2014/main" id="{4CC03F6F-8902-4237-925F-D3138BF7B58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>
              <a:extLst>
                <a:ext uri="{FF2B5EF4-FFF2-40B4-BE49-F238E27FC236}">
                  <a16:creationId xmlns:a16="http://schemas.microsoft.com/office/drawing/2014/main" id="{C8E36F3A-BC63-4DA2-9C05-225FFC991E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0" name="Arc 499">
              <a:extLst>
                <a:ext uri="{FF2B5EF4-FFF2-40B4-BE49-F238E27FC236}">
                  <a16:creationId xmlns:a16="http://schemas.microsoft.com/office/drawing/2014/main" id="{AA58232A-C388-49D6-A639-A3802280868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1" name="Group 500">
            <a:extLst>
              <a:ext uri="{FF2B5EF4-FFF2-40B4-BE49-F238E27FC236}">
                <a16:creationId xmlns:a16="http://schemas.microsoft.com/office/drawing/2014/main" id="{026FC16A-486D-4DAB-B2AA-E713C9AFE55E}"/>
              </a:ext>
            </a:extLst>
          </p:cNvPr>
          <p:cNvGrpSpPr/>
          <p:nvPr/>
        </p:nvGrpSpPr>
        <p:grpSpPr>
          <a:xfrm>
            <a:off x="8284016" y="6600677"/>
            <a:ext cx="699796" cy="376383"/>
            <a:chOff x="1082351" y="494522"/>
            <a:chExt cx="1175657" cy="841621"/>
          </a:xfrm>
          <a:solidFill>
            <a:srgbClr val="FF0000"/>
          </a:solidFill>
        </p:grpSpPr>
        <p:cxnSp>
          <p:nvCxnSpPr>
            <p:cNvPr id="502" name="Straight Connector 501">
              <a:extLst>
                <a:ext uri="{FF2B5EF4-FFF2-40B4-BE49-F238E27FC236}">
                  <a16:creationId xmlns:a16="http://schemas.microsoft.com/office/drawing/2014/main" id="{B47C057D-0BD3-4D8D-AC03-81D8EA8D3D5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Straight Connector 502">
              <a:extLst>
                <a:ext uri="{FF2B5EF4-FFF2-40B4-BE49-F238E27FC236}">
                  <a16:creationId xmlns:a16="http://schemas.microsoft.com/office/drawing/2014/main" id="{B59AF2B2-F52D-4F5D-82A0-E85EC0B1FD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4" name="Arc 503">
              <a:extLst>
                <a:ext uri="{FF2B5EF4-FFF2-40B4-BE49-F238E27FC236}">
                  <a16:creationId xmlns:a16="http://schemas.microsoft.com/office/drawing/2014/main" id="{0437F5F7-B30C-4B4F-9E9E-66474A181C3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5" name="Group 504">
            <a:extLst>
              <a:ext uri="{FF2B5EF4-FFF2-40B4-BE49-F238E27FC236}">
                <a16:creationId xmlns:a16="http://schemas.microsoft.com/office/drawing/2014/main" id="{6F514DA0-8F27-4C23-A7B5-F368D04837B4}"/>
              </a:ext>
            </a:extLst>
          </p:cNvPr>
          <p:cNvGrpSpPr/>
          <p:nvPr/>
        </p:nvGrpSpPr>
        <p:grpSpPr>
          <a:xfrm>
            <a:off x="6587397" y="6622359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06" name="Straight Connector 505">
              <a:extLst>
                <a:ext uri="{FF2B5EF4-FFF2-40B4-BE49-F238E27FC236}">
                  <a16:creationId xmlns:a16="http://schemas.microsoft.com/office/drawing/2014/main" id="{A7447203-15EE-4D9D-9798-3B2143D1C96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>
              <a:extLst>
                <a:ext uri="{FF2B5EF4-FFF2-40B4-BE49-F238E27FC236}">
                  <a16:creationId xmlns:a16="http://schemas.microsoft.com/office/drawing/2014/main" id="{C72B917D-FBD2-4083-81A8-A5A2A586B2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8" name="Arc 507">
              <a:extLst>
                <a:ext uri="{FF2B5EF4-FFF2-40B4-BE49-F238E27FC236}">
                  <a16:creationId xmlns:a16="http://schemas.microsoft.com/office/drawing/2014/main" id="{890B09D8-2A72-4E61-953E-3B297EC3444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5D6F071E-4254-4E31-842F-1EE14B2661FB}"/>
              </a:ext>
            </a:extLst>
          </p:cNvPr>
          <p:cNvGrpSpPr/>
          <p:nvPr/>
        </p:nvGrpSpPr>
        <p:grpSpPr>
          <a:xfrm>
            <a:off x="7164342" y="6600587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10" name="Straight Connector 509">
              <a:extLst>
                <a:ext uri="{FF2B5EF4-FFF2-40B4-BE49-F238E27FC236}">
                  <a16:creationId xmlns:a16="http://schemas.microsoft.com/office/drawing/2014/main" id="{1DEFDE9A-FE5A-4E4F-8C2A-D57CB6B768D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Connector 510">
              <a:extLst>
                <a:ext uri="{FF2B5EF4-FFF2-40B4-BE49-F238E27FC236}">
                  <a16:creationId xmlns:a16="http://schemas.microsoft.com/office/drawing/2014/main" id="{97B8901B-E572-494B-B2ED-55F456AC66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" name="Arc 511">
              <a:extLst>
                <a:ext uri="{FF2B5EF4-FFF2-40B4-BE49-F238E27FC236}">
                  <a16:creationId xmlns:a16="http://schemas.microsoft.com/office/drawing/2014/main" id="{2E352D85-E1EB-4AFC-A8C7-EA03843C5EE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C4A280CA-205F-4D75-B267-C1CBD878831C}"/>
              </a:ext>
            </a:extLst>
          </p:cNvPr>
          <p:cNvGrpSpPr/>
          <p:nvPr/>
        </p:nvGrpSpPr>
        <p:grpSpPr>
          <a:xfrm>
            <a:off x="10007069" y="6606895"/>
            <a:ext cx="699796" cy="376383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514" name="Straight Connector 513">
              <a:extLst>
                <a:ext uri="{FF2B5EF4-FFF2-40B4-BE49-F238E27FC236}">
                  <a16:creationId xmlns:a16="http://schemas.microsoft.com/office/drawing/2014/main" id="{EA35CABA-3F42-4EF6-BA49-C8F7DE6EB1E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Straight Connector 514">
              <a:extLst>
                <a:ext uri="{FF2B5EF4-FFF2-40B4-BE49-F238E27FC236}">
                  <a16:creationId xmlns:a16="http://schemas.microsoft.com/office/drawing/2014/main" id="{F407FE26-A47D-40AD-BF62-47B4D6A5C4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6" name="Arc 515">
              <a:extLst>
                <a:ext uri="{FF2B5EF4-FFF2-40B4-BE49-F238E27FC236}">
                  <a16:creationId xmlns:a16="http://schemas.microsoft.com/office/drawing/2014/main" id="{7272AFEF-261C-48FC-B1DA-2D2109544DE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7" name="Group 516">
            <a:extLst>
              <a:ext uri="{FF2B5EF4-FFF2-40B4-BE49-F238E27FC236}">
                <a16:creationId xmlns:a16="http://schemas.microsoft.com/office/drawing/2014/main" id="{8EAFC055-FFE4-4613-B661-536B6D609CA2}"/>
              </a:ext>
            </a:extLst>
          </p:cNvPr>
          <p:cNvGrpSpPr/>
          <p:nvPr/>
        </p:nvGrpSpPr>
        <p:grpSpPr>
          <a:xfrm>
            <a:off x="10548244" y="6611562"/>
            <a:ext cx="699796" cy="376383"/>
            <a:chOff x="1082351" y="494522"/>
            <a:chExt cx="1175657" cy="841621"/>
          </a:xfrm>
          <a:solidFill>
            <a:srgbClr val="7030A0"/>
          </a:solidFill>
        </p:grpSpPr>
        <p:cxnSp>
          <p:nvCxnSpPr>
            <p:cNvPr id="518" name="Straight Connector 517">
              <a:extLst>
                <a:ext uri="{FF2B5EF4-FFF2-40B4-BE49-F238E27FC236}">
                  <a16:creationId xmlns:a16="http://schemas.microsoft.com/office/drawing/2014/main" id="{E60BDE76-0FAF-44F6-A88A-C259EA518E0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Connector 518">
              <a:extLst>
                <a:ext uri="{FF2B5EF4-FFF2-40B4-BE49-F238E27FC236}">
                  <a16:creationId xmlns:a16="http://schemas.microsoft.com/office/drawing/2014/main" id="{64B3D46D-780E-4DBB-AC13-9D47ED8383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0" name="Arc 519">
              <a:extLst>
                <a:ext uri="{FF2B5EF4-FFF2-40B4-BE49-F238E27FC236}">
                  <a16:creationId xmlns:a16="http://schemas.microsoft.com/office/drawing/2014/main" id="{E861FD96-0C30-4D3F-AF37-52F953BA4410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1" name="Group 520">
            <a:extLst>
              <a:ext uri="{FF2B5EF4-FFF2-40B4-BE49-F238E27FC236}">
                <a16:creationId xmlns:a16="http://schemas.microsoft.com/office/drawing/2014/main" id="{8F5FFA8C-7AA7-4A9A-B45F-D0D7A4B66796}"/>
              </a:ext>
            </a:extLst>
          </p:cNvPr>
          <p:cNvGrpSpPr/>
          <p:nvPr/>
        </p:nvGrpSpPr>
        <p:grpSpPr>
          <a:xfrm>
            <a:off x="8851625" y="6611472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22" name="Straight Connector 521">
              <a:extLst>
                <a:ext uri="{FF2B5EF4-FFF2-40B4-BE49-F238E27FC236}">
                  <a16:creationId xmlns:a16="http://schemas.microsoft.com/office/drawing/2014/main" id="{59D680D0-D715-4A19-93AE-A32D647B26D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Straight Connector 522">
              <a:extLst>
                <a:ext uri="{FF2B5EF4-FFF2-40B4-BE49-F238E27FC236}">
                  <a16:creationId xmlns:a16="http://schemas.microsoft.com/office/drawing/2014/main" id="{D1DA1B97-EF2B-4F59-B6B8-D843375963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4" name="Arc 523">
              <a:extLst>
                <a:ext uri="{FF2B5EF4-FFF2-40B4-BE49-F238E27FC236}">
                  <a16:creationId xmlns:a16="http://schemas.microsoft.com/office/drawing/2014/main" id="{EF2CC7BD-DB16-4666-AAAF-DDC5AFB1B14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5" name="Group 524">
            <a:extLst>
              <a:ext uri="{FF2B5EF4-FFF2-40B4-BE49-F238E27FC236}">
                <a16:creationId xmlns:a16="http://schemas.microsoft.com/office/drawing/2014/main" id="{519162B3-596F-4FA0-A2FB-344CD984565A}"/>
              </a:ext>
            </a:extLst>
          </p:cNvPr>
          <p:cNvGrpSpPr/>
          <p:nvPr/>
        </p:nvGrpSpPr>
        <p:grpSpPr>
          <a:xfrm>
            <a:off x="9428570" y="6611472"/>
            <a:ext cx="699796" cy="376383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26" name="Straight Connector 525">
              <a:extLst>
                <a:ext uri="{FF2B5EF4-FFF2-40B4-BE49-F238E27FC236}">
                  <a16:creationId xmlns:a16="http://schemas.microsoft.com/office/drawing/2014/main" id="{85B11E19-2595-4C3A-9AAB-E3776B92614C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>
              <a:extLst>
                <a:ext uri="{FF2B5EF4-FFF2-40B4-BE49-F238E27FC236}">
                  <a16:creationId xmlns:a16="http://schemas.microsoft.com/office/drawing/2014/main" id="{AE27DB8C-9ECC-4442-A720-71159E123E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8" name="Arc 527">
              <a:extLst>
                <a:ext uri="{FF2B5EF4-FFF2-40B4-BE49-F238E27FC236}">
                  <a16:creationId xmlns:a16="http://schemas.microsoft.com/office/drawing/2014/main" id="{6ACFE2C9-3590-4C59-9F1B-5C2739315E4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9" name="Group 528">
            <a:extLst>
              <a:ext uri="{FF2B5EF4-FFF2-40B4-BE49-F238E27FC236}">
                <a16:creationId xmlns:a16="http://schemas.microsoft.com/office/drawing/2014/main" id="{4D0C504C-7F88-4C55-AD6E-B5D05B8C64BC}"/>
              </a:ext>
            </a:extLst>
          </p:cNvPr>
          <p:cNvGrpSpPr/>
          <p:nvPr/>
        </p:nvGrpSpPr>
        <p:grpSpPr>
          <a:xfrm>
            <a:off x="11115853" y="6622357"/>
            <a:ext cx="699796" cy="376383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30" name="Straight Connector 529">
              <a:extLst>
                <a:ext uri="{FF2B5EF4-FFF2-40B4-BE49-F238E27FC236}">
                  <a16:creationId xmlns:a16="http://schemas.microsoft.com/office/drawing/2014/main" id="{27E6B462-376C-4FAB-9C8B-331CB602B18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>
              <a:extLst>
                <a:ext uri="{FF2B5EF4-FFF2-40B4-BE49-F238E27FC236}">
                  <a16:creationId xmlns:a16="http://schemas.microsoft.com/office/drawing/2014/main" id="{61132C41-9B19-497C-954B-D4794AA30F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2" name="Arc 531">
              <a:extLst>
                <a:ext uri="{FF2B5EF4-FFF2-40B4-BE49-F238E27FC236}">
                  <a16:creationId xmlns:a16="http://schemas.microsoft.com/office/drawing/2014/main" id="{C34EEE17-EDFF-4693-A67A-B9D5009DC87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27DABB8B-6D97-4EB1-BA54-D686AE2838A3}"/>
              </a:ext>
            </a:extLst>
          </p:cNvPr>
          <p:cNvGrpSpPr/>
          <p:nvPr/>
        </p:nvGrpSpPr>
        <p:grpSpPr>
          <a:xfrm rot="16200000">
            <a:off x="-77642" y="611777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34" name="Straight Connector 533">
              <a:extLst>
                <a:ext uri="{FF2B5EF4-FFF2-40B4-BE49-F238E27FC236}">
                  <a16:creationId xmlns:a16="http://schemas.microsoft.com/office/drawing/2014/main" id="{FC362577-344F-4B3C-BC4D-B4C9A94FC82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>
              <a:extLst>
                <a:ext uri="{FF2B5EF4-FFF2-40B4-BE49-F238E27FC236}">
                  <a16:creationId xmlns:a16="http://schemas.microsoft.com/office/drawing/2014/main" id="{D5E620A1-87CF-4C28-9809-87B30AA893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6" name="Arc 535">
              <a:extLst>
                <a:ext uri="{FF2B5EF4-FFF2-40B4-BE49-F238E27FC236}">
                  <a16:creationId xmlns:a16="http://schemas.microsoft.com/office/drawing/2014/main" id="{3FAD5D63-777D-4BC6-B2DA-B5E28CDDA1E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7CB07D1E-7110-46A5-B33A-6B2CC93C3ECF}"/>
              </a:ext>
            </a:extLst>
          </p:cNvPr>
          <p:cNvGrpSpPr/>
          <p:nvPr/>
        </p:nvGrpSpPr>
        <p:grpSpPr>
          <a:xfrm rot="16200000">
            <a:off x="-85534" y="5547141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538" name="Straight Connector 537">
              <a:extLst>
                <a:ext uri="{FF2B5EF4-FFF2-40B4-BE49-F238E27FC236}">
                  <a16:creationId xmlns:a16="http://schemas.microsoft.com/office/drawing/2014/main" id="{8439FE89-83E9-48A2-BBA2-48F9F2ABCA8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>
              <a:extLst>
                <a:ext uri="{FF2B5EF4-FFF2-40B4-BE49-F238E27FC236}">
                  <a16:creationId xmlns:a16="http://schemas.microsoft.com/office/drawing/2014/main" id="{CBDF5809-C429-4C1B-8E26-B388D02A7C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0" name="Arc 539">
              <a:extLst>
                <a:ext uri="{FF2B5EF4-FFF2-40B4-BE49-F238E27FC236}">
                  <a16:creationId xmlns:a16="http://schemas.microsoft.com/office/drawing/2014/main" id="{6D07894E-BD8B-42B1-B8A9-A963F18060F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2DD90D05-88C2-48C5-A329-8400F33CE65D}"/>
              </a:ext>
            </a:extLst>
          </p:cNvPr>
          <p:cNvGrpSpPr/>
          <p:nvPr/>
        </p:nvGrpSpPr>
        <p:grpSpPr>
          <a:xfrm rot="16200000">
            <a:off x="-66872" y="4974861"/>
            <a:ext cx="699796" cy="500965"/>
            <a:chOff x="1082351" y="494522"/>
            <a:chExt cx="1175657" cy="841621"/>
          </a:xfrm>
          <a:solidFill>
            <a:srgbClr val="FF0000"/>
          </a:solidFill>
        </p:grpSpPr>
        <p:cxnSp>
          <p:nvCxnSpPr>
            <p:cNvPr id="542" name="Straight Connector 541">
              <a:extLst>
                <a:ext uri="{FF2B5EF4-FFF2-40B4-BE49-F238E27FC236}">
                  <a16:creationId xmlns:a16="http://schemas.microsoft.com/office/drawing/2014/main" id="{FF965432-D24D-458E-BF4F-CE3396679B41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Straight Connector 542">
              <a:extLst>
                <a:ext uri="{FF2B5EF4-FFF2-40B4-BE49-F238E27FC236}">
                  <a16:creationId xmlns:a16="http://schemas.microsoft.com/office/drawing/2014/main" id="{74D12E1C-8078-4A4A-AEB9-0CD2BCE5AB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4" name="Arc 543">
              <a:extLst>
                <a:ext uri="{FF2B5EF4-FFF2-40B4-BE49-F238E27FC236}">
                  <a16:creationId xmlns:a16="http://schemas.microsoft.com/office/drawing/2014/main" id="{D18F2380-ADA5-4DE2-A928-E786DA6221F4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5" name="Group 544">
            <a:extLst>
              <a:ext uri="{FF2B5EF4-FFF2-40B4-BE49-F238E27FC236}">
                <a16:creationId xmlns:a16="http://schemas.microsoft.com/office/drawing/2014/main" id="{EFCF1EA1-7FE9-43C5-8CEF-23DB39321890}"/>
              </a:ext>
            </a:extLst>
          </p:cNvPr>
          <p:cNvGrpSpPr/>
          <p:nvPr/>
        </p:nvGrpSpPr>
        <p:grpSpPr>
          <a:xfrm rot="16419882">
            <a:off x="-80752" y="4436710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46" name="Straight Connector 545">
              <a:extLst>
                <a:ext uri="{FF2B5EF4-FFF2-40B4-BE49-F238E27FC236}">
                  <a16:creationId xmlns:a16="http://schemas.microsoft.com/office/drawing/2014/main" id="{12A20FC0-D83A-448A-8482-809A58D331D0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>
              <a:extLst>
                <a:ext uri="{FF2B5EF4-FFF2-40B4-BE49-F238E27FC236}">
                  <a16:creationId xmlns:a16="http://schemas.microsoft.com/office/drawing/2014/main" id="{9D58D662-55C7-494B-9A50-49590C14CD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8" name="Arc 547">
              <a:extLst>
                <a:ext uri="{FF2B5EF4-FFF2-40B4-BE49-F238E27FC236}">
                  <a16:creationId xmlns:a16="http://schemas.microsoft.com/office/drawing/2014/main" id="{8A3FBA06-80C1-4A0D-AAAE-7C488D66C40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9" name="Group 548">
            <a:extLst>
              <a:ext uri="{FF2B5EF4-FFF2-40B4-BE49-F238E27FC236}">
                <a16:creationId xmlns:a16="http://schemas.microsoft.com/office/drawing/2014/main" id="{E3C20DFC-D1E1-46D1-B206-BEEA5EDCD8B3}"/>
              </a:ext>
            </a:extLst>
          </p:cNvPr>
          <p:cNvGrpSpPr/>
          <p:nvPr/>
        </p:nvGrpSpPr>
        <p:grpSpPr>
          <a:xfrm rot="16200000">
            <a:off x="-83672" y="3862481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50" name="Straight Connector 549">
              <a:extLst>
                <a:ext uri="{FF2B5EF4-FFF2-40B4-BE49-F238E27FC236}">
                  <a16:creationId xmlns:a16="http://schemas.microsoft.com/office/drawing/2014/main" id="{FEDDB0A8-8982-4A15-9FF1-8BC83D90CB7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>
              <a:extLst>
                <a:ext uri="{FF2B5EF4-FFF2-40B4-BE49-F238E27FC236}">
                  <a16:creationId xmlns:a16="http://schemas.microsoft.com/office/drawing/2014/main" id="{563C38A4-8CBA-4D74-9CAE-DEE4502DFF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2" name="Arc 551">
              <a:extLst>
                <a:ext uri="{FF2B5EF4-FFF2-40B4-BE49-F238E27FC236}">
                  <a16:creationId xmlns:a16="http://schemas.microsoft.com/office/drawing/2014/main" id="{F4909D89-5F1A-44B1-AA18-C0F5BF03EF8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3" name="Group 552">
            <a:extLst>
              <a:ext uri="{FF2B5EF4-FFF2-40B4-BE49-F238E27FC236}">
                <a16:creationId xmlns:a16="http://schemas.microsoft.com/office/drawing/2014/main" id="{F0363DC8-E5E0-4BE2-95CD-1AA1AFE2153B}"/>
              </a:ext>
            </a:extLst>
          </p:cNvPr>
          <p:cNvGrpSpPr/>
          <p:nvPr/>
        </p:nvGrpSpPr>
        <p:grpSpPr>
          <a:xfrm rot="16200000">
            <a:off x="-82039" y="3282325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554" name="Straight Connector 553">
              <a:extLst>
                <a:ext uri="{FF2B5EF4-FFF2-40B4-BE49-F238E27FC236}">
                  <a16:creationId xmlns:a16="http://schemas.microsoft.com/office/drawing/2014/main" id="{C224E688-E399-4BB5-B3F2-F9B200CDBC4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>
              <a:extLst>
                <a:ext uri="{FF2B5EF4-FFF2-40B4-BE49-F238E27FC236}">
                  <a16:creationId xmlns:a16="http://schemas.microsoft.com/office/drawing/2014/main" id="{BC0E5C18-B4A7-4CDB-A176-7F9A5C3839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6" name="Arc 555">
              <a:extLst>
                <a:ext uri="{FF2B5EF4-FFF2-40B4-BE49-F238E27FC236}">
                  <a16:creationId xmlns:a16="http://schemas.microsoft.com/office/drawing/2014/main" id="{B101E7BE-7B33-4B83-B805-15F59CFF723F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7" name="Group 556">
            <a:extLst>
              <a:ext uri="{FF2B5EF4-FFF2-40B4-BE49-F238E27FC236}">
                <a16:creationId xmlns:a16="http://schemas.microsoft.com/office/drawing/2014/main" id="{85E66459-024F-4FAF-96DF-5EB627BA78DE}"/>
              </a:ext>
            </a:extLst>
          </p:cNvPr>
          <p:cNvGrpSpPr/>
          <p:nvPr/>
        </p:nvGrpSpPr>
        <p:grpSpPr>
          <a:xfrm rot="16200000">
            <a:off x="-91952" y="2719570"/>
            <a:ext cx="699796" cy="500965"/>
            <a:chOff x="1082351" y="494522"/>
            <a:chExt cx="1175657" cy="841621"/>
          </a:xfrm>
          <a:solidFill>
            <a:srgbClr val="FF0000"/>
          </a:solidFill>
        </p:grpSpPr>
        <p:cxnSp>
          <p:nvCxnSpPr>
            <p:cNvPr id="558" name="Straight Connector 557">
              <a:extLst>
                <a:ext uri="{FF2B5EF4-FFF2-40B4-BE49-F238E27FC236}">
                  <a16:creationId xmlns:a16="http://schemas.microsoft.com/office/drawing/2014/main" id="{BEADB165-0411-4B25-A10B-3151515B9D3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Straight Connector 558">
              <a:extLst>
                <a:ext uri="{FF2B5EF4-FFF2-40B4-BE49-F238E27FC236}">
                  <a16:creationId xmlns:a16="http://schemas.microsoft.com/office/drawing/2014/main" id="{514E3B78-A9DD-4098-B2F5-D924CD2918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0" name="Arc 559">
              <a:extLst>
                <a:ext uri="{FF2B5EF4-FFF2-40B4-BE49-F238E27FC236}">
                  <a16:creationId xmlns:a16="http://schemas.microsoft.com/office/drawing/2014/main" id="{E9F69408-F243-4EB9-A519-47388D1B0742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1" name="Group 560">
            <a:extLst>
              <a:ext uri="{FF2B5EF4-FFF2-40B4-BE49-F238E27FC236}">
                <a16:creationId xmlns:a16="http://schemas.microsoft.com/office/drawing/2014/main" id="{38C690AE-E0F3-47D9-B1DA-261A7CB45574}"/>
              </a:ext>
            </a:extLst>
          </p:cNvPr>
          <p:cNvGrpSpPr/>
          <p:nvPr/>
        </p:nvGrpSpPr>
        <p:grpSpPr>
          <a:xfrm rot="16419882">
            <a:off x="-86782" y="2171894"/>
            <a:ext cx="699796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62" name="Straight Connector 561">
              <a:extLst>
                <a:ext uri="{FF2B5EF4-FFF2-40B4-BE49-F238E27FC236}">
                  <a16:creationId xmlns:a16="http://schemas.microsoft.com/office/drawing/2014/main" id="{D5060E19-7FBD-4329-BD3C-7F8CB98E7AF4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Straight Connector 562">
              <a:extLst>
                <a:ext uri="{FF2B5EF4-FFF2-40B4-BE49-F238E27FC236}">
                  <a16:creationId xmlns:a16="http://schemas.microsoft.com/office/drawing/2014/main" id="{AEA386B8-52D9-4E9B-9895-A49DB98E82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4" name="Arc 563">
              <a:extLst>
                <a:ext uri="{FF2B5EF4-FFF2-40B4-BE49-F238E27FC236}">
                  <a16:creationId xmlns:a16="http://schemas.microsoft.com/office/drawing/2014/main" id="{21971957-DD50-44E7-965C-AD4F9097606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5" name="Group 564">
            <a:extLst>
              <a:ext uri="{FF2B5EF4-FFF2-40B4-BE49-F238E27FC236}">
                <a16:creationId xmlns:a16="http://schemas.microsoft.com/office/drawing/2014/main" id="{49B04343-2F09-47E3-B693-41E0DD6FAEB6}"/>
              </a:ext>
            </a:extLst>
          </p:cNvPr>
          <p:cNvGrpSpPr/>
          <p:nvPr/>
        </p:nvGrpSpPr>
        <p:grpSpPr>
          <a:xfrm rot="16200000">
            <a:off x="-80755" y="1654425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66" name="Straight Connector 565">
              <a:extLst>
                <a:ext uri="{FF2B5EF4-FFF2-40B4-BE49-F238E27FC236}">
                  <a16:creationId xmlns:a16="http://schemas.microsoft.com/office/drawing/2014/main" id="{32376192-4109-4261-A267-91F4DB74D81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Straight Connector 566">
              <a:extLst>
                <a:ext uri="{FF2B5EF4-FFF2-40B4-BE49-F238E27FC236}">
                  <a16:creationId xmlns:a16="http://schemas.microsoft.com/office/drawing/2014/main" id="{00BFD235-B4F3-4DA2-BA13-C8E13B4331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8" name="Arc 567">
              <a:extLst>
                <a:ext uri="{FF2B5EF4-FFF2-40B4-BE49-F238E27FC236}">
                  <a16:creationId xmlns:a16="http://schemas.microsoft.com/office/drawing/2014/main" id="{66DAD57A-51D5-4931-B568-DF66BF42706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9" name="Group 568">
            <a:extLst>
              <a:ext uri="{FF2B5EF4-FFF2-40B4-BE49-F238E27FC236}">
                <a16:creationId xmlns:a16="http://schemas.microsoft.com/office/drawing/2014/main" id="{56F3DBC7-504F-4F40-85B9-7151416BBCF8}"/>
              </a:ext>
            </a:extLst>
          </p:cNvPr>
          <p:cNvGrpSpPr/>
          <p:nvPr/>
        </p:nvGrpSpPr>
        <p:grpSpPr>
          <a:xfrm rot="16200000">
            <a:off x="-88647" y="1130643"/>
            <a:ext cx="699796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570" name="Straight Connector 569">
              <a:extLst>
                <a:ext uri="{FF2B5EF4-FFF2-40B4-BE49-F238E27FC236}">
                  <a16:creationId xmlns:a16="http://schemas.microsoft.com/office/drawing/2014/main" id="{8CFF6B73-73C9-43BD-8DE6-D12481C9846B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Straight Connector 570">
              <a:extLst>
                <a:ext uri="{FF2B5EF4-FFF2-40B4-BE49-F238E27FC236}">
                  <a16:creationId xmlns:a16="http://schemas.microsoft.com/office/drawing/2014/main" id="{EE65DAA9-A2DB-456F-9AED-15CBDF5803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2" name="Arc 571">
              <a:extLst>
                <a:ext uri="{FF2B5EF4-FFF2-40B4-BE49-F238E27FC236}">
                  <a16:creationId xmlns:a16="http://schemas.microsoft.com/office/drawing/2014/main" id="{157A393A-3DC7-49D7-BB5F-587C77DD8A15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3" name="Group 572">
            <a:extLst>
              <a:ext uri="{FF2B5EF4-FFF2-40B4-BE49-F238E27FC236}">
                <a16:creationId xmlns:a16="http://schemas.microsoft.com/office/drawing/2014/main" id="{3EAB35A2-5988-4D79-BC72-FBB349B4603D}"/>
              </a:ext>
            </a:extLst>
          </p:cNvPr>
          <p:cNvGrpSpPr/>
          <p:nvPr/>
        </p:nvGrpSpPr>
        <p:grpSpPr>
          <a:xfrm rot="16200000">
            <a:off x="-79316" y="530370"/>
            <a:ext cx="699796" cy="500965"/>
            <a:chOff x="1082351" y="494522"/>
            <a:chExt cx="1175657" cy="841621"/>
          </a:xfrm>
          <a:solidFill>
            <a:srgbClr val="FF0000"/>
          </a:solidFill>
        </p:grpSpPr>
        <p:cxnSp>
          <p:nvCxnSpPr>
            <p:cNvPr id="574" name="Straight Connector 573">
              <a:extLst>
                <a:ext uri="{FF2B5EF4-FFF2-40B4-BE49-F238E27FC236}">
                  <a16:creationId xmlns:a16="http://schemas.microsoft.com/office/drawing/2014/main" id="{2A7C05E8-A9B3-4A7A-AC3F-E350461D0393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>
              <a:extLst>
                <a:ext uri="{FF2B5EF4-FFF2-40B4-BE49-F238E27FC236}">
                  <a16:creationId xmlns:a16="http://schemas.microsoft.com/office/drawing/2014/main" id="{DBEC9B72-2BDA-4A98-AC2A-74C338EF00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6" name="Arc 575">
              <a:extLst>
                <a:ext uri="{FF2B5EF4-FFF2-40B4-BE49-F238E27FC236}">
                  <a16:creationId xmlns:a16="http://schemas.microsoft.com/office/drawing/2014/main" id="{98E13A07-3546-4B63-8F0E-46AB4968FAD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7" name="Group 576">
            <a:extLst>
              <a:ext uri="{FF2B5EF4-FFF2-40B4-BE49-F238E27FC236}">
                <a16:creationId xmlns:a16="http://schemas.microsoft.com/office/drawing/2014/main" id="{6F6A5355-6755-43CA-B7A1-5A9BA97A4192}"/>
              </a:ext>
            </a:extLst>
          </p:cNvPr>
          <p:cNvGrpSpPr/>
          <p:nvPr/>
        </p:nvGrpSpPr>
        <p:grpSpPr>
          <a:xfrm rot="16200000">
            <a:off x="11785979" y="6022522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78" name="Straight Connector 577">
              <a:extLst>
                <a:ext uri="{FF2B5EF4-FFF2-40B4-BE49-F238E27FC236}">
                  <a16:creationId xmlns:a16="http://schemas.microsoft.com/office/drawing/2014/main" id="{894613C8-59B0-4DAB-8FC8-5F72DFAF416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Straight Connector 578">
              <a:extLst>
                <a:ext uri="{FF2B5EF4-FFF2-40B4-BE49-F238E27FC236}">
                  <a16:creationId xmlns:a16="http://schemas.microsoft.com/office/drawing/2014/main" id="{1E0EA0F8-5CD0-4224-A43B-05F381FAA6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0" name="Arc 579">
              <a:extLst>
                <a:ext uri="{FF2B5EF4-FFF2-40B4-BE49-F238E27FC236}">
                  <a16:creationId xmlns:a16="http://schemas.microsoft.com/office/drawing/2014/main" id="{EC4E781B-48E8-4446-9F25-D3F7C05C6023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290D23F9-2115-473D-B5FC-83222527668F}"/>
              </a:ext>
            </a:extLst>
          </p:cNvPr>
          <p:cNvGrpSpPr/>
          <p:nvPr/>
        </p:nvGrpSpPr>
        <p:grpSpPr>
          <a:xfrm rot="16200000">
            <a:off x="11703836" y="5592817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582" name="Straight Connector 581">
              <a:extLst>
                <a:ext uri="{FF2B5EF4-FFF2-40B4-BE49-F238E27FC236}">
                  <a16:creationId xmlns:a16="http://schemas.microsoft.com/office/drawing/2014/main" id="{091B7835-5853-4931-9743-80BC11223D3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Straight Connector 582">
              <a:extLst>
                <a:ext uri="{FF2B5EF4-FFF2-40B4-BE49-F238E27FC236}">
                  <a16:creationId xmlns:a16="http://schemas.microsoft.com/office/drawing/2014/main" id="{B370FCBE-4777-4ABA-AF78-698B08F8DB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4" name="Arc 583">
              <a:extLst>
                <a:ext uri="{FF2B5EF4-FFF2-40B4-BE49-F238E27FC236}">
                  <a16:creationId xmlns:a16="http://schemas.microsoft.com/office/drawing/2014/main" id="{7E8DAD27-B1EC-4559-A6AA-9A8DA22023D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5" name="Group 584">
            <a:extLst>
              <a:ext uri="{FF2B5EF4-FFF2-40B4-BE49-F238E27FC236}">
                <a16:creationId xmlns:a16="http://schemas.microsoft.com/office/drawing/2014/main" id="{1AFDB720-CA18-4D7D-BE9C-76E2ECBF705B}"/>
              </a:ext>
            </a:extLst>
          </p:cNvPr>
          <p:cNvGrpSpPr/>
          <p:nvPr/>
        </p:nvGrpSpPr>
        <p:grpSpPr>
          <a:xfrm rot="16200000">
            <a:off x="11722498" y="5020537"/>
            <a:ext cx="848299" cy="500965"/>
            <a:chOff x="1082351" y="494522"/>
            <a:chExt cx="1175657" cy="841621"/>
          </a:xfrm>
          <a:solidFill>
            <a:srgbClr val="FF0000"/>
          </a:solidFill>
        </p:grpSpPr>
        <p:cxnSp>
          <p:nvCxnSpPr>
            <p:cNvPr id="586" name="Straight Connector 585">
              <a:extLst>
                <a:ext uri="{FF2B5EF4-FFF2-40B4-BE49-F238E27FC236}">
                  <a16:creationId xmlns:a16="http://schemas.microsoft.com/office/drawing/2014/main" id="{CCEACA32-D369-4138-963E-726E976B1C0A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>
              <a:extLst>
                <a:ext uri="{FF2B5EF4-FFF2-40B4-BE49-F238E27FC236}">
                  <a16:creationId xmlns:a16="http://schemas.microsoft.com/office/drawing/2014/main" id="{5AEBD5A0-24B7-4E7B-9CB6-A89E997EC3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8" name="Arc 587">
              <a:extLst>
                <a:ext uri="{FF2B5EF4-FFF2-40B4-BE49-F238E27FC236}">
                  <a16:creationId xmlns:a16="http://schemas.microsoft.com/office/drawing/2014/main" id="{790B8CF4-1109-43D4-9B32-EDB86933D94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9" name="Group 588">
            <a:extLst>
              <a:ext uri="{FF2B5EF4-FFF2-40B4-BE49-F238E27FC236}">
                <a16:creationId xmlns:a16="http://schemas.microsoft.com/office/drawing/2014/main" id="{757DD877-374B-4B15-90C0-6F4FFF859B8A}"/>
              </a:ext>
            </a:extLst>
          </p:cNvPr>
          <p:cNvGrpSpPr/>
          <p:nvPr/>
        </p:nvGrpSpPr>
        <p:grpSpPr>
          <a:xfrm rot="16419882">
            <a:off x="11703871" y="4482235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590" name="Straight Connector 589">
              <a:extLst>
                <a:ext uri="{FF2B5EF4-FFF2-40B4-BE49-F238E27FC236}">
                  <a16:creationId xmlns:a16="http://schemas.microsoft.com/office/drawing/2014/main" id="{9C48C542-A0B8-4937-839D-1F10122A20F2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Connector 590">
              <a:extLst>
                <a:ext uri="{FF2B5EF4-FFF2-40B4-BE49-F238E27FC236}">
                  <a16:creationId xmlns:a16="http://schemas.microsoft.com/office/drawing/2014/main" id="{F3B5C3E2-B6ED-4C9B-9BF9-418726CD1D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2" name="Arc 591">
              <a:extLst>
                <a:ext uri="{FF2B5EF4-FFF2-40B4-BE49-F238E27FC236}">
                  <a16:creationId xmlns:a16="http://schemas.microsoft.com/office/drawing/2014/main" id="{4157C794-5C77-42C7-873F-3AC4D395363D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3" name="Group 592">
            <a:extLst>
              <a:ext uri="{FF2B5EF4-FFF2-40B4-BE49-F238E27FC236}">
                <a16:creationId xmlns:a16="http://schemas.microsoft.com/office/drawing/2014/main" id="{591A04C8-A63C-43EA-B076-D698C1AB8ECE}"/>
              </a:ext>
            </a:extLst>
          </p:cNvPr>
          <p:cNvGrpSpPr/>
          <p:nvPr/>
        </p:nvGrpSpPr>
        <p:grpSpPr>
          <a:xfrm rot="16200000">
            <a:off x="11705698" y="3908157"/>
            <a:ext cx="848299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594" name="Straight Connector 593">
              <a:extLst>
                <a:ext uri="{FF2B5EF4-FFF2-40B4-BE49-F238E27FC236}">
                  <a16:creationId xmlns:a16="http://schemas.microsoft.com/office/drawing/2014/main" id="{1F2EC0A6-5D2D-4B47-86DF-1036A4906EA5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5" name="Straight Connector 594">
              <a:extLst>
                <a:ext uri="{FF2B5EF4-FFF2-40B4-BE49-F238E27FC236}">
                  <a16:creationId xmlns:a16="http://schemas.microsoft.com/office/drawing/2014/main" id="{27120670-5387-4274-A2AE-12F52AC359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6" name="Arc 595">
              <a:extLst>
                <a:ext uri="{FF2B5EF4-FFF2-40B4-BE49-F238E27FC236}">
                  <a16:creationId xmlns:a16="http://schemas.microsoft.com/office/drawing/2014/main" id="{C069D216-1E3C-4F59-A0C6-C4B997FBA99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7" name="Group 596">
            <a:extLst>
              <a:ext uri="{FF2B5EF4-FFF2-40B4-BE49-F238E27FC236}">
                <a16:creationId xmlns:a16="http://schemas.microsoft.com/office/drawing/2014/main" id="{AAF71AFA-1DDE-4EF8-905E-F168852F63DB}"/>
              </a:ext>
            </a:extLst>
          </p:cNvPr>
          <p:cNvGrpSpPr/>
          <p:nvPr/>
        </p:nvGrpSpPr>
        <p:grpSpPr>
          <a:xfrm rot="16200000">
            <a:off x="11707331" y="3328001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598" name="Straight Connector 597">
              <a:extLst>
                <a:ext uri="{FF2B5EF4-FFF2-40B4-BE49-F238E27FC236}">
                  <a16:creationId xmlns:a16="http://schemas.microsoft.com/office/drawing/2014/main" id="{0E27302E-A4CB-4906-A44E-7A319D5D015D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9" name="Straight Connector 598">
              <a:extLst>
                <a:ext uri="{FF2B5EF4-FFF2-40B4-BE49-F238E27FC236}">
                  <a16:creationId xmlns:a16="http://schemas.microsoft.com/office/drawing/2014/main" id="{C67C14DA-B30D-4E55-9599-47F09B7A7B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0" name="Arc 599">
              <a:extLst>
                <a:ext uri="{FF2B5EF4-FFF2-40B4-BE49-F238E27FC236}">
                  <a16:creationId xmlns:a16="http://schemas.microsoft.com/office/drawing/2014/main" id="{DAF3163A-62B4-4A2F-B96C-7165AD4FC6E9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1" name="Group 600">
            <a:extLst>
              <a:ext uri="{FF2B5EF4-FFF2-40B4-BE49-F238E27FC236}">
                <a16:creationId xmlns:a16="http://schemas.microsoft.com/office/drawing/2014/main" id="{CE236D76-1A7A-44E6-9082-34E25B829163}"/>
              </a:ext>
            </a:extLst>
          </p:cNvPr>
          <p:cNvGrpSpPr/>
          <p:nvPr/>
        </p:nvGrpSpPr>
        <p:grpSpPr>
          <a:xfrm rot="16200000">
            <a:off x="11697418" y="2765246"/>
            <a:ext cx="848299" cy="500965"/>
            <a:chOff x="1082351" y="494522"/>
            <a:chExt cx="1175657" cy="841621"/>
          </a:xfrm>
          <a:solidFill>
            <a:srgbClr val="FF0000"/>
          </a:solidFill>
        </p:grpSpPr>
        <p:cxnSp>
          <p:nvCxnSpPr>
            <p:cNvPr id="602" name="Straight Connector 601">
              <a:extLst>
                <a:ext uri="{FF2B5EF4-FFF2-40B4-BE49-F238E27FC236}">
                  <a16:creationId xmlns:a16="http://schemas.microsoft.com/office/drawing/2014/main" id="{783237AF-CCEE-4F4A-B0DF-BF3F31F4372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Straight Connector 602">
              <a:extLst>
                <a:ext uri="{FF2B5EF4-FFF2-40B4-BE49-F238E27FC236}">
                  <a16:creationId xmlns:a16="http://schemas.microsoft.com/office/drawing/2014/main" id="{0AFB33F5-D16E-4FE1-A985-12DA979CE0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4" name="Arc 603">
              <a:extLst>
                <a:ext uri="{FF2B5EF4-FFF2-40B4-BE49-F238E27FC236}">
                  <a16:creationId xmlns:a16="http://schemas.microsoft.com/office/drawing/2014/main" id="{FDC4FCF6-AD1F-49E6-8569-029AE552C0EB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5" name="Group 604">
            <a:extLst>
              <a:ext uri="{FF2B5EF4-FFF2-40B4-BE49-F238E27FC236}">
                <a16:creationId xmlns:a16="http://schemas.microsoft.com/office/drawing/2014/main" id="{81CC7519-5511-453C-85C9-3E55011B27F8}"/>
              </a:ext>
            </a:extLst>
          </p:cNvPr>
          <p:cNvGrpSpPr/>
          <p:nvPr/>
        </p:nvGrpSpPr>
        <p:grpSpPr>
          <a:xfrm rot="16419882">
            <a:off x="11697841" y="2217419"/>
            <a:ext cx="848299" cy="500965"/>
            <a:chOff x="1082351" y="494522"/>
            <a:chExt cx="1175657" cy="841621"/>
          </a:xfrm>
          <a:solidFill>
            <a:srgbClr val="00B050"/>
          </a:solidFill>
        </p:grpSpPr>
        <p:cxnSp>
          <p:nvCxnSpPr>
            <p:cNvPr id="606" name="Straight Connector 605">
              <a:extLst>
                <a:ext uri="{FF2B5EF4-FFF2-40B4-BE49-F238E27FC236}">
                  <a16:creationId xmlns:a16="http://schemas.microsoft.com/office/drawing/2014/main" id="{D01617DD-C7C7-45FA-96E3-C7F752DBFDF8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Straight Connector 606">
              <a:extLst>
                <a:ext uri="{FF2B5EF4-FFF2-40B4-BE49-F238E27FC236}">
                  <a16:creationId xmlns:a16="http://schemas.microsoft.com/office/drawing/2014/main" id="{1D526324-37C3-4CAF-8B9B-28CE404D87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8" name="Arc 607">
              <a:extLst>
                <a:ext uri="{FF2B5EF4-FFF2-40B4-BE49-F238E27FC236}">
                  <a16:creationId xmlns:a16="http://schemas.microsoft.com/office/drawing/2014/main" id="{A7431A4D-BC1B-4BB1-AF23-60B090AC5E3C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9" name="Group 608">
            <a:extLst>
              <a:ext uri="{FF2B5EF4-FFF2-40B4-BE49-F238E27FC236}">
                <a16:creationId xmlns:a16="http://schemas.microsoft.com/office/drawing/2014/main" id="{EE02000E-A958-4AA8-B7A8-65EAEF1EAAD6}"/>
              </a:ext>
            </a:extLst>
          </p:cNvPr>
          <p:cNvGrpSpPr/>
          <p:nvPr/>
        </p:nvGrpSpPr>
        <p:grpSpPr>
          <a:xfrm rot="16200000">
            <a:off x="11708616" y="1700100"/>
            <a:ext cx="848297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610" name="Straight Connector 609">
              <a:extLst>
                <a:ext uri="{FF2B5EF4-FFF2-40B4-BE49-F238E27FC236}">
                  <a16:creationId xmlns:a16="http://schemas.microsoft.com/office/drawing/2014/main" id="{C55D4748-C17A-408F-9C3C-57A7ABC6A527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Straight Connector 610">
              <a:extLst>
                <a:ext uri="{FF2B5EF4-FFF2-40B4-BE49-F238E27FC236}">
                  <a16:creationId xmlns:a16="http://schemas.microsoft.com/office/drawing/2014/main" id="{561EBA5E-9E9A-47E6-AAFB-9ED3640E8B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2" name="Arc 611">
              <a:extLst>
                <a:ext uri="{FF2B5EF4-FFF2-40B4-BE49-F238E27FC236}">
                  <a16:creationId xmlns:a16="http://schemas.microsoft.com/office/drawing/2014/main" id="{3DA2184E-BE72-43A9-9B76-68F69F70364A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3" name="Group 612">
            <a:extLst>
              <a:ext uri="{FF2B5EF4-FFF2-40B4-BE49-F238E27FC236}">
                <a16:creationId xmlns:a16="http://schemas.microsoft.com/office/drawing/2014/main" id="{29701AA2-98C6-4425-8974-F3FE875E9B85}"/>
              </a:ext>
            </a:extLst>
          </p:cNvPr>
          <p:cNvGrpSpPr/>
          <p:nvPr/>
        </p:nvGrpSpPr>
        <p:grpSpPr>
          <a:xfrm rot="16200000">
            <a:off x="11700724" y="1176318"/>
            <a:ext cx="848297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614" name="Straight Connector 613">
              <a:extLst>
                <a:ext uri="{FF2B5EF4-FFF2-40B4-BE49-F238E27FC236}">
                  <a16:creationId xmlns:a16="http://schemas.microsoft.com/office/drawing/2014/main" id="{7145B7B8-0D07-4015-955E-0BC4664F4B96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" name="Straight Connector 614">
              <a:extLst>
                <a:ext uri="{FF2B5EF4-FFF2-40B4-BE49-F238E27FC236}">
                  <a16:creationId xmlns:a16="http://schemas.microsoft.com/office/drawing/2014/main" id="{3621C39A-9385-4255-B9F2-51A2538529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6" name="Arc 615">
              <a:extLst>
                <a:ext uri="{FF2B5EF4-FFF2-40B4-BE49-F238E27FC236}">
                  <a16:creationId xmlns:a16="http://schemas.microsoft.com/office/drawing/2014/main" id="{AB27C4BF-7A09-41EE-8859-562CA6D540A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7" name="Group 616">
            <a:extLst>
              <a:ext uri="{FF2B5EF4-FFF2-40B4-BE49-F238E27FC236}">
                <a16:creationId xmlns:a16="http://schemas.microsoft.com/office/drawing/2014/main" id="{8F838366-2541-4CFE-A660-87B1DE3D0057}"/>
              </a:ext>
            </a:extLst>
          </p:cNvPr>
          <p:cNvGrpSpPr/>
          <p:nvPr/>
        </p:nvGrpSpPr>
        <p:grpSpPr>
          <a:xfrm rot="16200000">
            <a:off x="11778016" y="539895"/>
            <a:ext cx="699796" cy="500965"/>
            <a:chOff x="1082351" y="494522"/>
            <a:chExt cx="1175657" cy="841621"/>
          </a:xfrm>
          <a:solidFill>
            <a:srgbClr val="FF0000"/>
          </a:solidFill>
        </p:grpSpPr>
        <p:cxnSp>
          <p:nvCxnSpPr>
            <p:cNvPr id="618" name="Straight Connector 617">
              <a:extLst>
                <a:ext uri="{FF2B5EF4-FFF2-40B4-BE49-F238E27FC236}">
                  <a16:creationId xmlns:a16="http://schemas.microsoft.com/office/drawing/2014/main" id="{437CF556-A437-4EB4-AE1C-DDC20B3F3A2E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Straight Connector 618">
              <a:extLst>
                <a:ext uri="{FF2B5EF4-FFF2-40B4-BE49-F238E27FC236}">
                  <a16:creationId xmlns:a16="http://schemas.microsoft.com/office/drawing/2014/main" id="{7F379B1B-D69B-4477-BF0B-B31B2D269C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0" name="Arc 619">
              <a:extLst>
                <a:ext uri="{FF2B5EF4-FFF2-40B4-BE49-F238E27FC236}">
                  <a16:creationId xmlns:a16="http://schemas.microsoft.com/office/drawing/2014/main" id="{C8B48967-BC73-4FDE-86D0-5EFCCDA70D3E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1" name="Group 620">
            <a:extLst>
              <a:ext uri="{FF2B5EF4-FFF2-40B4-BE49-F238E27FC236}">
                <a16:creationId xmlns:a16="http://schemas.microsoft.com/office/drawing/2014/main" id="{60D86FB6-C824-46B4-A453-E97391882B27}"/>
              </a:ext>
            </a:extLst>
          </p:cNvPr>
          <p:cNvGrpSpPr/>
          <p:nvPr/>
        </p:nvGrpSpPr>
        <p:grpSpPr>
          <a:xfrm rot="13790297">
            <a:off x="11572165" y="6340412"/>
            <a:ext cx="848299" cy="500965"/>
            <a:chOff x="1082351" y="494522"/>
            <a:chExt cx="1175657" cy="841621"/>
          </a:xfrm>
          <a:solidFill>
            <a:srgbClr val="FFC000"/>
          </a:solidFill>
        </p:grpSpPr>
        <p:cxnSp>
          <p:nvCxnSpPr>
            <p:cNvPr id="622" name="Straight Connector 621">
              <a:extLst>
                <a:ext uri="{FF2B5EF4-FFF2-40B4-BE49-F238E27FC236}">
                  <a16:creationId xmlns:a16="http://schemas.microsoft.com/office/drawing/2014/main" id="{7753DC68-BC1D-4B37-A8A1-F2638983747F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Straight Connector 622">
              <a:extLst>
                <a:ext uri="{FF2B5EF4-FFF2-40B4-BE49-F238E27FC236}">
                  <a16:creationId xmlns:a16="http://schemas.microsoft.com/office/drawing/2014/main" id="{3726287B-7E24-44F0-88F6-33005DB285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4" name="Arc 623">
              <a:extLst>
                <a:ext uri="{FF2B5EF4-FFF2-40B4-BE49-F238E27FC236}">
                  <a16:creationId xmlns:a16="http://schemas.microsoft.com/office/drawing/2014/main" id="{368D036C-ED50-4B77-9E6F-47CF5865AB01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5" name="Group 624">
            <a:extLst>
              <a:ext uri="{FF2B5EF4-FFF2-40B4-BE49-F238E27FC236}">
                <a16:creationId xmlns:a16="http://schemas.microsoft.com/office/drawing/2014/main" id="{E1FE971E-19BF-4EB5-B826-9DC511C6CE65}"/>
              </a:ext>
            </a:extLst>
          </p:cNvPr>
          <p:cNvGrpSpPr/>
          <p:nvPr/>
        </p:nvGrpSpPr>
        <p:grpSpPr>
          <a:xfrm rot="9501659">
            <a:off x="11636825" y="-47627"/>
            <a:ext cx="699796" cy="500965"/>
            <a:chOff x="1082351" y="494522"/>
            <a:chExt cx="1175657" cy="841621"/>
          </a:xfrm>
          <a:solidFill>
            <a:srgbClr val="00B0F0"/>
          </a:solidFill>
        </p:grpSpPr>
        <p:cxnSp>
          <p:nvCxnSpPr>
            <p:cNvPr id="626" name="Straight Connector 625">
              <a:extLst>
                <a:ext uri="{FF2B5EF4-FFF2-40B4-BE49-F238E27FC236}">
                  <a16:creationId xmlns:a16="http://schemas.microsoft.com/office/drawing/2014/main" id="{B81305B4-5100-4358-A571-BD46F5655299}"/>
                </a:ext>
              </a:extLst>
            </p:cNvPr>
            <p:cNvCxnSpPr>
              <a:cxnSpLocks/>
            </p:cNvCxnSpPr>
            <p:nvPr/>
          </p:nvCxnSpPr>
          <p:spPr>
            <a:xfrm>
              <a:off x="1412033" y="945502"/>
              <a:ext cx="845975" cy="0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Straight Connector 626">
              <a:extLst>
                <a:ext uri="{FF2B5EF4-FFF2-40B4-BE49-F238E27FC236}">
                  <a16:creationId xmlns:a16="http://schemas.microsoft.com/office/drawing/2014/main" id="{3D43B5C9-D7AD-4157-9693-CD8EB6D832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08924" y="494522"/>
              <a:ext cx="718456" cy="457201"/>
            </a:xfrm>
            <a:prstGeom prst="line">
              <a:avLst/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8" name="Arc 627">
              <a:extLst>
                <a:ext uri="{FF2B5EF4-FFF2-40B4-BE49-F238E27FC236}">
                  <a16:creationId xmlns:a16="http://schemas.microsoft.com/office/drawing/2014/main" id="{69A07924-1BDF-4179-AFCE-B45AA8B0B098}"/>
                </a:ext>
              </a:extLst>
            </p:cNvPr>
            <p:cNvSpPr/>
            <p:nvPr/>
          </p:nvSpPr>
          <p:spPr>
            <a:xfrm>
              <a:off x="1082351" y="513183"/>
              <a:ext cx="822960" cy="822960"/>
            </a:xfrm>
            <a:prstGeom prst="arc">
              <a:avLst>
                <a:gd name="adj1" fmla="val 19572950"/>
                <a:gd name="adj2" fmla="val 99484"/>
              </a:avLst>
            </a:prstGeom>
            <a:grpFill/>
            <a:ln w="127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B4CE61E-FD94-430A-A6AC-CE5265CC6D74}"/>
              </a:ext>
            </a:extLst>
          </p:cNvPr>
          <p:cNvGrpSpPr/>
          <p:nvPr/>
        </p:nvGrpSpPr>
        <p:grpSpPr>
          <a:xfrm rot="1375638" flipH="1">
            <a:off x="3861876" y="-1233235"/>
            <a:ext cx="7315203" cy="7315200"/>
            <a:chOff x="1981200" y="-685800"/>
            <a:chExt cx="8229600" cy="822960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B6078909-D52A-4B71-B30D-6935BA41AB3A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C107E89E-C0B3-40AB-8D77-FEB28E6CC259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83" name="Group 82">
                  <a:extLst>
                    <a:ext uri="{FF2B5EF4-FFF2-40B4-BE49-F238E27FC236}">
                      <a16:creationId xmlns:a16="http://schemas.microsoft.com/office/drawing/2014/main" id="{C802E6C8-6295-4290-AA14-0237FE30527C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85" name="Rectangle: Single Corner Rounded 17">
                    <a:extLst>
                      <a:ext uri="{FF2B5EF4-FFF2-40B4-BE49-F238E27FC236}">
                        <a16:creationId xmlns:a16="http://schemas.microsoft.com/office/drawing/2014/main" id="{020E8C1F-D93C-4724-85AE-EBB722D61605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6" name="Rectangle: Single Corner Rounded 17">
                    <a:extLst>
                      <a:ext uri="{FF2B5EF4-FFF2-40B4-BE49-F238E27FC236}">
                        <a16:creationId xmlns:a16="http://schemas.microsoft.com/office/drawing/2014/main" id="{BE3C4F53-8FD6-4FCB-BAA5-ADEDE80B1B36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84" name="Isosceles Triangle 83">
                  <a:extLst>
                    <a:ext uri="{FF2B5EF4-FFF2-40B4-BE49-F238E27FC236}">
                      <a16:creationId xmlns:a16="http://schemas.microsoft.com/office/drawing/2014/main" id="{E1095C7A-E663-4F28-8F2B-DED0A938599A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23E07D52-BB5E-4C8A-947F-BFEAA65B9F4D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81" name="Rectangle: Single Corner Rounded 17">
                  <a:extLst>
                    <a:ext uri="{FF2B5EF4-FFF2-40B4-BE49-F238E27FC236}">
                      <a16:creationId xmlns:a16="http://schemas.microsoft.com/office/drawing/2014/main" id="{464BA965-9A0A-49BC-BCCD-209122B5206A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: Single Corner Rounded 17">
                  <a:extLst>
                    <a:ext uri="{FF2B5EF4-FFF2-40B4-BE49-F238E27FC236}">
                      <a16:creationId xmlns:a16="http://schemas.microsoft.com/office/drawing/2014/main" id="{43721102-180A-46AB-B0AD-0A05ECDFF4AC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C7982AB8-9427-42D0-A7EB-B286FE1A0F62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4DFD39AB-E656-4388-9D53-0E41F8826BB4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: Rounded Corners 78">
                  <a:extLst>
                    <a:ext uri="{FF2B5EF4-FFF2-40B4-BE49-F238E27FC236}">
                      <a16:creationId xmlns:a16="http://schemas.microsoft.com/office/drawing/2014/main" id="{52485B05-D601-498F-917E-39EDF51F7CCC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Star: 7 Points 79">
                  <a:extLst>
                    <a:ext uri="{FF2B5EF4-FFF2-40B4-BE49-F238E27FC236}">
                      <a16:creationId xmlns:a16="http://schemas.microsoft.com/office/drawing/2014/main" id="{241050D8-4C76-4C62-8DB7-664372BDD4A1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3EA43D51-3355-4A7F-8B95-F217B2263CBD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70" name="Group 69">
                  <a:extLst>
                    <a:ext uri="{FF2B5EF4-FFF2-40B4-BE49-F238E27FC236}">
                      <a16:creationId xmlns:a16="http://schemas.microsoft.com/office/drawing/2014/main" id="{8A3F96BA-785B-41AB-8449-EBC509E6293D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74" name="Rectangle 73">
                    <a:extLst>
                      <a:ext uri="{FF2B5EF4-FFF2-40B4-BE49-F238E27FC236}">
                        <a16:creationId xmlns:a16="http://schemas.microsoft.com/office/drawing/2014/main" id="{F5B42C3A-8DF3-4307-A3FF-FFFE49D29E73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E8A87D61-1CC6-4C5B-8B8B-8443DD467B36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6" name="Isosceles Triangle 75">
                    <a:extLst>
                      <a:ext uri="{FF2B5EF4-FFF2-40B4-BE49-F238E27FC236}">
                        <a16:creationId xmlns:a16="http://schemas.microsoft.com/office/drawing/2014/main" id="{A0840CF2-6D39-44BD-AE92-1AFC2C5DA691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77" name="Isosceles Triangle 76">
                    <a:extLst>
                      <a:ext uri="{FF2B5EF4-FFF2-40B4-BE49-F238E27FC236}">
                        <a16:creationId xmlns:a16="http://schemas.microsoft.com/office/drawing/2014/main" id="{5C493A3F-AAD9-4912-81D5-3DFBD0CE22A3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71" name="Group 70">
                  <a:extLst>
                    <a:ext uri="{FF2B5EF4-FFF2-40B4-BE49-F238E27FC236}">
                      <a16:creationId xmlns:a16="http://schemas.microsoft.com/office/drawing/2014/main" id="{4215D9D2-3B46-414F-8F57-003955F1ECFC}"/>
                    </a:ext>
                  </a:extLst>
                </p:cNvPr>
                <p:cNvGrpSpPr/>
                <p:nvPr/>
              </p:nvGrpSpPr>
              <p:grpSpPr>
                <a:xfrm>
                  <a:off x="7233061" y="2649892"/>
                  <a:ext cx="565355" cy="619645"/>
                  <a:chOff x="1561874" y="129718"/>
                  <a:chExt cx="475230" cy="520866"/>
                </a:xfrm>
              </p:grpSpPr>
              <p:sp>
                <p:nvSpPr>
                  <p:cNvPr id="72" name="Freeform: Shape 71">
                    <a:extLst>
                      <a:ext uri="{FF2B5EF4-FFF2-40B4-BE49-F238E27FC236}">
                        <a16:creationId xmlns:a16="http://schemas.microsoft.com/office/drawing/2014/main" id="{AE0EC537-6971-4C72-ACB3-ED278199831A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96475" y="129718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Cylinder 72">
                    <a:extLst>
                      <a:ext uri="{FF2B5EF4-FFF2-40B4-BE49-F238E27FC236}">
                        <a16:creationId xmlns:a16="http://schemas.microsoft.com/office/drawing/2014/main" id="{B2488429-9ACA-4650-B921-33CF55B29619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F3E8617-7525-4D46-82FD-5811F871275F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354" name="TextBox 353">
            <a:extLst>
              <a:ext uri="{FF2B5EF4-FFF2-40B4-BE49-F238E27FC236}">
                <a16:creationId xmlns:a16="http://schemas.microsoft.com/office/drawing/2014/main" id="{CA79A546-5E63-4BB7-B571-890E36B33ECD}"/>
              </a:ext>
            </a:extLst>
          </p:cNvPr>
          <p:cNvSpPr txBox="1"/>
          <p:nvPr/>
        </p:nvSpPr>
        <p:spPr>
          <a:xfrm>
            <a:off x="399132" y="3914844"/>
            <a:ext cx="73378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sym typeface="Wingdings" panose="05000000000000000000" pitchFamily="2" charset="2"/>
              </a:rPr>
              <a:t></a:t>
            </a:r>
            <a:r>
              <a:rPr lang="en-US" sz="28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Q </a:t>
            </a:r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কেন্দ্র করে 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BC </a:t>
            </a:r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সমান ব্যাসার্ধ আর একটি বৃত্তচাপ আঁকি। এ বৃত্তচাপটি  আগের বৃত্তচাপকে 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 </a:t>
            </a:r>
            <a:r>
              <a:rPr lang="bn-IN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বিন্দুতে ছেদ করে।</a:t>
            </a:r>
          </a:p>
        </p:txBody>
      </p: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1189B626-BB25-4266-895C-B805F662CBD8}"/>
              </a:ext>
            </a:extLst>
          </p:cNvPr>
          <p:cNvGrpSpPr/>
          <p:nvPr/>
        </p:nvGrpSpPr>
        <p:grpSpPr>
          <a:xfrm rot="1650513">
            <a:off x="7863062" y="2121508"/>
            <a:ext cx="675804" cy="3265176"/>
            <a:chOff x="10764539" y="1475264"/>
            <a:chExt cx="668226" cy="3228565"/>
          </a:xfrm>
        </p:grpSpPr>
        <p:sp>
          <p:nvSpPr>
            <p:cNvPr id="316" name="Rectangle 315">
              <a:extLst>
                <a:ext uri="{FF2B5EF4-FFF2-40B4-BE49-F238E27FC236}">
                  <a16:creationId xmlns:a16="http://schemas.microsoft.com/office/drawing/2014/main" id="{5D13E2C9-B2A4-43FA-B15A-6D6B1D05DE5B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17" name="Rectangle 316">
              <a:extLst>
                <a:ext uri="{FF2B5EF4-FFF2-40B4-BE49-F238E27FC236}">
                  <a16:creationId xmlns:a16="http://schemas.microsoft.com/office/drawing/2014/main" id="{CD32D7AC-0FF1-4ECF-BDD6-69E4769DE3D7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18" name="Isosceles Triangle 317">
              <a:extLst>
                <a:ext uri="{FF2B5EF4-FFF2-40B4-BE49-F238E27FC236}">
                  <a16:creationId xmlns:a16="http://schemas.microsoft.com/office/drawing/2014/main" id="{C0FEC02B-8B05-4EB7-A901-9D38D7C51006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19" name="Isosceles Triangle 318">
              <a:extLst>
                <a:ext uri="{FF2B5EF4-FFF2-40B4-BE49-F238E27FC236}">
                  <a16:creationId xmlns:a16="http://schemas.microsoft.com/office/drawing/2014/main" id="{DE7A332A-04FB-4EF8-9AE2-1C6451113BF3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424001C8-EA03-4F87-9277-6DAFA8EE68A9}"/>
              </a:ext>
            </a:extLst>
          </p:cNvPr>
          <p:cNvSpPr txBox="1"/>
          <p:nvPr/>
        </p:nvSpPr>
        <p:spPr>
          <a:xfrm>
            <a:off x="8001000" y="3771900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6" name="TextBox 355">
                <a:extLst>
                  <a:ext uri="{FF2B5EF4-FFF2-40B4-BE49-F238E27FC236}">
                    <a16:creationId xmlns:a16="http://schemas.microsoft.com/office/drawing/2014/main" id="{2654461B-FCE2-4A4B-B579-65F70A10AF11}"/>
                  </a:ext>
                </a:extLst>
              </p:cNvPr>
              <p:cNvSpPr txBox="1"/>
              <p:nvPr/>
            </p:nvSpPr>
            <p:spPr>
              <a:xfrm>
                <a:off x="529067" y="5474707"/>
                <a:ext cx="6292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6" name="TextBox 355">
                <a:extLst>
                  <a:ext uri="{FF2B5EF4-FFF2-40B4-BE49-F238E27FC236}">
                    <a16:creationId xmlns:a16="http://schemas.microsoft.com/office/drawing/2014/main" id="{2654461B-FCE2-4A4B-B579-65F70A10AF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67" y="5474707"/>
                <a:ext cx="62926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345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22222E-6 L 0.2638 -0.00092 " pathEditMode="relative" rAng="0" ptsTypes="AA">
                                      <p:cBhvr>
                                        <p:cTn id="18" dur="16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90" y="-4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100000">
                                      <p:cBhvr>
                                        <p:cTn id="5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1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1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6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6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1 0.00116 L 0.00898 0.4155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" y="2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1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100000">
                                      <p:cBhvr>
                                        <p:cTn id="8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1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L -0.09921 -1.11111E-6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1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112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01094 0.41435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" y="2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21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123" dur="20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1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1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44444E-6 L 0.17109 -0.34166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55" y="-17083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1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61" grpId="0" animBg="1"/>
      <p:bldP spid="62" grpId="0" animBg="1"/>
      <p:bldP spid="89" grpId="0" animBg="1"/>
      <p:bldP spid="90" grpId="0" animBg="1"/>
      <p:bldP spid="91" grpId="0" animBg="1"/>
      <p:bldP spid="105" grpId="0"/>
      <p:bldP spid="105" grpId="1"/>
      <p:bldP spid="106" grpId="0"/>
      <p:bldP spid="107" grpId="0"/>
      <p:bldP spid="108" grpId="0"/>
      <p:bldP spid="111" grpId="0" animBg="1"/>
      <p:bldP spid="373" grpId="0" animBg="1"/>
      <p:bldP spid="88" grpId="0" animBg="1"/>
      <p:bldP spid="349" grpId="0"/>
      <p:bldP spid="350" grpId="0"/>
      <p:bldP spid="351" grpId="0"/>
      <p:bldP spid="352" grpId="0"/>
      <p:bldP spid="353" grpId="0"/>
      <p:bldP spid="355" grpId="0"/>
      <p:bldP spid="359" grpId="0"/>
      <p:bldP spid="360" grpId="0"/>
      <p:bldP spid="354" grpId="0"/>
      <p:bldP spid="104" grpId="0"/>
      <p:bldP spid="35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485</Words>
  <Application>Microsoft Office PowerPoint</Application>
  <PresentationFormat>Widescreen</PresentationFormat>
  <Paragraphs>127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Yu Gothic</vt:lpstr>
      <vt:lpstr>AdorshoLipi</vt:lpstr>
      <vt:lpstr>Arial</vt:lpstr>
      <vt:lpstr>Calibri</vt:lpstr>
      <vt:lpstr>Calibri Light</vt:lpstr>
      <vt:lpstr>Cambria Math</vt:lpstr>
      <vt:lpstr>MS Reference Sans Serif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127</cp:revision>
  <dcterms:created xsi:type="dcterms:W3CDTF">2021-07-05T14:49:36Z</dcterms:created>
  <dcterms:modified xsi:type="dcterms:W3CDTF">2021-07-31T07:25:29Z</dcterms:modified>
</cp:coreProperties>
</file>