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4" r:id="rId4"/>
    <p:sldId id="260" r:id="rId5"/>
    <p:sldId id="279" r:id="rId6"/>
    <p:sldId id="272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9C6"/>
    <a:srgbClr val="1008B8"/>
    <a:srgbClr val="2DE0F3"/>
    <a:srgbClr val="1AF21F"/>
    <a:srgbClr val="5EA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ute Red Ro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80327"/>
            <a:ext cx="5257800" cy="4858473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9" name="Half Frame 8"/>
          <p:cNvSpPr/>
          <p:nvPr/>
        </p:nvSpPr>
        <p:spPr>
          <a:xfrm rot="5400000">
            <a:off x="8001000" y="228600"/>
            <a:ext cx="914400" cy="914400"/>
          </a:xfrm>
          <a:prstGeom prst="halfFrame">
            <a:avLst/>
          </a:prstGeom>
          <a:gradFill>
            <a:gsLst>
              <a:gs pos="52000">
                <a:srgbClr val="A603AB">
                  <a:alpha val="1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28600" y="5715000"/>
            <a:ext cx="914400" cy="914400"/>
          </a:xfrm>
          <a:prstGeom prst="halfFrame">
            <a:avLst/>
          </a:prstGeom>
          <a:gradFill>
            <a:gsLst>
              <a:gs pos="52000">
                <a:srgbClr val="A603AB">
                  <a:alpha val="1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5867400"/>
            <a:ext cx="381000" cy="381000"/>
          </a:xfrm>
          <a:prstGeom prst="ellipse">
            <a:avLst/>
          </a:prstGeom>
          <a:gradFill flip="none" rotWithShape="1">
            <a:gsLst>
              <a:gs pos="64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400" y="609600"/>
            <a:ext cx="381000" cy="381000"/>
          </a:xfrm>
          <a:prstGeom prst="ellipse">
            <a:avLst/>
          </a:prstGeom>
          <a:gradFill flip="none" rotWithShape="1">
            <a:gsLst>
              <a:gs pos="64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5105400"/>
            <a:ext cx="2667000" cy="1143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তোমাদের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981200" y="990600"/>
            <a:ext cx="5257800" cy="4419600"/>
          </a:xfrm>
          <a:prstGeom prst="donut">
            <a:avLst>
              <a:gd name="adj" fmla="val 366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953000"/>
            <a:ext cx="3429000" cy="1676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    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048000" y="533400"/>
            <a:ext cx="2971800" cy="76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Scroll 1"/>
          <p:cNvSpPr/>
          <p:nvPr/>
        </p:nvSpPr>
        <p:spPr>
          <a:xfrm>
            <a:off x="5295900" y="2004774"/>
            <a:ext cx="3543300" cy="4089975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প্রাথমিক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ব্যয়াম</a:t>
            </a:r>
            <a:endParaRPr lang="en-US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</a:t>
            </a:r>
            <a:endParaRPr lang="en-US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গনণা</a:t>
            </a: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</a:t>
            </a:r>
            <a:endParaRPr lang="bn-BD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52400" y="1905000"/>
            <a:ext cx="5486400" cy="43434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602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1AF21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solidFill>
                <a:srgbClr val="1AF21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929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463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95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মাহবুবুর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রহমান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সূবর্ণখিলা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মুক্তাগাছা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3441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মোবাঃ ০১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৭১৯-৩৪০৭৬১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8305800" y="530676"/>
            <a:ext cx="457200" cy="61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457200" y="530676"/>
            <a:ext cx="457200" cy="6174924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>
            <a:off x="533400" y="225876"/>
            <a:ext cx="8077200" cy="2133600"/>
          </a:xfrm>
          <a:prstGeom prst="blockArc">
            <a:avLst>
              <a:gd name="adj1" fmla="val 10800004"/>
              <a:gd name="adj2" fmla="val 21588793"/>
              <a:gd name="adj3" fmla="val 8047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21426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rgbClr val="5AB9C6"/>
                </a:solidFill>
                <a:latin typeface="ArhialkhanMJ" pitchFamily="2" charset="0"/>
                <a:cs typeface="ArhialkhanMJ" pitchFamily="2" charset="0"/>
              </a:rPr>
              <a:t>e¨vqvg bs - 5 : Nv‡oi e¨vqvg - Nvo †b‡o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0268"/>
            <a:ext cx="7446907" cy="6019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048000" y="12192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200400" y="12192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21336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1676400"/>
            <a:ext cx="2057400" cy="802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57659" y="30480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66245" y="35052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28304" y="3048000"/>
            <a:ext cx="233429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28304" y="3543300"/>
            <a:ext cx="2029496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600" y="51816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28304" y="5105400"/>
            <a:ext cx="202949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61952" y="5709634"/>
            <a:ext cx="2334296" cy="384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-1" y="0"/>
            <a:ext cx="15240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066800" cy="1066800"/>
          </a:xfrm>
          <a:prstGeom prst="halfFrame">
            <a:avLst>
              <a:gd name="adj1" fmla="val 23232"/>
              <a:gd name="adj2" fmla="val 24242"/>
            </a:avLst>
          </a:prstGeom>
          <a:gradFill flip="none" rotWithShape="1">
            <a:gsLst>
              <a:gs pos="70000">
                <a:srgbClr val="000082">
                  <a:alpha val="18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077200" y="5791199"/>
            <a:ext cx="1066800" cy="1066800"/>
          </a:xfrm>
          <a:prstGeom prst="halfFrame">
            <a:avLst>
              <a:gd name="adj1" fmla="val 23232"/>
              <a:gd name="adj2" fmla="val 24242"/>
            </a:avLst>
          </a:prstGeom>
          <a:gradFill flip="none" rotWithShape="1">
            <a:gsLst>
              <a:gs pos="70000">
                <a:srgbClr val="000082">
                  <a:alpha val="18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228185" cy="57150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36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7039" y="1837387"/>
            <a:ext cx="914400" cy="605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২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2323" y="1828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৩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6093" y="1828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৪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2667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১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2323" y="2667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৪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1800" y="2667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৭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1673" y="4648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৯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2323" y="462673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1800" y="4648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1673" y="5410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3687" y="5410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6093" y="5410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5715000" cy="9144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0138"/>
              </a:avLst>
            </a:prstTxWarp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ভাল থেকো তোমরা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489609"/>
            <a:ext cx="5410200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3730"/>
              </a:avLst>
            </a:prstTxWarp>
            <a:spAutoFit/>
          </a:bodyPr>
          <a:lstStyle/>
          <a:p>
            <a:pPr algn="ctr"/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ATAUR PICTUR\PICTURE\FUNNY ICON\twee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63820"/>
            <a:ext cx="1449062" cy="1227267"/>
          </a:xfrm>
          <a:prstGeom prst="rect">
            <a:avLst/>
          </a:prstGeom>
          <a:noFill/>
        </p:spPr>
      </p:pic>
      <p:pic>
        <p:nvPicPr>
          <p:cNvPr id="5" name="Picture 5" descr="F:\ATAUR PICTUR\PICTURE\FUNNY PICTURE\animated-flower-image-03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057400"/>
            <a:ext cx="1905000" cy="2083594"/>
          </a:xfrm>
          <a:prstGeom prst="rect">
            <a:avLst/>
          </a:prstGeom>
          <a:noFill/>
        </p:spPr>
      </p:pic>
      <p:pic>
        <p:nvPicPr>
          <p:cNvPr id="6" name="Picture 6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943600"/>
            <a:ext cx="1828800" cy="752475"/>
          </a:xfrm>
          <a:prstGeom prst="rect">
            <a:avLst/>
          </a:prstGeom>
          <a:noFill/>
        </p:spPr>
      </p:pic>
      <p:pic>
        <p:nvPicPr>
          <p:cNvPr id="7" name="Picture 7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300" y="5953125"/>
            <a:ext cx="1562100" cy="752475"/>
          </a:xfrm>
          <a:prstGeom prst="rect">
            <a:avLst/>
          </a:prstGeom>
          <a:noFill/>
        </p:spPr>
      </p:pic>
      <p:pic>
        <p:nvPicPr>
          <p:cNvPr id="37890" name="Picture 2" descr="F:\ATAUR PICTUR\PICTURE\FUNNY PICTURE\0-glitter7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-28575"/>
            <a:ext cx="4095750" cy="1386852"/>
          </a:xfrm>
          <a:prstGeom prst="rect">
            <a:avLst/>
          </a:prstGeom>
          <a:noFill/>
        </p:spPr>
      </p:pic>
      <p:pic>
        <p:nvPicPr>
          <p:cNvPr id="37892" name="Picture 4" descr="F:\ATAUR PICTUR\PICTURE\ANIMETED ICON\t700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819400"/>
            <a:ext cx="565096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ArhialkhanMJ</vt:lpstr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 RAHMAN</dc:creator>
  <cp:lastModifiedBy>User</cp:lastModifiedBy>
  <cp:revision>191</cp:revision>
  <dcterms:created xsi:type="dcterms:W3CDTF">2006-08-16T00:00:00Z</dcterms:created>
  <dcterms:modified xsi:type="dcterms:W3CDTF">2021-08-01T00:53:19Z</dcterms:modified>
</cp:coreProperties>
</file>