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</p:sldMasterIdLst>
  <p:sldIdLst>
    <p:sldId id="256" r:id="rId5"/>
    <p:sldId id="257" r:id="rId6"/>
    <p:sldId id="269" r:id="rId7"/>
    <p:sldId id="258" r:id="rId8"/>
    <p:sldId id="259" r:id="rId9"/>
    <p:sldId id="260" r:id="rId10"/>
    <p:sldId id="261" r:id="rId11"/>
    <p:sldId id="273" r:id="rId12"/>
    <p:sldId id="274" r:id="rId13"/>
    <p:sldId id="279" r:id="rId14"/>
    <p:sldId id="280" r:id="rId15"/>
    <p:sldId id="267" r:id="rId16"/>
    <p:sldId id="262" r:id="rId17"/>
    <p:sldId id="263" r:id="rId18"/>
    <p:sldId id="268" r:id="rId19"/>
    <p:sldId id="275" r:id="rId20"/>
    <p:sldId id="266" r:id="rId21"/>
    <p:sldId id="264" r:id="rId22"/>
    <p:sldId id="265" r:id="rId23"/>
    <p:sldId id="278" r:id="rId24"/>
  </p:sldIdLst>
  <p:sldSz cx="100584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88" y="-96"/>
      </p:cViewPr>
      <p:guideLst>
        <p:guide orient="horz" pos="180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28868"/>
            <a:ext cx="226314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28868"/>
            <a:ext cx="662178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" y="2"/>
            <a:ext cx="10058399" cy="42795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796540"/>
            <a:ext cx="8884920" cy="139446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1524000"/>
            <a:ext cx="8884920" cy="1249680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273612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"/>
            <a:ext cx="9052560" cy="104394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2"/>
            <a:ext cx="10058400" cy="216876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168767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90" y="99060"/>
            <a:ext cx="8814511" cy="1363980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0" y="1524000"/>
            <a:ext cx="8824570" cy="5715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78280"/>
            <a:ext cx="4442460" cy="3853180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78280"/>
            <a:ext cx="4442460" cy="3853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415825"/>
            <a:ext cx="4444207" cy="596129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041260"/>
            <a:ext cx="444420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415825"/>
            <a:ext cx="4445953" cy="596129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041260"/>
            <a:ext cx="444595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22" y="127000"/>
            <a:ext cx="2776118" cy="815340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317" y="1452613"/>
            <a:ext cx="6512705" cy="3799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22" y="1441682"/>
            <a:ext cx="2715768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141311" y="0"/>
            <a:ext cx="50292" cy="1211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1311" y="0"/>
            <a:ext cx="50292" cy="1211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9052560" y="266700"/>
            <a:ext cx="670560" cy="457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51" y="129540"/>
            <a:ext cx="2777665" cy="815340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4188" y="1237340"/>
            <a:ext cx="6872137" cy="4477660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51" y="1440180"/>
            <a:ext cx="2715768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051" y="975360"/>
            <a:ext cx="2776118" cy="1676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1311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1311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390" y="975360"/>
            <a:ext cx="5713171" cy="167640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3261" y="975360"/>
            <a:ext cx="807250" cy="167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258812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312459" y="0"/>
            <a:ext cx="2766061" cy="5715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228869"/>
            <a:ext cx="20955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4002"/>
            <a:ext cx="662178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657" y="5314552"/>
            <a:ext cx="4220044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8562182" y="4206005"/>
            <a:ext cx="1577458" cy="142365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600" y="646908"/>
            <a:ext cx="8869203" cy="122502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94600" y="1875233"/>
            <a:ext cx="8869203" cy="14605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508760" y="5010548"/>
            <a:ext cx="6370320" cy="304271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08760" y="4708921"/>
            <a:ext cx="6370320" cy="304271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1472" y="4793591"/>
            <a:ext cx="553212" cy="304271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2912"/>
            <a:ext cx="9052560" cy="11658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69007"/>
            <a:ext cx="905256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0602" y="5400040"/>
            <a:ext cx="2346960" cy="2514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" y="5400809"/>
            <a:ext cx="4686062" cy="25069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739" y="5863"/>
            <a:ext cx="10042925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8562182" y="85345"/>
            <a:ext cx="1577458" cy="142365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1195" y="5397500"/>
            <a:ext cx="2346960" cy="254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1313" y="5400809"/>
            <a:ext cx="4686062" cy="25069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162" y="674688"/>
            <a:ext cx="553212" cy="25069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7115675" y="7818"/>
            <a:ext cx="2940147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5862"/>
            <a:ext cx="10050663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6220"/>
            <a:ext cx="7962900" cy="1135063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361280"/>
            <a:ext cx="4274820" cy="1905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35365"/>
            <a:ext cx="444246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35365"/>
            <a:ext cx="444246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602" y="5400808"/>
            <a:ext cx="2346960" cy="2514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920" y="5400808"/>
            <a:ext cx="4686062" cy="2514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472" y="5400808"/>
            <a:ext cx="553212" cy="2514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18" y="242277"/>
            <a:ext cx="1173480" cy="512826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507" y="242277"/>
            <a:ext cx="639126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01507" y="2855937"/>
            <a:ext cx="639126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24453" y="242277"/>
            <a:ext cx="7543800" cy="251460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4453" y="2855937"/>
            <a:ext cx="75438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70603" y="5400808"/>
            <a:ext cx="2343607" cy="2514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" y="5400808"/>
            <a:ext cx="4687214" cy="2514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472" y="5402580"/>
            <a:ext cx="553212" cy="251460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672419"/>
            <a:ext cx="854964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422261"/>
            <a:ext cx="854964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70602" y="5400808"/>
            <a:ext cx="2346960" cy="2514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" y="5401575"/>
            <a:ext cx="4686062" cy="25069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472" y="5400808"/>
            <a:ext cx="553212" cy="2514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2" y="306387"/>
            <a:ext cx="1005840" cy="49530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49442" y="306387"/>
            <a:ext cx="2682240" cy="4953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16376" y="266700"/>
            <a:ext cx="5803697" cy="499110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6874" y="5463540"/>
            <a:ext cx="2346960" cy="251460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9442" y="5463540"/>
            <a:ext cx="5657432" cy="251460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51634" y="5463540"/>
            <a:ext cx="553212" cy="251460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2" y="125747"/>
            <a:ext cx="100584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2062" y="311638"/>
            <a:ext cx="8066837" cy="45720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1" y="4889500"/>
            <a:ext cx="8066837" cy="5715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011" y="5463540"/>
            <a:ext cx="2313432" cy="251460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7475" y="5464308"/>
            <a:ext cx="5442879" cy="251460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8911" y="5463540"/>
            <a:ext cx="402336" cy="251460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317500"/>
            <a:ext cx="2095500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7500"/>
            <a:ext cx="6873240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9052560" y="266700"/>
            <a:ext cx="670560" cy="457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0058399" cy="42795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796540"/>
            <a:ext cx="8884920" cy="139446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1524000"/>
            <a:ext cx="8884920" cy="1249680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273612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"/>
            <a:ext cx="9052560" cy="104394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0058400" cy="216876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168767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89" y="99060"/>
            <a:ext cx="8814511" cy="1363980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0" y="1524000"/>
            <a:ext cx="8824570" cy="5715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78280"/>
            <a:ext cx="4442460" cy="3853180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78280"/>
            <a:ext cx="4442460" cy="3853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333500"/>
            <a:ext cx="444246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333500"/>
            <a:ext cx="444246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15823"/>
            <a:ext cx="4444207" cy="596129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041260"/>
            <a:ext cx="444420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415823"/>
            <a:ext cx="4445953" cy="596129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041260"/>
            <a:ext cx="444595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22" y="127000"/>
            <a:ext cx="2776118" cy="815340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315" y="1452611"/>
            <a:ext cx="6512705" cy="3799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22" y="1441682"/>
            <a:ext cx="2715768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141311" y="0"/>
            <a:ext cx="50292" cy="1211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1311" y="0"/>
            <a:ext cx="50292" cy="1211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51" y="129540"/>
            <a:ext cx="2777665" cy="815340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4186" y="1237340"/>
            <a:ext cx="6872137" cy="4477660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51" y="1440180"/>
            <a:ext cx="2715768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051" y="975360"/>
            <a:ext cx="2776118" cy="1676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1311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141311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389" y="975360"/>
            <a:ext cx="5713171" cy="167640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3261" y="975360"/>
            <a:ext cx="807250" cy="167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258812" y="0"/>
            <a:ext cx="50292" cy="5715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312456" y="0"/>
            <a:ext cx="2766061" cy="5715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228867"/>
            <a:ext cx="20955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4000"/>
            <a:ext cx="662178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657" y="5314550"/>
            <a:ext cx="4220044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9052560" y="266700"/>
            <a:ext cx="670560" cy="457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279263"/>
            <a:ext cx="444420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1812396"/>
            <a:ext cx="444420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279263"/>
            <a:ext cx="4445953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1812396"/>
            <a:ext cx="444595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27543"/>
            <a:ext cx="330914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27542"/>
            <a:ext cx="5622925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195920"/>
            <a:ext cx="330914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000500"/>
            <a:ext cx="603504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10646"/>
            <a:ext cx="603504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472782"/>
            <a:ext cx="603504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28865"/>
            <a:ext cx="905256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33500"/>
            <a:ext cx="90525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296962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296962"/>
            <a:ext cx="31851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296962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96579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3" y="0"/>
            <a:ext cx="10058399" cy="119477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27000"/>
            <a:ext cx="9052560" cy="10425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79326"/>
            <a:ext cx="9052560" cy="385467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397499"/>
            <a:ext cx="2346960" cy="22860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4658" y="5397499"/>
            <a:ext cx="6058491" cy="22860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36" y="5397499"/>
            <a:ext cx="807250" cy="22860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739" y="11725"/>
            <a:ext cx="10042925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5862"/>
            <a:ext cx="10050663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7115675" y="4123675"/>
            <a:ext cx="2940147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222912"/>
            <a:ext cx="9052560" cy="11658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1569007"/>
            <a:ext cx="9052560" cy="3810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270602" y="5400808"/>
            <a:ext cx="2346960" cy="2514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2920" y="5401575"/>
            <a:ext cx="4686062" cy="25069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48472" y="5400808"/>
            <a:ext cx="553212" cy="2514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96579"/>
            <a:ext cx="100584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10058399" cy="119477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27000"/>
            <a:ext cx="9052560" cy="10425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79326"/>
            <a:ext cx="9052560" cy="385467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397499"/>
            <a:ext cx="2346960" cy="22860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4656" y="5397499"/>
            <a:ext cx="6058491" cy="22860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36" y="5397499"/>
            <a:ext cx="807250" cy="22860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59" y="241637"/>
            <a:ext cx="826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4000" b="1" dirty="0">
              <a:ln w="31550" cmpd="sng">
                <a:solidFill>
                  <a:srgbClr val="66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6602"/>
            <a:ext cx="8472340" cy="428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226343"/>
            <a:ext cx="9402183" cy="52546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4109421" y="3560781"/>
            <a:ext cx="892885" cy="431384"/>
          </a:xfrm>
          <a:custGeom>
            <a:avLst/>
            <a:gdLst>
              <a:gd name="connsiteX0" fmla="*/ 0 w 666974"/>
              <a:gd name="connsiteY0" fmla="*/ 118334 h 334566"/>
              <a:gd name="connsiteX1" fmla="*/ 64546 w 666974"/>
              <a:gd name="connsiteY1" fmla="*/ 139850 h 334566"/>
              <a:gd name="connsiteX2" fmla="*/ 75303 w 666974"/>
              <a:gd name="connsiteY2" fmla="*/ 172123 h 334566"/>
              <a:gd name="connsiteX3" fmla="*/ 96819 w 666974"/>
              <a:gd name="connsiteY3" fmla="*/ 204396 h 334566"/>
              <a:gd name="connsiteX4" fmla="*/ 129092 w 666974"/>
              <a:gd name="connsiteY4" fmla="*/ 236669 h 334566"/>
              <a:gd name="connsiteX5" fmla="*/ 182880 w 666974"/>
              <a:gd name="connsiteY5" fmla="*/ 301214 h 334566"/>
              <a:gd name="connsiteX6" fmla="*/ 193638 w 666974"/>
              <a:gd name="connsiteY6" fmla="*/ 333487 h 334566"/>
              <a:gd name="connsiteX7" fmla="*/ 290456 w 666974"/>
              <a:gd name="connsiteY7" fmla="*/ 311972 h 334566"/>
              <a:gd name="connsiteX8" fmla="*/ 355002 w 666974"/>
              <a:gd name="connsiteY8" fmla="*/ 279699 h 334566"/>
              <a:gd name="connsiteX9" fmla="*/ 376518 w 666974"/>
              <a:gd name="connsiteY9" fmla="*/ 258184 h 334566"/>
              <a:gd name="connsiteX10" fmla="*/ 451821 w 666974"/>
              <a:gd name="connsiteY10" fmla="*/ 204396 h 334566"/>
              <a:gd name="connsiteX11" fmla="*/ 484094 w 666974"/>
              <a:gd name="connsiteY11" fmla="*/ 193638 h 334566"/>
              <a:gd name="connsiteX12" fmla="*/ 494852 w 666974"/>
              <a:gd name="connsiteY12" fmla="*/ 161365 h 334566"/>
              <a:gd name="connsiteX13" fmla="*/ 559398 w 666974"/>
              <a:gd name="connsiteY13" fmla="*/ 107577 h 334566"/>
              <a:gd name="connsiteX14" fmla="*/ 602428 w 666974"/>
              <a:gd name="connsiteY14" fmla="*/ 53789 h 334566"/>
              <a:gd name="connsiteX15" fmla="*/ 623943 w 666974"/>
              <a:gd name="connsiteY15" fmla="*/ 32273 h 334566"/>
              <a:gd name="connsiteX16" fmla="*/ 666974 w 666974"/>
              <a:gd name="connsiteY16" fmla="*/ 0 h 3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6974" h="334566">
                <a:moveTo>
                  <a:pt x="0" y="118334"/>
                </a:moveTo>
                <a:cubicBezTo>
                  <a:pt x="21515" y="125506"/>
                  <a:pt x="46091" y="126668"/>
                  <a:pt x="64546" y="139850"/>
                </a:cubicBezTo>
                <a:cubicBezTo>
                  <a:pt x="73773" y="146441"/>
                  <a:pt x="70232" y="161981"/>
                  <a:pt x="75303" y="172123"/>
                </a:cubicBezTo>
                <a:cubicBezTo>
                  <a:pt x="81085" y="183687"/>
                  <a:pt x="88542" y="194464"/>
                  <a:pt x="96819" y="204396"/>
                </a:cubicBezTo>
                <a:cubicBezTo>
                  <a:pt x="106559" y="216083"/>
                  <a:pt x="119353" y="224982"/>
                  <a:pt x="129092" y="236669"/>
                </a:cubicBezTo>
                <a:cubicBezTo>
                  <a:pt x="203970" y="326523"/>
                  <a:pt x="88603" y="206940"/>
                  <a:pt x="182880" y="301214"/>
                </a:cubicBezTo>
                <a:cubicBezTo>
                  <a:pt x="186466" y="311972"/>
                  <a:pt x="182735" y="330372"/>
                  <a:pt x="193638" y="333487"/>
                </a:cubicBezTo>
                <a:cubicBezTo>
                  <a:pt x="214028" y="339313"/>
                  <a:pt x="266261" y="320037"/>
                  <a:pt x="290456" y="311972"/>
                </a:cubicBezTo>
                <a:cubicBezTo>
                  <a:pt x="340562" y="261868"/>
                  <a:pt x="275696" y="319352"/>
                  <a:pt x="355002" y="279699"/>
                </a:cubicBezTo>
                <a:cubicBezTo>
                  <a:pt x="364074" y="275163"/>
                  <a:pt x="368726" y="264677"/>
                  <a:pt x="376518" y="258184"/>
                </a:cubicBezTo>
                <a:cubicBezTo>
                  <a:pt x="383831" y="252090"/>
                  <a:pt x="437845" y="211384"/>
                  <a:pt x="451821" y="204396"/>
                </a:cubicBezTo>
                <a:cubicBezTo>
                  <a:pt x="461963" y="199325"/>
                  <a:pt x="473336" y="197224"/>
                  <a:pt x="484094" y="193638"/>
                </a:cubicBezTo>
                <a:cubicBezTo>
                  <a:pt x="487680" y="182880"/>
                  <a:pt x="488562" y="170800"/>
                  <a:pt x="494852" y="161365"/>
                </a:cubicBezTo>
                <a:cubicBezTo>
                  <a:pt x="511419" y="136515"/>
                  <a:pt x="535584" y="123453"/>
                  <a:pt x="559398" y="107577"/>
                </a:cubicBezTo>
                <a:cubicBezTo>
                  <a:pt x="576460" y="56386"/>
                  <a:pt x="558192" y="89178"/>
                  <a:pt x="602428" y="53789"/>
                </a:cubicBezTo>
                <a:cubicBezTo>
                  <a:pt x="610348" y="47453"/>
                  <a:pt x="615246" y="37491"/>
                  <a:pt x="623943" y="32273"/>
                </a:cubicBezTo>
                <a:cubicBezTo>
                  <a:pt x="671420" y="3787"/>
                  <a:pt x="645773" y="42402"/>
                  <a:pt x="66697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34865" y="2422264"/>
            <a:ext cx="892885" cy="431384"/>
          </a:xfrm>
          <a:custGeom>
            <a:avLst/>
            <a:gdLst>
              <a:gd name="connsiteX0" fmla="*/ 0 w 666974"/>
              <a:gd name="connsiteY0" fmla="*/ 118334 h 334566"/>
              <a:gd name="connsiteX1" fmla="*/ 64546 w 666974"/>
              <a:gd name="connsiteY1" fmla="*/ 139850 h 334566"/>
              <a:gd name="connsiteX2" fmla="*/ 75303 w 666974"/>
              <a:gd name="connsiteY2" fmla="*/ 172123 h 334566"/>
              <a:gd name="connsiteX3" fmla="*/ 96819 w 666974"/>
              <a:gd name="connsiteY3" fmla="*/ 204396 h 334566"/>
              <a:gd name="connsiteX4" fmla="*/ 129092 w 666974"/>
              <a:gd name="connsiteY4" fmla="*/ 236669 h 334566"/>
              <a:gd name="connsiteX5" fmla="*/ 182880 w 666974"/>
              <a:gd name="connsiteY5" fmla="*/ 301214 h 334566"/>
              <a:gd name="connsiteX6" fmla="*/ 193638 w 666974"/>
              <a:gd name="connsiteY6" fmla="*/ 333487 h 334566"/>
              <a:gd name="connsiteX7" fmla="*/ 290456 w 666974"/>
              <a:gd name="connsiteY7" fmla="*/ 311972 h 334566"/>
              <a:gd name="connsiteX8" fmla="*/ 355002 w 666974"/>
              <a:gd name="connsiteY8" fmla="*/ 279699 h 334566"/>
              <a:gd name="connsiteX9" fmla="*/ 376518 w 666974"/>
              <a:gd name="connsiteY9" fmla="*/ 258184 h 334566"/>
              <a:gd name="connsiteX10" fmla="*/ 451821 w 666974"/>
              <a:gd name="connsiteY10" fmla="*/ 204396 h 334566"/>
              <a:gd name="connsiteX11" fmla="*/ 484094 w 666974"/>
              <a:gd name="connsiteY11" fmla="*/ 193638 h 334566"/>
              <a:gd name="connsiteX12" fmla="*/ 494852 w 666974"/>
              <a:gd name="connsiteY12" fmla="*/ 161365 h 334566"/>
              <a:gd name="connsiteX13" fmla="*/ 559398 w 666974"/>
              <a:gd name="connsiteY13" fmla="*/ 107577 h 334566"/>
              <a:gd name="connsiteX14" fmla="*/ 602428 w 666974"/>
              <a:gd name="connsiteY14" fmla="*/ 53789 h 334566"/>
              <a:gd name="connsiteX15" fmla="*/ 623943 w 666974"/>
              <a:gd name="connsiteY15" fmla="*/ 32273 h 334566"/>
              <a:gd name="connsiteX16" fmla="*/ 666974 w 666974"/>
              <a:gd name="connsiteY16" fmla="*/ 0 h 3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6974" h="334566">
                <a:moveTo>
                  <a:pt x="0" y="118334"/>
                </a:moveTo>
                <a:cubicBezTo>
                  <a:pt x="21515" y="125506"/>
                  <a:pt x="46091" y="126668"/>
                  <a:pt x="64546" y="139850"/>
                </a:cubicBezTo>
                <a:cubicBezTo>
                  <a:pt x="73773" y="146441"/>
                  <a:pt x="70232" y="161981"/>
                  <a:pt x="75303" y="172123"/>
                </a:cubicBezTo>
                <a:cubicBezTo>
                  <a:pt x="81085" y="183687"/>
                  <a:pt x="88542" y="194464"/>
                  <a:pt x="96819" y="204396"/>
                </a:cubicBezTo>
                <a:cubicBezTo>
                  <a:pt x="106559" y="216083"/>
                  <a:pt x="119353" y="224982"/>
                  <a:pt x="129092" y="236669"/>
                </a:cubicBezTo>
                <a:cubicBezTo>
                  <a:pt x="203970" y="326523"/>
                  <a:pt x="88603" y="206940"/>
                  <a:pt x="182880" y="301214"/>
                </a:cubicBezTo>
                <a:cubicBezTo>
                  <a:pt x="186466" y="311972"/>
                  <a:pt x="182735" y="330372"/>
                  <a:pt x="193638" y="333487"/>
                </a:cubicBezTo>
                <a:cubicBezTo>
                  <a:pt x="214028" y="339313"/>
                  <a:pt x="266261" y="320037"/>
                  <a:pt x="290456" y="311972"/>
                </a:cubicBezTo>
                <a:cubicBezTo>
                  <a:pt x="340562" y="261868"/>
                  <a:pt x="275696" y="319352"/>
                  <a:pt x="355002" y="279699"/>
                </a:cubicBezTo>
                <a:cubicBezTo>
                  <a:pt x="364074" y="275163"/>
                  <a:pt x="368726" y="264677"/>
                  <a:pt x="376518" y="258184"/>
                </a:cubicBezTo>
                <a:cubicBezTo>
                  <a:pt x="383831" y="252090"/>
                  <a:pt x="437845" y="211384"/>
                  <a:pt x="451821" y="204396"/>
                </a:cubicBezTo>
                <a:cubicBezTo>
                  <a:pt x="461963" y="199325"/>
                  <a:pt x="473336" y="197224"/>
                  <a:pt x="484094" y="193638"/>
                </a:cubicBezTo>
                <a:cubicBezTo>
                  <a:pt x="487680" y="182880"/>
                  <a:pt x="488562" y="170800"/>
                  <a:pt x="494852" y="161365"/>
                </a:cubicBezTo>
                <a:cubicBezTo>
                  <a:pt x="511419" y="136515"/>
                  <a:pt x="535584" y="123453"/>
                  <a:pt x="559398" y="107577"/>
                </a:cubicBezTo>
                <a:cubicBezTo>
                  <a:pt x="576460" y="56386"/>
                  <a:pt x="558192" y="89178"/>
                  <a:pt x="602428" y="53789"/>
                </a:cubicBezTo>
                <a:cubicBezTo>
                  <a:pt x="610348" y="47453"/>
                  <a:pt x="615246" y="37491"/>
                  <a:pt x="623943" y="32273"/>
                </a:cubicBezTo>
                <a:cubicBezTo>
                  <a:pt x="671420" y="3787"/>
                  <a:pt x="645773" y="42402"/>
                  <a:pt x="66697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04788" y="4711849"/>
            <a:ext cx="892885" cy="431384"/>
          </a:xfrm>
          <a:custGeom>
            <a:avLst/>
            <a:gdLst>
              <a:gd name="connsiteX0" fmla="*/ 0 w 666974"/>
              <a:gd name="connsiteY0" fmla="*/ 118334 h 334566"/>
              <a:gd name="connsiteX1" fmla="*/ 64546 w 666974"/>
              <a:gd name="connsiteY1" fmla="*/ 139850 h 334566"/>
              <a:gd name="connsiteX2" fmla="*/ 75303 w 666974"/>
              <a:gd name="connsiteY2" fmla="*/ 172123 h 334566"/>
              <a:gd name="connsiteX3" fmla="*/ 96819 w 666974"/>
              <a:gd name="connsiteY3" fmla="*/ 204396 h 334566"/>
              <a:gd name="connsiteX4" fmla="*/ 129092 w 666974"/>
              <a:gd name="connsiteY4" fmla="*/ 236669 h 334566"/>
              <a:gd name="connsiteX5" fmla="*/ 182880 w 666974"/>
              <a:gd name="connsiteY5" fmla="*/ 301214 h 334566"/>
              <a:gd name="connsiteX6" fmla="*/ 193638 w 666974"/>
              <a:gd name="connsiteY6" fmla="*/ 333487 h 334566"/>
              <a:gd name="connsiteX7" fmla="*/ 290456 w 666974"/>
              <a:gd name="connsiteY7" fmla="*/ 311972 h 334566"/>
              <a:gd name="connsiteX8" fmla="*/ 355002 w 666974"/>
              <a:gd name="connsiteY8" fmla="*/ 279699 h 334566"/>
              <a:gd name="connsiteX9" fmla="*/ 376518 w 666974"/>
              <a:gd name="connsiteY9" fmla="*/ 258184 h 334566"/>
              <a:gd name="connsiteX10" fmla="*/ 451821 w 666974"/>
              <a:gd name="connsiteY10" fmla="*/ 204396 h 334566"/>
              <a:gd name="connsiteX11" fmla="*/ 484094 w 666974"/>
              <a:gd name="connsiteY11" fmla="*/ 193638 h 334566"/>
              <a:gd name="connsiteX12" fmla="*/ 494852 w 666974"/>
              <a:gd name="connsiteY12" fmla="*/ 161365 h 334566"/>
              <a:gd name="connsiteX13" fmla="*/ 559398 w 666974"/>
              <a:gd name="connsiteY13" fmla="*/ 107577 h 334566"/>
              <a:gd name="connsiteX14" fmla="*/ 602428 w 666974"/>
              <a:gd name="connsiteY14" fmla="*/ 53789 h 334566"/>
              <a:gd name="connsiteX15" fmla="*/ 623943 w 666974"/>
              <a:gd name="connsiteY15" fmla="*/ 32273 h 334566"/>
              <a:gd name="connsiteX16" fmla="*/ 666974 w 666974"/>
              <a:gd name="connsiteY16" fmla="*/ 0 h 3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6974" h="334566">
                <a:moveTo>
                  <a:pt x="0" y="118334"/>
                </a:moveTo>
                <a:cubicBezTo>
                  <a:pt x="21515" y="125506"/>
                  <a:pt x="46091" y="126668"/>
                  <a:pt x="64546" y="139850"/>
                </a:cubicBezTo>
                <a:cubicBezTo>
                  <a:pt x="73773" y="146441"/>
                  <a:pt x="70232" y="161981"/>
                  <a:pt x="75303" y="172123"/>
                </a:cubicBezTo>
                <a:cubicBezTo>
                  <a:pt x="81085" y="183687"/>
                  <a:pt x="88542" y="194464"/>
                  <a:pt x="96819" y="204396"/>
                </a:cubicBezTo>
                <a:cubicBezTo>
                  <a:pt x="106559" y="216083"/>
                  <a:pt x="119353" y="224982"/>
                  <a:pt x="129092" y="236669"/>
                </a:cubicBezTo>
                <a:cubicBezTo>
                  <a:pt x="203970" y="326523"/>
                  <a:pt x="88603" y="206940"/>
                  <a:pt x="182880" y="301214"/>
                </a:cubicBezTo>
                <a:cubicBezTo>
                  <a:pt x="186466" y="311972"/>
                  <a:pt x="182735" y="330372"/>
                  <a:pt x="193638" y="333487"/>
                </a:cubicBezTo>
                <a:cubicBezTo>
                  <a:pt x="214028" y="339313"/>
                  <a:pt x="266261" y="320037"/>
                  <a:pt x="290456" y="311972"/>
                </a:cubicBezTo>
                <a:cubicBezTo>
                  <a:pt x="340562" y="261868"/>
                  <a:pt x="275696" y="319352"/>
                  <a:pt x="355002" y="279699"/>
                </a:cubicBezTo>
                <a:cubicBezTo>
                  <a:pt x="364074" y="275163"/>
                  <a:pt x="368726" y="264677"/>
                  <a:pt x="376518" y="258184"/>
                </a:cubicBezTo>
                <a:cubicBezTo>
                  <a:pt x="383831" y="252090"/>
                  <a:pt x="437845" y="211384"/>
                  <a:pt x="451821" y="204396"/>
                </a:cubicBezTo>
                <a:cubicBezTo>
                  <a:pt x="461963" y="199325"/>
                  <a:pt x="473336" y="197224"/>
                  <a:pt x="484094" y="193638"/>
                </a:cubicBezTo>
                <a:cubicBezTo>
                  <a:pt x="487680" y="182880"/>
                  <a:pt x="488562" y="170800"/>
                  <a:pt x="494852" y="161365"/>
                </a:cubicBezTo>
                <a:cubicBezTo>
                  <a:pt x="511419" y="136515"/>
                  <a:pt x="535584" y="123453"/>
                  <a:pt x="559398" y="107577"/>
                </a:cubicBezTo>
                <a:cubicBezTo>
                  <a:pt x="576460" y="56386"/>
                  <a:pt x="558192" y="89178"/>
                  <a:pt x="602428" y="53789"/>
                </a:cubicBezTo>
                <a:cubicBezTo>
                  <a:pt x="610348" y="47453"/>
                  <a:pt x="615246" y="37491"/>
                  <a:pt x="623943" y="32273"/>
                </a:cubicBezTo>
                <a:cubicBezTo>
                  <a:pt x="671420" y="3787"/>
                  <a:pt x="645773" y="42402"/>
                  <a:pt x="66697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2" y="209446"/>
            <a:ext cx="3991086" cy="51801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52131" y="279699"/>
            <a:ext cx="4800660" cy="5109882"/>
            <a:chOff x="4752131" y="279699"/>
            <a:chExt cx="4800660" cy="5109882"/>
          </a:xfrm>
        </p:grpSpPr>
        <p:sp>
          <p:nvSpPr>
            <p:cNvPr id="4" name="Rectangle 3"/>
            <p:cNvSpPr/>
            <p:nvPr/>
          </p:nvSpPr>
          <p:spPr>
            <a:xfrm>
              <a:off x="4765638" y="301214"/>
              <a:ext cx="4787153" cy="50883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986195" y="279699"/>
              <a:ext cx="1828800" cy="8606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53520">
              <a:off x="4242916" y="3930366"/>
              <a:ext cx="1788491" cy="77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>
              <a:off x="5578737" y="2799513"/>
              <a:ext cx="2321858" cy="7841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018904" y="1602889"/>
              <a:ext cx="1441524" cy="7100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056094" y="634701"/>
              <a:ext cx="962810" cy="8713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38790" y="2228626"/>
              <a:ext cx="962810" cy="8713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23991" y="4455163"/>
              <a:ext cx="901322" cy="8713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78737" y="4206240"/>
              <a:ext cx="962810" cy="98052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92409" y="2085104"/>
              <a:ext cx="962810" cy="11584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25313" y="1364726"/>
              <a:ext cx="870631" cy="173526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23529" y="4117296"/>
              <a:ext cx="962810" cy="11584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86801" y="3818966"/>
              <a:ext cx="809142" cy="12909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9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16074" y="573548"/>
            <a:ext cx="4227756" cy="451821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01" y="637865"/>
            <a:ext cx="5172797" cy="443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660642"/>
            <a:ext cx="7171357" cy="450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16073" y="433698"/>
            <a:ext cx="4227756" cy="4518212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</a:t>
            </a:r>
            <a:endParaRPr lang="en-US" sz="4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" y="225910"/>
            <a:ext cx="8294145" cy="5174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452742" y="433698"/>
            <a:ext cx="4227756" cy="45182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গনণা</a:t>
            </a:r>
            <a:r>
              <a:rPr lang="en-US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bn-BD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9" y="243526"/>
            <a:ext cx="8607735" cy="51998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818965" y="1344706"/>
            <a:ext cx="1516828" cy="101121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18965" y="3044414"/>
            <a:ext cx="2042247" cy="203319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39354" y="2379235"/>
            <a:ext cx="1848522" cy="160468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11388" y="3883512"/>
            <a:ext cx="2043953" cy="128015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2"/>
          <a:stretch/>
        </p:blipFill>
        <p:spPr>
          <a:xfrm>
            <a:off x="247946" y="283524"/>
            <a:ext cx="8680900" cy="52422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088828" y="185031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54" y="1850315"/>
            <a:ext cx="304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993802" y="2777266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12541" y="2805617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93628" y="280561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41054" y="2776591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88249" y="369166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74484" y="456303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56381" y="456303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64767" y="456303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01435" y="456303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88305" y="4527175"/>
            <a:ext cx="247426" cy="634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55" y="3541574"/>
            <a:ext cx="4535246" cy="1569660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মাহবুবুর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 smtClean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সুবর্ণখিলা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প্রাথমিক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মুক্তাগাছা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544174" y="3276522"/>
            <a:ext cx="3429000" cy="17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10874" y="3313827"/>
            <a:ext cx="2590800" cy="17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15674" y="3313827"/>
            <a:ext cx="2590800" cy="17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9760" y="3356908"/>
            <a:ext cx="3939540" cy="1938992"/>
          </a:xfrm>
          <a:prstGeom prst="rect">
            <a:avLst/>
          </a:prstGeom>
          <a:noFill/>
          <a:ln w="38100">
            <a:solidFill>
              <a:srgbClr val="6600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প্রাথমিক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ব্যয়াম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endParaRPr lang="en-US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গনণা</a:t>
            </a:r>
            <a:r>
              <a:rPr 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শিখা</a:t>
            </a:r>
            <a:endParaRPr lang="bn-BD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1" y="114300"/>
            <a:ext cx="9753600" cy="685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04800" y="76200"/>
            <a:ext cx="4419600" cy="723900"/>
          </a:xfrm>
          <a:prstGeom prst="flowChartTerminator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334000" y="114300"/>
            <a:ext cx="4419600" cy="685800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2222" b="18889"/>
          <a:stretch/>
        </p:blipFill>
        <p:spPr>
          <a:xfrm>
            <a:off x="1695426" y="952502"/>
            <a:ext cx="2470579" cy="2329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User\Desktop\images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8" y="952502"/>
            <a:ext cx="2152246" cy="2081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9a00b6ca38cb2dd2e7a568e59ac7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2813"/>
            <a:ext cx="9525000" cy="5255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1518" y="1403509"/>
            <a:ext cx="70094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753957" y="422939"/>
            <a:ext cx="4227756" cy="4518212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2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162300"/>
            <a:ext cx="863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30" y="258184"/>
            <a:ext cx="4448796" cy="5191968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580912" y="595062"/>
            <a:ext cx="4227756" cy="45182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4" y="404470"/>
            <a:ext cx="4463319" cy="49060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54" y="268941"/>
            <a:ext cx="4464422" cy="5041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236668"/>
            <a:ext cx="4580518" cy="52389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322730"/>
            <a:ext cx="4726944" cy="523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3" y="213942"/>
            <a:ext cx="4267796" cy="52871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89" y="223468"/>
            <a:ext cx="4296375" cy="527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9" y="300263"/>
            <a:ext cx="4429743" cy="50893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2" y="300263"/>
            <a:ext cx="5041163" cy="508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4" y="214688"/>
            <a:ext cx="4410691" cy="5185651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5260488" y="433698"/>
            <a:ext cx="4227756" cy="45182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</Words>
  <Application>Microsoft Office PowerPoint</Application>
  <PresentationFormat>Custom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Module</vt:lpstr>
      <vt:lpstr>Verve</vt:lpstr>
      <vt:lpstr>1_Module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modified xsi:type="dcterms:W3CDTF">2020-08-18T07:09:49Z</dcterms:modified>
</cp:coreProperties>
</file>