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72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vir Hossain" initials="TH" lastIdx="1" clrIdx="0">
    <p:extLst>
      <p:ext uri="{19B8F6BF-5375-455C-9EA6-DF929625EA0E}">
        <p15:presenceInfo xmlns:p15="http://schemas.microsoft.com/office/powerpoint/2012/main" userId="60e9466c44a6cc1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08" y="108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81DAA-088C-4F69-8750-D6A8B3DCD44E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79C5D-87CC-47DF-939D-FCC68C968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7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itchFamily="2" charset="0"/>
                <a:cs typeface="NikoshBAN" pitchFamily="2" charset="0"/>
              </a:rPr>
              <a:t>শাপলা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চত্তরে কয়টি রাস্তা একত্রে মিলেছে?২য় চিত্রে কয়টি রাস্তা একত্রে মিলেছে? রেখা দুটি একে অপরের উপর কীভাবে মিলিত হয়ছে?রেখা দুটির ছেদবিন্দুকে কী বলে? আনুভূমিক রেখাকে কী বলে? খাড়া রেখাকে কী বলে?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79C5D-87CC-47DF-939D-FCC68C968A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11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১ম চিত্রে কী দেখতে পাই? ২য়</a:t>
            </a:r>
            <a:r>
              <a:rPr lang="bn-IN" baseline="0" dirty="0"/>
              <a:t> </a:t>
            </a:r>
            <a:r>
              <a:rPr lang="bn-IN" dirty="0"/>
              <a:t> চিত্রে কী দেখতে পাই?</a:t>
            </a:r>
            <a:r>
              <a:rPr lang="en-US" dirty="0"/>
              <a:t> </a:t>
            </a:r>
            <a:r>
              <a:rPr lang="en-US" dirty="0" err="1"/>
              <a:t>কয়টি</a:t>
            </a:r>
            <a:r>
              <a:rPr lang="en-US" baseline="0" dirty="0"/>
              <a:t> </a:t>
            </a:r>
            <a:r>
              <a:rPr lang="en-US" baseline="0" dirty="0" err="1"/>
              <a:t>সরলরেখা</a:t>
            </a:r>
            <a:r>
              <a:rPr lang="en-US" baseline="0" dirty="0"/>
              <a:t>?</a:t>
            </a:r>
            <a:r>
              <a:rPr lang="bn-IN" baseline="0" dirty="0"/>
              <a:t> </a:t>
            </a:r>
            <a:r>
              <a:rPr lang="en-US" baseline="0" dirty="0" err="1"/>
              <a:t>কয়টি</a:t>
            </a:r>
            <a:r>
              <a:rPr lang="en-US" baseline="0" dirty="0"/>
              <a:t> </a:t>
            </a:r>
            <a:r>
              <a:rPr lang="en-US" baseline="0" dirty="0" err="1"/>
              <a:t>সমীকরণ</a:t>
            </a:r>
            <a:r>
              <a:rPr lang="en-US" baseline="0" dirty="0"/>
              <a:t>? </a:t>
            </a:r>
            <a:r>
              <a:rPr lang="bn-IN" baseline="0" dirty="0"/>
              <a:t>৩য়</a:t>
            </a:r>
            <a:r>
              <a:rPr lang="bn-IN" dirty="0"/>
              <a:t> চিত্রে কী দেখতে পাই?</a:t>
            </a:r>
            <a:r>
              <a:rPr lang="bn-IN" baseline="0" dirty="0"/>
              <a:t> </a:t>
            </a:r>
            <a:r>
              <a:rPr lang="en-US" dirty="0" err="1"/>
              <a:t>কয়টি</a:t>
            </a:r>
            <a:r>
              <a:rPr lang="en-US" baseline="0" dirty="0"/>
              <a:t> </a:t>
            </a:r>
            <a:r>
              <a:rPr lang="en-US" baseline="0" dirty="0" err="1"/>
              <a:t>সরলরেখা</a:t>
            </a:r>
            <a:r>
              <a:rPr lang="en-US" baseline="0" dirty="0"/>
              <a:t>?</a:t>
            </a:r>
            <a:r>
              <a:rPr lang="bn-IN" baseline="0" dirty="0"/>
              <a:t> </a:t>
            </a:r>
            <a:r>
              <a:rPr lang="en-US" baseline="0" dirty="0" err="1"/>
              <a:t>কয়টি</a:t>
            </a:r>
            <a:r>
              <a:rPr lang="en-US" baseline="0" dirty="0"/>
              <a:t> </a:t>
            </a:r>
            <a:r>
              <a:rPr lang="en-US" baseline="0" dirty="0" err="1"/>
              <a:t>সমীকরণ</a:t>
            </a:r>
            <a:r>
              <a:rPr lang="en-US" baseline="0" dirty="0"/>
              <a:t>? </a:t>
            </a:r>
            <a:r>
              <a:rPr lang="bn-IN" baseline="0" dirty="0"/>
              <a:t>৪র্থ</a:t>
            </a:r>
            <a:r>
              <a:rPr lang="bn-IN" dirty="0"/>
              <a:t> চিত্রে কী দেখতে পাই? </a:t>
            </a:r>
            <a:r>
              <a:rPr lang="en-US" dirty="0" err="1"/>
              <a:t>কয়টি</a:t>
            </a:r>
            <a:r>
              <a:rPr lang="en-US" baseline="0" dirty="0"/>
              <a:t> </a:t>
            </a:r>
            <a:r>
              <a:rPr lang="en-US" baseline="0" dirty="0" err="1"/>
              <a:t>সরলরেখা</a:t>
            </a:r>
            <a:r>
              <a:rPr lang="en-US" baseline="0" dirty="0"/>
              <a:t>?</a:t>
            </a:r>
            <a:r>
              <a:rPr lang="bn-IN" baseline="0" dirty="0"/>
              <a:t> </a:t>
            </a:r>
            <a:r>
              <a:rPr lang="en-US" baseline="0" dirty="0" err="1"/>
              <a:t>কয়টি</a:t>
            </a:r>
            <a:r>
              <a:rPr lang="en-US" baseline="0" dirty="0"/>
              <a:t> </a:t>
            </a:r>
            <a:r>
              <a:rPr lang="en-US" baseline="0" dirty="0" err="1"/>
              <a:t>সমীকরণ</a:t>
            </a:r>
            <a:r>
              <a:rPr lang="en-US" baseline="0" dirty="0"/>
              <a:t>? </a:t>
            </a:r>
            <a:r>
              <a:rPr lang="en-US" baseline="0" dirty="0" err="1"/>
              <a:t>কিভাবে</a:t>
            </a:r>
            <a:r>
              <a:rPr lang="en-US" baseline="0" dirty="0"/>
              <a:t> </a:t>
            </a:r>
            <a:r>
              <a:rPr lang="en-US" baseline="0" dirty="0" err="1"/>
              <a:t>আছে</a:t>
            </a:r>
            <a:r>
              <a:rPr lang="en-US" baseline="0" dirty="0"/>
              <a:t>? </a:t>
            </a:r>
            <a:r>
              <a:rPr lang="bn-IN" baseline="0" dirty="0"/>
              <a:t>এর </a:t>
            </a:r>
            <a:r>
              <a:rPr lang="en-US" baseline="0" dirty="0"/>
              <a:t>স</a:t>
            </a:r>
            <a:r>
              <a:rPr lang="bn-IN" baseline="0" dirty="0"/>
              <a:t>মা</a:t>
            </a:r>
            <a:r>
              <a:rPr lang="en-US" baseline="0" dirty="0" err="1"/>
              <a:t>ধান</a:t>
            </a:r>
            <a:r>
              <a:rPr lang="en-US" baseline="0" dirty="0"/>
              <a:t> </a:t>
            </a:r>
            <a:r>
              <a:rPr lang="bn-IN" baseline="0" dirty="0"/>
              <a:t>আছে </a:t>
            </a:r>
            <a:r>
              <a:rPr lang="en-US" baseline="0" dirty="0" err="1"/>
              <a:t>কি</a:t>
            </a:r>
            <a:r>
              <a:rPr lang="en-US" baseline="0" dirty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79C5D-87CC-47DF-939D-FCC68C968A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53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>
                <a:latin typeface="NikoshBAN" pitchFamily="2" charset="0"/>
                <a:cs typeface="NikoshBAN" pitchFamily="2" charset="0"/>
              </a:rPr>
              <a:t>এটি কী? এর কয়টি মূল?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>
                <a:latin typeface="NikoshBAN" pitchFamily="2" charset="0"/>
                <a:cs typeface="NikoshBAN" pitchFamily="2" charset="0"/>
              </a:rPr>
              <a:t>এটি কী? এর কয়টি মূল?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>
                <a:latin typeface="NikoshBAN" pitchFamily="2" charset="0"/>
                <a:cs typeface="NikoshBAN" pitchFamily="2" charset="0"/>
              </a:rPr>
              <a:t> কোন মূল দ্বারা উভয় সমীকরণ সিদ্ধ?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>
                <a:latin typeface="NikoshBAN" pitchFamily="2" charset="0"/>
                <a:cs typeface="NikoshBAN" pitchFamily="2" charset="0"/>
              </a:rPr>
              <a:t>সমীকরন্দ্বয়কে কী বলে?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>
                <a:latin typeface="NikoshBAN" pitchFamily="2" charset="0"/>
                <a:cs typeface="NikoshBAN" pitchFamily="2" charset="0"/>
              </a:rPr>
              <a:t>চলকদ্বয় কয়  ঘাতবিশিষ্ট?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>
                <a:latin typeface="NikoshBAN" pitchFamily="2" charset="0"/>
                <a:cs typeface="NikoshBAN" pitchFamily="2" charset="0"/>
              </a:rPr>
              <a:t>সমীকরন্দ্বয়কে কী বলে?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>
                <a:latin typeface="NikoshBAN" pitchFamily="2" charset="0"/>
                <a:cs typeface="NikoshBAN" pitchFamily="2" charset="0"/>
              </a:rPr>
              <a:t>সমীকরণের মূল কাকে বলে? 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79C5D-87CC-47DF-939D-FCC68C968A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82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>
                <a:latin typeface="NikoshBAN" pitchFamily="2" charset="0"/>
                <a:cs typeface="NikoshBAN" pitchFamily="2" charset="0"/>
              </a:rPr>
              <a:t>১ম চিত্রে কোন সমীকরণের লেখ? ২য় চিত্রে কোন সমীকরণের লেখ? ছেদবিন্দুর মানকে কী বলা হয়? 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অক্ষের মানকে কী বলা হয়? 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Y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অক্ষের মানকে কী বলা হয়?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79C5D-87CC-47DF-939D-FCC68C968A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61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37DE2-9731-4C34-A6DE-8D89542DB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0ACA5-0BF6-4B7D-9737-D4D634E81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BE2C6-9357-4674-9DB5-456C816404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64DD0F-D6CB-4AED-8DD5-18F84EB60731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4F56A-7FC6-408B-8B4C-6C68BC2A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9F192-C818-4388-856E-A528A2D73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60FAE9-9BDF-4CF3-A1C1-4FD00AC3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4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CE26E-105F-455E-9C9A-EFAF56F92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A1C8D-C796-4319-BC08-DD528F7E4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29BE2-854D-4023-9E92-A03BF41BE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64DD0F-D6CB-4AED-8DD5-18F84EB60731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F801C-B237-4E9E-A3BA-12DE02439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9CFD4-1D9A-481D-A8A3-609216B05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60FAE9-9BDF-4CF3-A1C1-4FD00AC3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5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F1F833-60DA-4B05-BD34-BBADFB301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E41E1-5BBE-4595-ADE8-C94512E1E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9D923-0D99-47E1-B32A-75CDBD9C3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64DD0F-D6CB-4AED-8DD5-18F84EB60731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694F1-A59E-49C4-A474-73B6E064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9C897-7193-4B5F-A8D8-49EA6B939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60FAE9-9BDF-4CF3-A1C1-4FD00AC3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A16AA-6C7F-4834-949C-A573F6DAB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7ED1B-6C39-44B1-890D-E14A2232F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B9D7B-75ED-4302-A7AC-BB3ECCFB1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64DD0F-D6CB-4AED-8DD5-18F84EB60731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CB8F0-5FE7-43D9-A41E-E13610151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B1E43-6ADF-420B-8A3C-A971C204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60FAE9-9BDF-4CF3-A1C1-4FD00AC3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8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C5B7-F330-4DDF-8DFC-CA3A49180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5CB83-8B7D-4666-8426-1B7E25528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3B10-3628-4037-B42B-CC33244975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64DD0F-D6CB-4AED-8DD5-18F84EB60731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C2416-2BBA-4590-A76A-DACFEF6BA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06B5D-9076-4E0D-B5CA-281A45B13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60FAE9-9BDF-4CF3-A1C1-4FD00AC3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7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865-2399-4720-879E-944D0280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E8ACB-32F3-4A2E-8467-06B51FED4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CF8F2-B838-4140-9DF7-00007AEF7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7D8AE-BC68-461C-8D8C-196D9D1895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64DD0F-D6CB-4AED-8DD5-18F84EB60731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7FA80-EF83-44B4-A726-0FFDA4CC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A78AF-5400-4E0E-B00A-DBCB7196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60FAE9-9BDF-4CF3-A1C1-4FD00AC3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BFF12-E6B8-4D6D-B6A3-66977DF2B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E3B37-4B05-47FE-AFA5-0321396F1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D80F2-6016-4BE8-831A-9DA47F315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EBB56-D0BB-4A4E-A03E-FE2FB961E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6109C-87EE-47FE-A111-11D98EF33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B5796A-BC16-4933-90BF-2D365B21E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64DD0F-D6CB-4AED-8DD5-18F84EB60731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753969-868F-4A17-94D0-391D331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783780-9797-41E1-8814-1399E57D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60FAE9-9BDF-4CF3-A1C1-4FD00AC3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8D5F9-9F70-47B8-ABB3-80E9AF50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9568EB-5B13-407B-8FDB-509C55139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64DD0F-D6CB-4AED-8DD5-18F84EB60731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F21D7-2CB8-480B-9E5E-F9467CBA4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38932-C6D9-456B-9FEA-FB7647B5D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60FAE9-9BDF-4CF3-A1C1-4FD00AC3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5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8DD9FF-3A5E-4E40-B6F6-189E5761D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64DD0F-D6CB-4AED-8DD5-18F84EB60731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6143D4-7DC8-4D5C-9C36-30D89272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DB50F-7330-4A46-AB44-87EDEA51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60FAE9-9BDF-4CF3-A1C1-4FD00AC3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3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009B9-D2B0-45FA-8C75-38B390B8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EE78F-A176-4C07-AE69-F9996EB82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70E2AD-1BDF-4100-9512-691B3AFA6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84725-749C-4BC5-AAF2-331102CB7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64DD0F-D6CB-4AED-8DD5-18F84EB60731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74A11-0BF1-4191-B9C6-C270EF642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73A28-D29D-4905-8FB2-4A8F24841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60FAE9-9BDF-4CF3-A1C1-4FD00AC3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5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E79A-760F-4C36-9C3A-CBA668DDB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4B5FE8-F993-4521-9BBA-94858BA41B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4A280-FBC6-40FE-BFC3-7A3ACDE29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DAAF6-84E6-424E-BE75-F9C8AF669C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64DD0F-D6CB-4AED-8DD5-18F84EB60731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AC2E5-FFEA-4985-85AC-109E0861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0A57C-C5FC-496D-B4DC-D8A75F13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60FAE9-9BDF-4CF3-A1C1-4FD00AC3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6B5A0F38-2F21-4049-A73C-BB6720F3D0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53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7.png"/><Relationship Id="rId7" Type="http://schemas.openxmlformats.org/officeDocument/2006/relationships/image" Target="../media/image2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microsoft.com/office/2007/relationships/hdphoto" Target="../media/hdphoto1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2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microsoft.com/office/2007/relationships/hdphoto" Target="../media/hdphoto1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25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25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microsoft.com/office/2007/relationships/hdphoto" Target="../media/hdphoto2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microsoft.com/office/2007/relationships/hdphoto" Target="../media/hdphoto1.wdp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9D1329-66E8-4E63-A7F5-63C1906CC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52" r="87074" b="70442"/>
          <a:stretch/>
        </p:blipFill>
        <p:spPr>
          <a:xfrm>
            <a:off x="381243" y="2077686"/>
            <a:ext cx="1492565" cy="13238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9B444C-1914-4906-973E-4544256318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81" r="70290" b="70711"/>
          <a:stretch/>
        </p:blipFill>
        <p:spPr>
          <a:xfrm>
            <a:off x="1867081" y="1893543"/>
            <a:ext cx="1897038" cy="14910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6A2745-42EB-49DA-A58F-89D96C86BB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10" r="57880" b="69638"/>
          <a:stretch/>
        </p:blipFill>
        <p:spPr>
          <a:xfrm>
            <a:off x="3760162" y="1883435"/>
            <a:ext cx="1433015" cy="15456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6D70FD-38E9-4AE1-8AA1-4B9A5920E0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20" r="44997" b="68566"/>
          <a:stretch/>
        </p:blipFill>
        <p:spPr>
          <a:xfrm>
            <a:off x="5193177" y="1882485"/>
            <a:ext cx="1487605" cy="16001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AC8D63-07FC-4E65-99C0-AF5B325147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21" t="3284" r="31759" b="68298"/>
          <a:stretch/>
        </p:blipFill>
        <p:spPr>
          <a:xfrm>
            <a:off x="6685004" y="2051230"/>
            <a:ext cx="1514901" cy="14466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E52EB7-957B-40BE-8888-07FA953391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78" t="3553" r="15448" b="69102"/>
          <a:stretch/>
        </p:blipFill>
        <p:spPr>
          <a:xfrm>
            <a:off x="8577898" y="2091331"/>
            <a:ext cx="1705971" cy="13920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269F97-7591-4DF2-BE9E-22CD1E81F4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198" t="4893" r="1028" b="73659"/>
          <a:stretch/>
        </p:blipFill>
        <p:spPr>
          <a:xfrm>
            <a:off x="10247021" y="2140258"/>
            <a:ext cx="1705970" cy="10918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390D64-2AB2-4705-98F5-D5047FAD8B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293" r="90974" b="33165"/>
          <a:stretch/>
        </p:blipFill>
        <p:spPr>
          <a:xfrm>
            <a:off x="1207291" y="4074080"/>
            <a:ext cx="1042189" cy="13511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DC0E86-01EF-44C1-94F9-75FB676A99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26" t="45375" r="80454" b="29155"/>
          <a:stretch/>
        </p:blipFill>
        <p:spPr>
          <a:xfrm>
            <a:off x="2236970" y="4332734"/>
            <a:ext cx="1214651" cy="12965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0F585D-E9CE-4FB1-AAB4-0E79C0F0E8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45" t="42694" r="71117" b="23258"/>
          <a:stretch/>
        </p:blipFill>
        <p:spPr>
          <a:xfrm>
            <a:off x="3447421" y="4199036"/>
            <a:ext cx="1078173" cy="17332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279846-364A-4947-ADA6-30CBAB4256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10" t="52078" r="54806" b="21917"/>
          <a:stretch/>
        </p:blipFill>
        <p:spPr>
          <a:xfrm>
            <a:off x="4455826" y="4679467"/>
            <a:ext cx="1937982" cy="13238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E4854D-EF9B-432A-864F-C7F18F73AC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84" t="50469" r="37787" b="21649"/>
          <a:stretch/>
        </p:blipFill>
        <p:spPr>
          <a:xfrm rot="21237916">
            <a:off x="6721676" y="4451095"/>
            <a:ext cx="1746914" cy="14193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CF50DD-307A-42F9-BC5A-63B607D717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41" t="49128" r="30695" b="24062"/>
          <a:stretch/>
        </p:blipFill>
        <p:spPr>
          <a:xfrm rot="21237916">
            <a:off x="8431004" y="4382856"/>
            <a:ext cx="873456" cy="13647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1DDA43-1583-41DA-8F1A-2194E14154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78" t="50201" r="20412" b="28888"/>
          <a:stretch/>
        </p:blipFill>
        <p:spPr>
          <a:xfrm rot="21237916">
            <a:off x="9305643" y="4445830"/>
            <a:ext cx="1132765" cy="10645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26EE1D-E2E8-47BC-88C7-E9CDCAFE36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7916">
            <a:off x="9015877" y="3539437"/>
            <a:ext cx="1422530" cy="1362784"/>
          </a:xfrm>
          <a:prstGeom prst="rect">
            <a:avLst/>
          </a:prstGeom>
        </p:spPr>
      </p:pic>
      <p:pic>
        <p:nvPicPr>
          <p:cNvPr id="1026" name="Picture 2" descr="আগস্ট ষড়যন্ত্র আজও সক্রিয়">
            <a:extLst>
              <a:ext uri="{FF2B5EF4-FFF2-40B4-BE49-F238E27FC236}">
                <a16:creationId xmlns:a16="http://schemas.microsoft.com/office/drawing/2014/main" id="{55BE7FE3-9EBF-4502-994C-1658FAB3D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17" y="125819"/>
            <a:ext cx="1160073" cy="10733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32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FA9503-8CC1-499D-9BDF-FC620858E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0" y="202194"/>
            <a:ext cx="5833311" cy="54104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A2112A-4F6C-4799-B3AA-5E1EA70779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3" t="3999" r="6828" b="50860"/>
          <a:stretch/>
        </p:blipFill>
        <p:spPr>
          <a:xfrm>
            <a:off x="433137" y="272716"/>
            <a:ext cx="4744671" cy="131545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13D7CBB-9389-498B-9459-E987D1115303}"/>
              </a:ext>
            </a:extLst>
          </p:cNvPr>
          <p:cNvGrpSpPr/>
          <p:nvPr/>
        </p:nvGrpSpPr>
        <p:grpSpPr>
          <a:xfrm>
            <a:off x="160421" y="1632141"/>
            <a:ext cx="5721513" cy="2014648"/>
            <a:chOff x="160421" y="1632141"/>
            <a:chExt cx="5721513" cy="201464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93E19E-E30B-451D-8A9C-7829C2C234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7753" r="22238" b="9127"/>
            <a:stretch/>
          </p:blipFill>
          <p:spPr>
            <a:xfrm>
              <a:off x="160421" y="1632141"/>
              <a:ext cx="4133961" cy="67376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2D0DE45-E3A6-46F5-82D3-FBC54B344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8411" y="2413123"/>
              <a:ext cx="4163523" cy="123366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BD00923-C33B-4A8F-BD6D-1C7A233D4C87}"/>
              </a:ext>
            </a:extLst>
          </p:cNvPr>
          <p:cNvGrpSpPr/>
          <p:nvPr/>
        </p:nvGrpSpPr>
        <p:grpSpPr>
          <a:xfrm>
            <a:off x="-119505" y="3646789"/>
            <a:ext cx="6027745" cy="1966522"/>
            <a:chOff x="-119505" y="3646789"/>
            <a:chExt cx="6027745" cy="196652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DDFD2B9-9E84-481F-8515-A76FAC44BC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0493"/>
            <a:stretch/>
          </p:blipFill>
          <p:spPr>
            <a:xfrm>
              <a:off x="-119505" y="3646789"/>
              <a:ext cx="4413887" cy="67376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F7ABE30-C826-43AA-9F6D-EC075A680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44717" y="4379644"/>
              <a:ext cx="4163523" cy="1233667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B58ED38-1B00-4D70-88D0-5BE0D6BDBD6D}"/>
              </a:ext>
            </a:extLst>
          </p:cNvPr>
          <p:cNvSpPr txBox="1"/>
          <p:nvPr/>
        </p:nvSpPr>
        <p:spPr>
          <a:xfrm>
            <a:off x="348242" y="5963509"/>
            <a:ext cx="11095337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সরল সহসমীকরণের প্রত্যেকটি লেখচিত্র ভিন্ন ভিন্ন সরলরেখা।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8CFF94-9E0F-49D2-9F18-8C05850ED823}"/>
              </a:ext>
            </a:extLst>
          </p:cNvPr>
          <p:cNvCxnSpPr>
            <a:cxnSpLocks/>
          </p:cNvCxnSpPr>
          <p:nvPr/>
        </p:nvCxnSpPr>
        <p:spPr>
          <a:xfrm>
            <a:off x="6134100" y="3129127"/>
            <a:ext cx="58333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4CE56E-B19F-4D93-845D-69B59B047C1E}"/>
              </a:ext>
            </a:extLst>
          </p:cNvPr>
          <p:cNvCxnSpPr>
            <a:cxnSpLocks/>
          </p:cNvCxnSpPr>
          <p:nvPr/>
        </p:nvCxnSpPr>
        <p:spPr>
          <a:xfrm>
            <a:off x="9025591" y="157327"/>
            <a:ext cx="0" cy="5425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3BBF591-F7CC-46F0-B1B5-A7850A886CFB}"/>
              </a:ext>
            </a:extLst>
          </p:cNvPr>
          <p:cNvCxnSpPr>
            <a:cxnSpLocks/>
          </p:cNvCxnSpPr>
          <p:nvPr/>
        </p:nvCxnSpPr>
        <p:spPr>
          <a:xfrm>
            <a:off x="6545179" y="858442"/>
            <a:ext cx="5213684" cy="24985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E31543AF-35D2-4E02-A39D-93385220D456}"/>
              </a:ext>
            </a:extLst>
          </p:cNvPr>
          <p:cNvSpPr/>
          <p:nvPr/>
        </p:nvSpPr>
        <p:spPr>
          <a:xfrm>
            <a:off x="8152514" y="1593529"/>
            <a:ext cx="180615" cy="18061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DF2F13-7BFD-4985-9F02-1B9468D41FF8}"/>
              </a:ext>
            </a:extLst>
          </p:cNvPr>
          <p:cNvSpPr/>
          <p:nvPr/>
        </p:nvSpPr>
        <p:spPr>
          <a:xfrm>
            <a:off x="7098720" y="1091576"/>
            <a:ext cx="180615" cy="18061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259F1D4-7A4A-4238-8ADB-0BA9A532D58F}"/>
              </a:ext>
            </a:extLst>
          </p:cNvPr>
          <p:cNvSpPr/>
          <p:nvPr/>
        </p:nvSpPr>
        <p:spPr>
          <a:xfrm>
            <a:off x="10803902" y="2787125"/>
            <a:ext cx="180615" cy="18061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43BF9FF-ED30-4093-96F9-948930C364F3}"/>
              </a:ext>
            </a:extLst>
          </p:cNvPr>
          <p:cNvSpPr/>
          <p:nvPr/>
        </p:nvSpPr>
        <p:spPr>
          <a:xfrm>
            <a:off x="9744366" y="2320899"/>
            <a:ext cx="180615" cy="18061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449BAF7-9A18-4CD9-8697-D1539226257F}"/>
              </a:ext>
            </a:extLst>
          </p:cNvPr>
          <p:cNvCxnSpPr>
            <a:cxnSpLocks/>
          </p:cNvCxnSpPr>
          <p:nvPr/>
        </p:nvCxnSpPr>
        <p:spPr>
          <a:xfrm flipH="1">
            <a:off x="8087436" y="703973"/>
            <a:ext cx="2658583" cy="49196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C1E182A-EC3D-4EC8-8E54-B139C87935EA}"/>
              </a:ext>
            </a:extLst>
          </p:cNvPr>
          <p:cNvGrpSpPr/>
          <p:nvPr/>
        </p:nvGrpSpPr>
        <p:grpSpPr>
          <a:xfrm>
            <a:off x="8152514" y="1333626"/>
            <a:ext cx="2291803" cy="4130788"/>
            <a:chOff x="8165735" y="1305560"/>
            <a:chExt cx="2291803" cy="413078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F1D98C4-C84E-4C11-8AC6-EACA96F05E84}"/>
                </a:ext>
              </a:extLst>
            </p:cNvPr>
            <p:cNvSpPr/>
            <p:nvPr/>
          </p:nvSpPr>
          <p:spPr>
            <a:xfrm>
              <a:off x="8680557" y="4234391"/>
              <a:ext cx="178387" cy="242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98BECE8-C2C9-4993-A7A0-EC50F7336A42}"/>
                </a:ext>
              </a:extLst>
            </p:cNvPr>
            <p:cNvSpPr/>
            <p:nvPr/>
          </p:nvSpPr>
          <p:spPr>
            <a:xfrm>
              <a:off x="9748177" y="2244736"/>
              <a:ext cx="178387" cy="242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B2000D4-0939-4831-AC20-7418D99BC373}"/>
                </a:ext>
              </a:extLst>
            </p:cNvPr>
            <p:cNvSpPr/>
            <p:nvPr/>
          </p:nvSpPr>
          <p:spPr>
            <a:xfrm>
              <a:off x="8165735" y="5193349"/>
              <a:ext cx="178387" cy="242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3C95180-9FE7-4140-968F-E48147D42A01}"/>
                </a:ext>
              </a:extLst>
            </p:cNvPr>
            <p:cNvSpPr/>
            <p:nvPr/>
          </p:nvSpPr>
          <p:spPr>
            <a:xfrm>
              <a:off x="10279151" y="1305560"/>
              <a:ext cx="178387" cy="242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4974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5A0B70-C857-47CD-8686-5E360A7E4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23" y="3997828"/>
            <a:ext cx="11022843" cy="2280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8D36E9-22BD-4855-904F-EFF1ACB252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08" t="18308" r="7088" b="33086"/>
          <a:stretch/>
        </p:blipFill>
        <p:spPr>
          <a:xfrm>
            <a:off x="4126518" y="158072"/>
            <a:ext cx="4015164" cy="843995"/>
          </a:xfrm>
          <a:prstGeom prst="rect">
            <a:avLst/>
          </a:prstGeom>
        </p:spPr>
      </p:pic>
      <p:pic>
        <p:nvPicPr>
          <p:cNvPr id="4" name="Picture 2" descr="আগস্ট ষড়যন্ত্র আজও সক্রিয়">
            <a:extLst>
              <a:ext uri="{FF2B5EF4-FFF2-40B4-BE49-F238E27FC236}">
                <a16:creationId xmlns:a16="http://schemas.microsoft.com/office/drawing/2014/main" id="{028DD3FB-57D4-4951-A801-44A11A1EB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600" y="94088"/>
            <a:ext cx="919397" cy="8507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88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F1810-493D-4BEE-8986-1034902A4F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" t="3746" r="-168" b="9785"/>
          <a:stretch/>
        </p:blipFill>
        <p:spPr>
          <a:xfrm>
            <a:off x="3015521" y="193422"/>
            <a:ext cx="6250898" cy="1334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749186-0DB3-47B3-876A-307962B567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8" t="1934" r="10151" b="5075"/>
          <a:stretch/>
        </p:blipFill>
        <p:spPr>
          <a:xfrm>
            <a:off x="194872" y="1671408"/>
            <a:ext cx="5341493" cy="3177911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9166F8-76EF-4C29-A610-00DA6512E6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9" t="2249" r="5390" b="2172"/>
          <a:stretch/>
        </p:blipFill>
        <p:spPr>
          <a:xfrm>
            <a:off x="6655634" y="1723875"/>
            <a:ext cx="5316509" cy="3138983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EEEBCA-359D-41D7-B2A2-B626F93179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07" b="8078"/>
          <a:stretch/>
        </p:blipFill>
        <p:spPr>
          <a:xfrm>
            <a:off x="205680" y="5079482"/>
            <a:ext cx="5344865" cy="15409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6F668E-5B3F-44E6-9C4E-87AA7C3C27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665" b="6266"/>
          <a:stretch/>
        </p:blipFill>
        <p:spPr>
          <a:xfrm>
            <a:off x="6641456" y="5079483"/>
            <a:ext cx="5344864" cy="1540967"/>
          </a:xfrm>
          <a:prstGeom prst="rect">
            <a:avLst/>
          </a:prstGeom>
        </p:spPr>
      </p:pic>
      <p:pic>
        <p:nvPicPr>
          <p:cNvPr id="7" name="Picture 2" descr="আগস্ট ষড়যন্ত্র আজও সক্রিয়">
            <a:extLst>
              <a:ext uri="{FF2B5EF4-FFF2-40B4-BE49-F238E27FC236}">
                <a16:creationId xmlns:a16="http://schemas.microsoft.com/office/drawing/2014/main" id="{D55A5153-A31B-4EBC-8C66-C2C0342E3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600" y="94088"/>
            <a:ext cx="919397" cy="8507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234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583119-3574-442C-91E5-F09128E11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73"/>
          <a:stretch/>
        </p:blipFill>
        <p:spPr>
          <a:xfrm>
            <a:off x="134911" y="138036"/>
            <a:ext cx="6400800" cy="64008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159A40-A9CB-44A9-89E4-81C5B17101EE}"/>
              </a:ext>
            </a:extLst>
          </p:cNvPr>
          <p:cNvCxnSpPr>
            <a:cxnSpLocks/>
            <a:endCxn id="4" idx="3"/>
          </p:cNvCxnSpPr>
          <p:nvPr/>
        </p:nvCxnSpPr>
        <p:spPr>
          <a:xfrm>
            <a:off x="134911" y="3326570"/>
            <a:ext cx="6400800" cy="11866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ED6EBC8-F15E-4CEA-93D0-3F09666CF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639" y="479685"/>
            <a:ext cx="64721" cy="588239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286DE3D-B26C-4048-8129-731A7F61387C}"/>
              </a:ext>
            </a:extLst>
          </p:cNvPr>
          <p:cNvGrpSpPr/>
          <p:nvPr/>
        </p:nvGrpSpPr>
        <p:grpSpPr>
          <a:xfrm>
            <a:off x="141212" y="247065"/>
            <a:ext cx="6400800" cy="6182742"/>
            <a:chOff x="130288" y="224702"/>
            <a:chExt cx="6400800" cy="61827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AD2607-2C1B-4347-8A30-004362EBFC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855" t="11077" r="17216" b="36340"/>
            <a:stretch/>
          </p:blipFill>
          <p:spPr>
            <a:xfrm>
              <a:off x="2910894" y="3285780"/>
              <a:ext cx="389745" cy="39430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FBE4B9-71DD-4A32-B11D-657D280D8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029" t="8663" r="22714" b="18703"/>
            <a:stretch/>
          </p:blipFill>
          <p:spPr>
            <a:xfrm>
              <a:off x="5973149" y="3390900"/>
              <a:ext cx="557939" cy="55794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C21F7FF-5A24-4672-8303-FCB0524404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3473" t="10402" r="13741" b="17245"/>
            <a:stretch/>
          </p:blipFill>
          <p:spPr>
            <a:xfrm>
              <a:off x="130288" y="3379226"/>
              <a:ext cx="656731" cy="57343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96A9BC-4A23-4120-B3B2-4EA705DA21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2919" t="13179" r="14317" b="16206"/>
            <a:stretch/>
          </p:blipFill>
          <p:spPr>
            <a:xfrm>
              <a:off x="3332999" y="224702"/>
              <a:ext cx="652108" cy="54244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D04AEE9-176C-4E15-92CF-B36BC491E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8928" t="2579" r="22275" b="21156"/>
            <a:stretch/>
          </p:blipFill>
          <p:spPr>
            <a:xfrm>
              <a:off x="3458164" y="5803010"/>
              <a:ext cx="526943" cy="604434"/>
            </a:xfrm>
            <a:prstGeom prst="rect">
              <a:avLst/>
            </a:prstGeom>
          </p:spPr>
        </p:pic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C1DB535-1F3C-4F48-B695-0D3752604CF5}"/>
              </a:ext>
            </a:extLst>
          </p:cNvPr>
          <p:cNvCxnSpPr>
            <a:cxnSpLocks/>
          </p:cNvCxnSpPr>
          <p:nvPr/>
        </p:nvCxnSpPr>
        <p:spPr>
          <a:xfrm>
            <a:off x="2141527" y="451907"/>
            <a:ext cx="3316638" cy="5222950"/>
          </a:xfrm>
          <a:prstGeom prst="line">
            <a:avLst/>
          </a:prstGeom>
          <a:ln w="571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42C080-1A1A-468D-8762-D1DF2CAE7602}"/>
              </a:ext>
            </a:extLst>
          </p:cNvPr>
          <p:cNvGrpSpPr/>
          <p:nvPr/>
        </p:nvGrpSpPr>
        <p:grpSpPr>
          <a:xfrm>
            <a:off x="2474562" y="1035804"/>
            <a:ext cx="2216036" cy="3352232"/>
            <a:chOff x="2474562" y="1035804"/>
            <a:chExt cx="2216036" cy="335223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7F861E5-E59F-422D-B0DB-8562F347FF07}"/>
                </a:ext>
              </a:extLst>
            </p:cNvPr>
            <p:cNvSpPr/>
            <p:nvPr/>
          </p:nvSpPr>
          <p:spPr>
            <a:xfrm>
              <a:off x="4500638" y="4209057"/>
              <a:ext cx="189960" cy="17897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2E88C5E-8695-4FD5-9D5B-9D9D124713D5}"/>
                </a:ext>
              </a:extLst>
            </p:cNvPr>
            <p:cNvSpPr/>
            <p:nvPr/>
          </p:nvSpPr>
          <p:spPr>
            <a:xfrm>
              <a:off x="2474562" y="1035804"/>
              <a:ext cx="189960" cy="17897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B9DFC30-8AAF-4088-A5DF-D2E66CA36B46}"/>
                </a:ext>
              </a:extLst>
            </p:cNvPr>
            <p:cNvSpPr/>
            <p:nvPr/>
          </p:nvSpPr>
          <p:spPr>
            <a:xfrm>
              <a:off x="3640882" y="2893560"/>
              <a:ext cx="189960" cy="17897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1A0636-C0AE-4DCC-8021-66EC63C2BC00}"/>
                </a:ext>
              </a:extLst>
            </p:cNvPr>
            <p:cNvSpPr/>
            <p:nvPr/>
          </p:nvSpPr>
          <p:spPr>
            <a:xfrm>
              <a:off x="2866153" y="1673803"/>
              <a:ext cx="189960" cy="17897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97AB0D0-65F5-4148-A6CA-F738624B665D}"/>
              </a:ext>
            </a:extLst>
          </p:cNvPr>
          <p:cNvGrpSpPr/>
          <p:nvPr/>
        </p:nvGrpSpPr>
        <p:grpSpPr>
          <a:xfrm>
            <a:off x="2036747" y="1807239"/>
            <a:ext cx="2628360" cy="3463481"/>
            <a:chOff x="2036747" y="1807239"/>
            <a:chExt cx="2628360" cy="346348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7F20327-2FAE-45F1-B60C-0EFBCFC6D2AF}"/>
                </a:ext>
              </a:extLst>
            </p:cNvPr>
            <p:cNvSpPr/>
            <p:nvPr/>
          </p:nvSpPr>
          <p:spPr>
            <a:xfrm>
              <a:off x="2036747" y="5091741"/>
              <a:ext cx="189960" cy="17897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040CAB1-0555-4C98-A96F-5259E8B57109}"/>
                </a:ext>
              </a:extLst>
            </p:cNvPr>
            <p:cNvSpPr/>
            <p:nvPr/>
          </p:nvSpPr>
          <p:spPr>
            <a:xfrm>
              <a:off x="4475147" y="1807239"/>
              <a:ext cx="189960" cy="17897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0707C5E-13B9-42DB-8AF3-70F81C6640F8}"/>
                </a:ext>
              </a:extLst>
            </p:cNvPr>
            <p:cNvSpPr/>
            <p:nvPr/>
          </p:nvSpPr>
          <p:spPr>
            <a:xfrm>
              <a:off x="2841081" y="4004657"/>
              <a:ext cx="189960" cy="17897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F65FC0C-2666-483B-832E-E7DD6759D532}"/>
                </a:ext>
              </a:extLst>
            </p:cNvPr>
            <p:cNvSpPr/>
            <p:nvPr/>
          </p:nvSpPr>
          <p:spPr>
            <a:xfrm>
              <a:off x="3636947" y="2881941"/>
              <a:ext cx="189960" cy="17897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81A96AA-BBAA-4037-8532-E3A00F7E959B}"/>
              </a:ext>
            </a:extLst>
          </p:cNvPr>
          <p:cNvCxnSpPr/>
          <p:nvPr/>
        </p:nvCxnSpPr>
        <p:spPr>
          <a:xfrm flipH="1">
            <a:off x="1533361" y="1126748"/>
            <a:ext cx="3599275" cy="4876799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2BEBAD6-D1D9-4F6C-A68E-F8B5A003696C}"/>
              </a:ext>
            </a:extLst>
          </p:cNvPr>
          <p:cNvGrpSpPr/>
          <p:nvPr/>
        </p:nvGrpSpPr>
        <p:grpSpPr>
          <a:xfrm>
            <a:off x="3446952" y="1404969"/>
            <a:ext cx="702666" cy="1540611"/>
            <a:chOff x="4673300" y="1480810"/>
            <a:chExt cx="702666" cy="154061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36EF8A6-99E9-48F4-A7B5-3BB2ADF19315}"/>
                </a:ext>
              </a:extLst>
            </p:cNvPr>
            <p:cNvSpPr/>
            <p:nvPr/>
          </p:nvSpPr>
          <p:spPr>
            <a:xfrm>
              <a:off x="4673300" y="1480810"/>
              <a:ext cx="702666" cy="6527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E38B4AC-3BC4-49B4-A78B-CC6C16E32DE2}"/>
                </a:ext>
              </a:extLst>
            </p:cNvPr>
            <p:cNvCxnSpPr/>
            <p:nvPr/>
          </p:nvCxnSpPr>
          <p:spPr>
            <a:xfrm flipV="1">
              <a:off x="4971780" y="2089367"/>
              <a:ext cx="27453" cy="932054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922A2AB1-E7F4-4D76-B740-92027BD3F79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033" t="8327" r="4401" b="29597"/>
          <a:stretch/>
        </p:blipFill>
        <p:spPr>
          <a:xfrm>
            <a:off x="7072268" y="2199995"/>
            <a:ext cx="4977729" cy="77143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40514F1-5902-4DD7-9941-350A4025E74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6064" r="3561" b="27319"/>
          <a:stretch/>
        </p:blipFill>
        <p:spPr>
          <a:xfrm>
            <a:off x="6744682" y="3429000"/>
            <a:ext cx="5312407" cy="783835"/>
          </a:xfrm>
          <a:prstGeom prst="rect">
            <a:avLst/>
          </a:prstGeom>
        </p:spPr>
      </p:pic>
      <p:pic>
        <p:nvPicPr>
          <p:cNvPr id="29" name="Picture 2" descr="আগস্ট ষড়যন্ত্র আজও সক্রিয়">
            <a:extLst>
              <a:ext uri="{FF2B5EF4-FFF2-40B4-BE49-F238E27FC236}">
                <a16:creationId xmlns:a16="http://schemas.microsoft.com/office/drawing/2014/main" id="{4EB0C645-33F1-4BDC-8928-1C6E2990A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600" y="94088"/>
            <a:ext cx="919397" cy="8507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680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A6EA39-92C0-415D-8D9C-77A99D30F2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9" t="1924" b="9368"/>
          <a:stretch/>
        </p:blipFill>
        <p:spPr>
          <a:xfrm>
            <a:off x="329784" y="4047343"/>
            <a:ext cx="11259656" cy="22335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0DFB85-EFE9-4D4B-87FD-95D7D948E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507" y="263632"/>
            <a:ext cx="3944454" cy="1024217"/>
          </a:xfrm>
          <a:prstGeom prst="rect">
            <a:avLst/>
          </a:prstGeom>
        </p:spPr>
      </p:pic>
      <p:pic>
        <p:nvPicPr>
          <p:cNvPr id="4" name="Picture 2" descr="আগস্ট ষড়যন্ত্র আজও সক্রিয়">
            <a:extLst>
              <a:ext uri="{FF2B5EF4-FFF2-40B4-BE49-F238E27FC236}">
                <a16:creationId xmlns:a16="http://schemas.microsoft.com/office/drawing/2014/main" id="{675A7E00-98E9-4331-A317-64CECBED7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600" y="94088"/>
            <a:ext cx="919397" cy="8507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881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EF9A4F0-A54C-4F1F-BFEF-13EB75BC6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897" y="187677"/>
            <a:ext cx="3676207" cy="9215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A89B8A-9B26-4BBF-A79A-D7FB482ED6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7" b="10264"/>
          <a:stretch/>
        </p:blipFill>
        <p:spPr>
          <a:xfrm>
            <a:off x="359765" y="1717331"/>
            <a:ext cx="8424472" cy="10558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9ABF2A-2EB2-4A00-A712-785CB237C0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9" t="-1" r="1178" b="3093"/>
          <a:stretch/>
        </p:blipFill>
        <p:spPr>
          <a:xfrm>
            <a:off x="359765" y="2938426"/>
            <a:ext cx="8424472" cy="11461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9B71F8-44FC-4AAC-99B4-058724AAE2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51" r="1778" b="8005"/>
          <a:stretch/>
        </p:blipFill>
        <p:spPr>
          <a:xfrm>
            <a:off x="329785" y="4119521"/>
            <a:ext cx="8424472" cy="10824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C05D72-947B-4EE7-935D-54A9D79435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55" b="8005"/>
          <a:stretch/>
        </p:blipFill>
        <p:spPr>
          <a:xfrm>
            <a:off x="271796" y="5305669"/>
            <a:ext cx="8482461" cy="108243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352EDA5-1EEA-4495-B483-E14F4EC6CC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8933" y="4128041"/>
            <a:ext cx="2953301" cy="9754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0615D2C-F321-4158-BBB5-B4CABD93A3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8934" y="5314806"/>
            <a:ext cx="2953301" cy="98154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AD6926E-4F54-45AE-8CAB-138EBB7093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8934" y="2941277"/>
            <a:ext cx="2953301" cy="97544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C4D945A-ABA4-4ADB-BB17-EE8B78AA42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8934" y="1754485"/>
            <a:ext cx="2953301" cy="981541"/>
          </a:xfrm>
          <a:prstGeom prst="rect">
            <a:avLst/>
          </a:prstGeom>
        </p:spPr>
      </p:pic>
      <p:pic>
        <p:nvPicPr>
          <p:cNvPr id="12" name="Picture 2" descr="আগস্ট ষড়যন্ত্র আজও সক্রিয়">
            <a:extLst>
              <a:ext uri="{FF2B5EF4-FFF2-40B4-BE49-F238E27FC236}">
                <a16:creationId xmlns:a16="http://schemas.microsoft.com/office/drawing/2014/main" id="{4282FBB3-A5C5-4378-A129-D981E516E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600" y="94088"/>
            <a:ext cx="919397" cy="8507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245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7B6BB9-7E2C-41DC-A00D-F10E4FBF14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5" t="2599" r="1024" b="8337"/>
          <a:stretch/>
        </p:blipFill>
        <p:spPr>
          <a:xfrm>
            <a:off x="437213" y="4017364"/>
            <a:ext cx="11317574" cy="23560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F1A500-733A-4454-82A3-32A1F8F4F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897" y="247637"/>
            <a:ext cx="3676207" cy="1146147"/>
          </a:xfrm>
          <a:prstGeom prst="rect">
            <a:avLst/>
          </a:prstGeom>
        </p:spPr>
      </p:pic>
      <p:pic>
        <p:nvPicPr>
          <p:cNvPr id="4" name="Picture 2" descr="আগস্ট ষড়যন্ত্র আজও সক্রিয়">
            <a:extLst>
              <a:ext uri="{FF2B5EF4-FFF2-40B4-BE49-F238E27FC236}">
                <a16:creationId xmlns:a16="http://schemas.microsoft.com/office/drawing/2014/main" id="{BC31E3CD-DB8D-4FF0-AB70-18C56DC04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600" y="94088"/>
            <a:ext cx="919397" cy="8507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305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81E0E2-9CB6-42DB-B11E-6587476FE5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56" b="3685"/>
          <a:stretch/>
        </p:blipFill>
        <p:spPr>
          <a:xfrm>
            <a:off x="819001" y="1148082"/>
            <a:ext cx="10553997" cy="3990826"/>
          </a:xfrm>
          <a:prstGeom prst="rect">
            <a:avLst/>
          </a:prstGeom>
        </p:spPr>
      </p:pic>
      <p:pic>
        <p:nvPicPr>
          <p:cNvPr id="3" name="Picture 2" descr="আগস্ট ষড়যন্ত্র আজও সক্রিয়">
            <a:extLst>
              <a:ext uri="{FF2B5EF4-FFF2-40B4-BE49-F238E27FC236}">
                <a16:creationId xmlns:a16="http://schemas.microsoft.com/office/drawing/2014/main" id="{1EE6A34B-7559-4C9F-BE35-22AE2F389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600" y="94088"/>
            <a:ext cx="919397" cy="8507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65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AB5849-9972-49C1-BEBC-F9EA4B708C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3" t="2126" r="10109" b="22874"/>
          <a:stretch/>
        </p:blipFill>
        <p:spPr>
          <a:xfrm>
            <a:off x="7984236" y="1046832"/>
            <a:ext cx="3768510" cy="4764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103AA0-8233-459B-BF69-6192811980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13" y="209862"/>
            <a:ext cx="2465758" cy="6558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81B2A1-E794-4047-B9A2-FFFD0C084C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5736" y="3532719"/>
            <a:ext cx="5858951" cy="24033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065641-16AF-460D-AF88-B381EFA09D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4375" y="143768"/>
            <a:ext cx="3143251" cy="1088005"/>
          </a:xfrm>
          <a:prstGeom prst="rect">
            <a:avLst/>
          </a:prstGeom>
        </p:spPr>
      </p:pic>
      <p:pic>
        <p:nvPicPr>
          <p:cNvPr id="9" name="Picture 2" descr="আগস্ট ষড়যন্ত্র আজও সক্রিয়">
            <a:extLst>
              <a:ext uri="{FF2B5EF4-FFF2-40B4-BE49-F238E27FC236}">
                <a16:creationId xmlns:a16="http://schemas.microsoft.com/office/drawing/2014/main" id="{93193D14-8D6B-427A-96F1-F972C1FA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127" y="125819"/>
            <a:ext cx="1175863" cy="10880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379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40D1763-BBFC-47D7-9FCF-EDD4F3A78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6" y="103344"/>
            <a:ext cx="11979678" cy="66513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966DD88-65F3-4086-887F-092614F72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71" y="3349745"/>
            <a:ext cx="11821169" cy="792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9A4D4A8-231B-4B84-8709-AFDE5B633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082" y="88102"/>
            <a:ext cx="79255" cy="660254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CEB2F3DA-4910-40F3-8137-C3905B038970}"/>
              </a:ext>
            </a:extLst>
          </p:cNvPr>
          <p:cNvGrpSpPr/>
          <p:nvPr/>
        </p:nvGrpSpPr>
        <p:grpSpPr>
          <a:xfrm>
            <a:off x="4185508" y="681644"/>
            <a:ext cx="6711383" cy="3633639"/>
            <a:chOff x="4185508" y="681644"/>
            <a:chExt cx="6711383" cy="363363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0120791-6D4C-4CD2-9E24-6C3A6D98CC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8032" t="13308" r="24053" b="13777"/>
            <a:stretch/>
          </p:blipFill>
          <p:spPr>
            <a:xfrm>
              <a:off x="5174199" y="681644"/>
              <a:ext cx="811643" cy="182408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5BCF349-0D7C-4D5D-A5C9-EFD0C3D24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0446" t="30209" r="24537" b="34984"/>
            <a:stretch/>
          </p:blipFill>
          <p:spPr>
            <a:xfrm>
              <a:off x="9106694" y="2750493"/>
              <a:ext cx="1790197" cy="53219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FC32C0A-CB92-411F-A0A3-A376736CE2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4625" t="19950" r="10715" b="26618"/>
            <a:stretch/>
          </p:blipFill>
          <p:spPr>
            <a:xfrm>
              <a:off x="4185508" y="3627958"/>
              <a:ext cx="1629495" cy="687325"/>
            </a:xfrm>
            <a:prstGeom prst="rect">
              <a:avLst/>
            </a:prstGeom>
          </p:spPr>
        </p:pic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4B6B6235-2F6F-4C8E-B570-D7B121B18D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8718" y="3236959"/>
            <a:ext cx="414564" cy="3840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0860B9-4E3A-4A12-AED2-F486C83D87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843" y="66764"/>
            <a:ext cx="12034547" cy="668789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DF6AE09-DB12-4F41-8951-2F7B9987B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15" y="3410710"/>
            <a:ext cx="11821169" cy="7925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728B9D0-839E-403D-9F62-88CE6870D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097" y="88102"/>
            <a:ext cx="79255" cy="660254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24F2598-6037-4834-843B-89F1896E7C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62287" y="3310943"/>
            <a:ext cx="330843" cy="310097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1735088E-7C05-40AD-BD8F-60EEEE490CB6}"/>
              </a:ext>
            </a:extLst>
          </p:cNvPr>
          <p:cNvGrpSpPr/>
          <p:nvPr/>
        </p:nvGrpSpPr>
        <p:grpSpPr>
          <a:xfrm>
            <a:off x="3733471" y="725488"/>
            <a:ext cx="6711383" cy="3633639"/>
            <a:chOff x="4185508" y="681644"/>
            <a:chExt cx="6711383" cy="363363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CF0B418-46A4-47E7-89AB-9D924D3FA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8032" t="13308" r="24053" b="13777"/>
            <a:stretch/>
          </p:blipFill>
          <p:spPr>
            <a:xfrm>
              <a:off x="5174199" y="681644"/>
              <a:ext cx="811643" cy="1824084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883052D-7D5A-4842-B1F8-C0860AB77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0446" t="30209" r="24537" b="34984"/>
            <a:stretch/>
          </p:blipFill>
          <p:spPr>
            <a:xfrm>
              <a:off x="9106694" y="2750493"/>
              <a:ext cx="1790197" cy="53219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CEB7BF5-26A0-4BBD-946D-2ACA6E2585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4625" t="19950" r="10715" b="26618"/>
            <a:stretch/>
          </p:blipFill>
          <p:spPr>
            <a:xfrm>
              <a:off x="4185508" y="3627958"/>
              <a:ext cx="1629495" cy="687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2857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17AB7F71-C3F8-4554-829F-2BCE9EDEEC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50"/>
          <a:stretch/>
        </p:blipFill>
        <p:spPr>
          <a:xfrm>
            <a:off x="6689559" y="925769"/>
            <a:ext cx="4859496" cy="28377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D6B224-3B87-493C-834C-1E572B71D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46" y="989936"/>
            <a:ext cx="4859496" cy="27575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5EB979B-DCC0-4282-86D3-5D885D875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63" y="3795632"/>
            <a:ext cx="4871379" cy="29019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E4E8C8-3098-44BD-96F6-67936CB5AC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3" y="3795632"/>
            <a:ext cx="4843452" cy="29019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4690EAB-8E4D-451F-BE19-4D1E558601A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65" t="6281" r="6464" b="43394"/>
          <a:stretch/>
        </p:blipFill>
        <p:spPr>
          <a:xfrm>
            <a:off x="4027830" y="144378"/>
            <a:ext cx="4827412" cy="70118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45824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361F07B-56FC-4422-83AE-47BC1BBD3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24" y="310625"/>
            <a:ext cx="10796952" cy="62367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449149-11C5-4532-9D3D-92FDB41AD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032" y="730256"/>
            <a:ext cx="9595936" cy="3279932"/>
          </a:xfrm>
          <a:prstGeom prst="rect">
            <a:avLst/>
          </a:prstGeom>
        </p:spPr>
      </p:pic>
      <p:pic>
        <p:nvPicPr>
          <p:cNvPr id="4" name="Picture 2" descr="আগস্ট ষড়যন্ত্র আজও সক্রিয়">
            <a:extLst>
              <a:ext uri="{FF2B5EF4-FFF2-40B4-BE49-F238E27FC236}">
                <a16:creationId xmlns:a16="http://schemas.microsoft.com/office/drawing/2014/main" id="{44FCF857-5C35-4B6F-BAFB-629524E2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31" y="310625"/>
            <a:ext cx="1160073" cy="10733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40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47DA0C-C828-437E-92E0-4FB12D276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68" t="4154" r="35000" b="80454"/>
          <a:stretch/>
        </p:blipFill>
        <p:spPr>
          <a:xfrm>
            <a:off x="4620127" y="192506"/>
            <a:ext cx="3368842" cy="93044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077293-9310-4F20-A164-50D339E7BE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84"/>
          <a:stretch/>
        </p:blipFill>
        <p:spPr>
          <a:xfrm>
            <a:off x="393370" y="1662917"/>
            <a:ext cx="11381536" cy="4625587"/>
          </a:xfrm>
          <a:prstGeom prst="rect">
            <a:avLst/>
          </a:prstGeom>
        </p:spPr>
      </p:pic>
      <p:pic>
        <p:nvPicPr>
          <p:cNvPr id="4" name="Picture 2" descr="আগস্ট ষড়যন্ত্র আজও সক্রিয়">
            <a:extLst>
              <a:ext uri="{FF2B5EF4-FFF2-40B4-BE49-F238E27FC236}">
                <a16:creationId xmlns:a16="http://schemas.microsoft.com/office/drawing/2014/main" id="{105968F9-5EA1-4E94-A10F-73C469A58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858" y="192506"/>
            <a:ext cx="1160073" cy="10733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460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9C50062-5613-4D93-8ED0-6CC6BBBB4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3" t="10409" r="5698" b="29739"/>
          <a:stretch/>
        </p:blipFill>
        <p:spPr>
          <a:xfrm>
            <a:off x="520058" y="820002"/>
            <a:ext cx="4804757" cy="8309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4FAE49-0B92-495D-BBC4-315716ADA0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17" t="19203" r="13192" b="33899"/>
          <a:stretch/>
        </p:blipFill>
        <p:spPr>
          <a:xfrm>
            <a:off x="6958757" y="914809"/>
            <a:ext cx="4804757" cy="707885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D94B4711-0E6D-4ABE-829D-D5E9E84C44B4}"/>
              </a:ext>
            </a:extLst>
          </p:cNvPr>
          <p:cNvGrpSpPr/>
          <p:nvPr/>
        </p:nvGrpSpPr>
        <p:grpSpPr>
          <a:xfrm>
            <a:off x="718100" y="1769511"/>
            <a:ext cx="3088876" cy="3186009"/>
            <a:chOff x="718100" y="1769511"/>
            <a:chExt cx="3088876" cy="318600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92AC34B-4316-4DDB-97D7-874775F97E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771" t="8516" r="3764" b="18908"/>
            <a:stretch/>
          </p:blipFill>
          <p:spPr>
            <a:xfrm>
              <a:off x="908412" y="1769511"/>
              <a:ext cx="2852858" cy="77872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63A4C65-B6D2-467A-8849-DD61212E2C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75" t="-1" r="3659" b="22552"/>
            <a:stretch/>
          </p:blipFill>
          <p:spPr>
            <a:xfrm>
              <a:off x="859549" y="2454814"/>
              <a:ext cx="2901721" cy="83099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AAC9E42-4AB6-4BD0-9F10-947C16DD4F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6520" b="11128"/>
            <a:stretch/>
          </p:blipFill>
          <p:spPr>
            <a:xfrm>
              <a:off x="725052" y="3246633"/>
              <a:ext cx="3081924" cy="94816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DCCBD73-179D-4D3C-A286-7A6789023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-1" r="2939" b="11633"/>
            <a:stretch/>
          </p:blipFill>
          <p:spPr>
            <a:xfrm>
              <a:off x="718100" y="4007353"/>
              <a:ext cx="3088875" cy="948167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E3C01A2-E0FC-471B-8DCC-D8A486A4C6F2}"/>
              </a:ext>
            </a:extLst>
          </p:cNvPr>
          <p:cNvGrpSpPr/>
          <p:nvPr/>
        </p:nvGrpSpPr>
        <p:grpSpPr>
          <a:xfrm>
            <a:off x="7698270" y="1645186"/>
            <a:ext cx="3146722" cy="3294291"/>
            <a:chOff x="7698270" y="1645186"/>
            <a:chExt cx="3146722" cy="329429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D32E156-420F-461C-95D0-927E1C77C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6520" b="22553"/>
            <a:stretch/>
          </p:blipFill>
          <p:spPr>
            <a:xfrm>
              <a:off x="7756117" y="1645186"/>
              <a:ext cx="3088875" cy="83099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6A906F3-6A7D-4F46-BB14-2360C8A962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10007" b="11633"/>
            <a:stretch/>
          </p:blipFill>
          <p:spPr>
            <a:xfrm>
              <a:off x="7698270" y="2432759"/>
              <a:ext cx="3088876" cy="94816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1B3C272-34A3-4D93-9AA8-042059CD9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b="11633"/>
            <a:stretch/>
          </p:blipFill>
          <p:spPr>
            <a:xfrm>
              <a:off x="7775461" y="3230007"/>
              <a:ext cx="3011685" cy="94816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56B45AB-67CB-478B-8CA9-9D63296603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r="10007" b="11633"/>
            <a:stretch/>
          </p:blipFill>
          <p:spPr>
            <a:xfrm>
              <a:off x="7698270" y="3991310"/>
              <a:ext cx="3088875" cy="948167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0E22BD24-8FF1-4BC1-A509-9EB467F6CE0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869" t="7872" r="26267" b="25724"/>
          <a:stretch/>
        </p:blipFill>
        <p:spPr>
          <a:xfrm>
            <a:off x="291632" y="4931801"/>
            <a:ext cx="8761616" cy="83099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FAAA3A7-2943-4DC7-B044-FCC766FA693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4046" t="10624" r="619" b="31857"/>
          <a:stretch/>
        </p:blipFill>
        <p:spPr>
          <a:xfrm>
            <a:off x="9343505" y="4955163"/>
            <a:ext cx="2556863" cy="807635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4B08B5A-5C9A-41B9-B3B7-08FD975F8F0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030" t="8480" r="36163" b="30901"/>
          <a:stretch/>
        </p:blipFill>
        <p:spPr>
          <a:xfrm>
            <a:off x="291632" y="5819793"/>
            <a:ext cx="8761616" cy="83099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6092934-2C6A-49FC-869F-E04E626AECD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63334" t="13891" r="2835" b="34067"/>
          <a:stretch/>
        </p:blipFill>
        <p:spPr>
          <a:xfrm>
            <a:off x="9343505" y="5859907"/>
            <a:ext cx="2556863" cy="79088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46AA89F-5D63-4773-99D2-E7652854ABE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69873" y="201181"/>
            <a:ext cx="3005588" cy="56400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E9938B6-7E6F-4E05-BC80-BF27BCEA79D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5081" b="12019"/>
          <a:stretch/>
        </p:blipFill>
        <p:spPr>
          <a:xfrm>
            <a:off x="201962" y="4925639"/>
            <a:ext cx="11788075" cy="1908657"/>
          </a:xfrm>
          <a:prstGeom prst="rect">
            <a:avLst/>
          </a:prstGeom>
        </p:spPr>
      </p:pic>
      <p:pic>
        <p:nvPicPr>
          <p:cNvPr id="20" name="Picture 2" descr="আগস্ট ষড়যন্ত্র আজও সক্রিয়">
            <a:extLst>
              <a:ext uri="{FF2B5EF4-FFF2-40B4-BE49-F238E27FC236}">
                <a16:creationId xmlns:a16="http://schemas.microsoft.com/office/drawing/2014/main" id="{1F660C95-0B3D-4306-9E8B-F6CA7BE91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600" y="94088"/>
            <a:ext cx="919397" cy="8507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602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CFFF3D-AD75-44C9-807E-AA91C341E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429" y="170643"/>
            <a:ext cx="3536063" cy="9236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461C6F-999A-4416-8255-CA24D44B4E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2" t="3002" b="8075"/>
          <a:stretch/>
        </p:blipFill>
        <p:spPr>
          <a:xfrm>
            <a:off x="699400" y="3390900"/>
            <a:ext cx="10793200" cy="2949939"/>
          </a:xfrm>
          <a:prstGeom prst="rect">
            <a:avLst/>
          </a:prstGeom>
        </p:spPr>
      </p:pic>
      <p:pic>
        <p:nvPicPr>
          <p:cNvPr id="4" name="Picture 2" descr="আগস্ট ষড়যন্ত্র আজও সক্রিয়">
            <a:extLst>
              <a:ext uri="{FF2B5EF4-FFF2-40B4-BE49-F238E27FC236}">
                <a16:creationId xmlns:a16="http://schemas.microsoft.com/office/drawing/2014/main" id="{862DCA2F-EB24-4140-99CB-755E45EA6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600" y="94088"/>
            <a:ext cx="919397" cy="8507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65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ACC391-8B5E-49AA-A7AD-EA91C0E43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83" y="166351"/>
            <a:ext cx="4839269" cy="43414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1E770F-06F0-4729-9CD3-98B13203B5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033"/>
          <a:stretch/>
        </p:blipFill>
        <p:spPr>
          <a:xfrm>
            <a:off x="833696" y="4551906"/>
            <a:ext cx="3871296" cy="9812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5B3E03-01A1-4920-B12E-16EC9A1704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73" b="19664"/>
          <a:stretch/>
        </p:blipFill>
        <p:spPr>
          <a:xfrm>
            <a:off x="7309257" y="4551906"/>
            <a:ext cx="4049047" cy="9452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8148B6-CD88-41F0-9D24-F7763EF798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58" t="7887" r="2373" b="18897"/>
          <a:stretch/>
        </p:blipFill>
        <p:spPr>
          <a:xfrm>
            <a:off x="256674" y="5577251"/>
            <a:ext cx="11320279" cy="9812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C1D2AA-29FE-47AC-8BAA-4EC591F52C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9848" y="439211"/>
            <a:ext cx="4840644" cy="4340728"/>
          </a:xfrm>
          <a:prstGeom prst="rect">
            <a:avLst/>
          </a:prstGeom>
        </p:spPr>
      </p:pic>
      <p:pic>
        <p:nvPicPr>
          <p:cNvPr id="7" name="Picture 2" descr="আগস্ট ষড়যন্ত্র আজও সক্রিয়">
            <a:extLst>
              <a:ext uri="{FF2B5EF4-FFF2-40B4-BE49-F238E27FC236}">
                <a16:creationId xmlns:a16="http://schemas.microsoft.com/office/drawing/2014/main" id="{D2588305-FC55-4DCE-8179-A3A69398E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492" y="166351"/>
            <a:ext cx="820741" cy="75941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561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175</Words>
  <Application>Microsoft Office PowerPoint</Application>
  <PresentationFormat>Widescreen</PresentationFormat>
  <Paragraphs>16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Kalpurush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Tanvir Hossain</dc:creator>
  <cp:lastModifiedBy>Tanvir Hossain</cp:lastModifiedBy>
  <cp:revision>36</cp:revision>
  <dcterms:created xsi:type="dcterms:W3CDTF">2021-08-01T02:09:56Z</dcterms:created>
  <dcterms:modified xsi:type="dcterms:W3CDTF">2021-08-01T08:23:44Z</dcterms:modified>
</cp:coreProperties>
</file>