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D4C4-6BE9-41CA-A6C2-14FBBBFE7D35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77A9-D825-4323-862B-27C0F6B051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969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77A9-D825-4323-862B-27C0F6B051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107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01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88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45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83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17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8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95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96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38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84857-525E-42DE-9BF2-B027D0E02184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7465-26E4-464A-839B-0849A74CD5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936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3" y="290264"/>
            <a:ext cx="4423015" cy="62147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A8742F-632F-4520-A688-EEB4A070D386}"/>
              </a:ext>
            </a:extLst>
          </p:cNvPr>
          <p:cNvSpPr txBox="1"/>
          <p:nvPr/>
        </p:nvSpPr>
        <p:spPr>
          <a:xfrm>
            <a:off x="3724786" y="2060480"/>
            <a:ext cx="6462511" cy="26662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জানাচ্ছি</a:t>
            </a:r>
            <a:r>
              <a:rPr lang="en-GB" sz="54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5400" b="1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7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E55F45-BB6D-4F51-8E1E-CD1C6130C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8857" y="708426"/>
            <a:ext cx="3110727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00DBFB-1072-44C9-A0A7-A1197A46C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242" y="708427"/>
            <a:ext cx="3005279" cy="38840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1308455" y="4969204"/>
            <a:ext cx="900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B81C82-FED8-4CD0-A415-E214A1E6EC1A}"/>
              </a:ext>
            </a:extLst>
          </p:cNvPr>
          <p:cNvSpPr txBox="1"/>
          <p:nvPr/>
        </p:nvSpPr>
        <p:spPr>
          <a:xfrm>
            <a:off x="1570382" y="674866"/>
            <a:ext cx="854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2B88C7-AC99-4CD1-ABAC-05E0320943A0}"/>
              </a:ext>
            </a:extLst>
          </p:cNvPr>
          <p:cNvSpPr txBox="1"/>
          <p:nvPr/>
        </p:nvSpPr>
        <p:spPr>
          <a:xfrm>
            <a:off x="1830021" y="3009079"/>
            <a:ext cx="1799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</a:t>
            </a:r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DB548-1747-447C-B06D-312F1E3089D3}"/>
              </a:ext>
            </a:extLst>
          </p:cNvPr>
          <p:cNvSpPr txBox="1"/>
          <p:nvPr/>
        </p:nvSpPr>
        <p:spPr>
          <a:xfrm>
            <a:off x="1787819" y="2100472"/>
            <a:ext cx="170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DD257E-0E1E-4ECA-87EE-4E9D9DAFC440}"/>
              </a:ext>
            </a:extLst>
          </p:cNvPr>
          <p:cNvSpPr txBox="1"/>
          <p:nvPr/>
        </p:nvSpPr>
        <p:spPr>
          <a:xfrm>
            <a:off x="1834911" y="3886411"/>
            <a:ext cx="255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5F05C7-4235-45BD-AC5D-576E635DA2FE}"/>
              </a:ext>
            </a:extLst>
          </p:cNvPr>
          <p:cNvSpPr txBox="1"/>
          <p:nvPr/>
        </p:nvSpPr>
        <p:spPr>
          <a:xfrm>
            <a:off x="1829863" y="4738793"/>
            <a:ext cx="244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ACE620-AB0F-48FA-BFBA-6D1B97315709}"/>
              </a:ext>
            </a:extLst>
          </p:cNvPr>
          <p:cNvSpPr txBox="1"/>
          <p:nvPr/>
        </p:nvSpPr>
        <p:spPr>
          <a:xfrm>
            <a:off x="1919521" y="5675581"/>
            <a:ext cx="231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E6AE68-7BD3-4764-A0BA-49327AA12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64"/>
          <a:stretch/>
        </p:blipFill>
        <p:spPr>
          <a:xfrm rot="5400000">
            <a:off x="6425654" y="2600346"/>
            <a:ext cx="2548958" cy="2768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B81C82-FED8-4CD0-A415-E214A1E6EC1A}"/>
              </a:ext>
            </a:extLst>
          </p:cNvPr>
          <p:cNvSpPr txBox="1"/>
          <p:nvPr/>
        </p:nvSpPr>
        <p:spPr>
          <a:xfrm>
            <a:off x="3137095" y="900407"/>
            <a:ext cx="475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2B88C7-AC99-4CD1-ABAC-05E0320943A0}"/>
              </a:ext>
            </a:extLst>
          </p:cNvPr>
          <p:cNvSpPr txBox="1"/>
          <p:nvPr/>
        </p:nvSpPr>
        <p:spPr>
          <a:xfrm>
            <a:off x="2039806" y="2726326"/>
            <a:ext cx="180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BDB548-1747-447C-B06D-312F1E3089D3}"/>
              </a:ext>
            </a:extLst>
          </p:cNvPr>
          <p:cNvSpPr txBox="1"/>
          <p:nvPr/>
        </p:nvSpPr>
        <p:spPr>
          <a:xfrm>
            <a:off x="2138284" y="1878625"/>
            <a:ext cx="1899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DD257E-0E1E-4ECA-87EE-4E9D9DAFC440}"/>
              </a:ext>
            </a:extLst>
          </p:cNvPr>
          <p:cNvSpPr txBox="1"/>
          <p:nvPr/>
        </p:nvSpPr>
        <p:spPr>
          <a:xfrm>
            <a:off x="1983534" y="3641443"/>
            <a:ext cx="188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5F05C7-4235-45BD-AC5D-576E635DA2FE}"/>
              </a:ext>
            </a:extLst>
          </p:cNvPr>
          <p:cNvSpPr txBox="1"/>
          <p:nvPr/>
        </p:nvSpPr>
        <p:spPr>
          <a:xfrm>
            <a:off x="2039815" y="4538678"/>
            <a:ext cx="230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CE620-AB0F-48FA-BFBA-6D1B97315709}"/>
              </a:ext>
            </a:extLst>
          </p:cNvPr>
          <p:cNvSpPr txBox="1"/>
          <p:nvPr/>
        </p:nvSpPr>
        <p:spPr>
          <a:xfrm>
            <a:off x="2166425" y="5386379"/>
            <a:ext cx="183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D19B3A-794D-4852-B3A9-DD3D5BE610B4}"/>
              </a:ext>
            </a:extLst>
          </p:cNvPr>
          <p:cNvSpPr txBox="1"/>
          <p:nvPr/>
        </p:nvSpPr>
        <p:spPr>
          <a:xfrm>
            <a:off x="4522264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E7BEFB6-7C8E-4D50-9426-16CCDA0FA13E}"/>
              </a:ext>
            </a:extLst>
          </p:cNvPr>
          <p:cNvSpPr txBox="1"/>
          <p:nvPr/>
        </p:nvSpPr>
        <p:spPr>
          <a:xfrm>
            <a:off x="5579170" y="263945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8249B7-06EE-43C5-83EA-1201ACD015C0}"/>
              </a:ext>
            </a:extLst>
          </p:cNvPr>
          <p:cNvSpPr txBox="1"/>
          <p:nvPr/>
        </p:nvSpPr>
        <p:spPr>
          <a:xfrm>
            <a:off x="6636075" y="263945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D01856-4903-4DE4-A882-E8D56920BD61}"/>
              </a:ext>
            </a:extLst>
          </p:cNvPr>
          <p:cNvSpPr txBox="1"/>
          <p:nvPr/>
        </p:nvSpPr>
        <p:spPr>
          <a:xfrm>
            <a:off x="7782387" y="2621274"/>
            <a:ext cx="1882117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8AAD79-7F7E-45E0-AA0A-BD0D782FAE0B}"/>
              </a:ext>
            </a:extLst>
          </p:cNvPr>
          <p:cNvSpPr txBox="1"/>
          <p:nvPr/>
        </p:nvSpPr>
        <p:spPr>
          <a:xfrm>
            <a:off x="4555403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C8A18C-D2B2-43EC-9BA0-EEA45FC1D5BC}"/>
              </a:ext>
            </a:extLst>
          </p:cNvPr>
          <p:cNvSpPr txBox="1"/>
          <p:nvPr/>
        </p:nvSpPr>
        <p:spPr>
          <a:xfrm>
            <a:off x="5612309" y="354736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0D2C49-22A3-40C7-A025-0407DE688EEE}"/>
              </a:ext>
            </a:extLst>
          </p:cNvPr>
          <p:cNvSpPr txBox="1"/>
          <p:nvPr/>
        </p:nvSpPr>
        <p:spPr>
          <a:xfrm>
            <a:off x="6669214" y="354736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D08B9A-8CCB-4ECB-96E4-3801131C395F}"/>
              </a:ext>
            </a:extLst>
          </p:cNvPr>
          <p:cNvSpPr txBox="1"/>
          <p:nvPr/>
        </p:nvSpPr>
        <p:spPr>
          <a:xfrm>
            <a:off x="7815526" y="3529182"/>
            <a:ext cx="180677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স্বদেশ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25921F-BE53-49A6-8052-C3C225874120}"/>
              </a:ext>
            </a:extLst>
          </p:cNvPr>
          <p:cNvSpPr txBox="1"/>
          <p:nvPr/>
        </p:nvSpPr>
        <p:spPr>
          <a:xfrm>
            <a:off x="4555403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7E36EC-233A-4D03-B2B6-FC9D85384183}"/>
              </a:ext>
            </a:extLst>
          </p:cNvPr>
          <p:cNvSpPr txBox="1"/>
          <p:nvPr/>
        </p:nvSpPr>
        <p:spPr>
          <a:xfrm>
            <a:off x="5612309" y="4457670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51B86AA-CB77-42A2-BAC5-10F509F68FE1}"/>
              </a:ext>
            </a:extLst>
          </p:cNvPr>
          <p:cNvSpPr txBox="1"/>
          <p:nvPr/>
        </p:nvSpPr>
        <p:spPr>
          <a:xfrm>
            <a:off x="6669214" y="4457670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9C8C16-97CF-4582-922B-915209A2C2F3}"/>
              </a:ext>
            </a:extLst>
          </p:cNvPr>
          <p:cNvSpPr txBox="1"/>
          <p:nvPr/>
        </p:nvSpPr>
        <p:spPr>
          <a:xfrm>
            <a:off x="7815527" y="4439492"/>
            <a:ext cx="1722368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DAC024-84A3-4492-90B2-13B7AA577F13}"/>
              </a:ext>
            </a:extLst>
          </p:cNvPr>
          <p:cNvSpPr txBox="1"/>
          <p:nvPr/>
        </p:nvSpPr>
        <p:spPr>
          <a:xfrm>
            <a:off x="4555403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AFF69A-174F-4696-8D6A-6D0F270972CA}"/>
              </a:ext>
            </a:extLst>
          </p:cNvPr>
          <p:cNvSpPr txBox="1"/>
          <p:nvPr/>
        </p:nvSpPr>
        <p:spPr>
          <a:xfrm>
            <a:off x="5612309" y="5386158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DBE024-0FF3-48CF-9A0B-D90425CE376E}"/>
              </a:ext>
            </a:extLst>
          </p:cNvPr>
          <p:cNvSpPr txBox="1"/>
          <p:nvPr/>
        </p:nvSpPr>
        <p:spPr>
          <a:xfrm>
            <a:off x="6669214" y="5386158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33BDED-8862-4A53-BFFA-A216095BE38A}"/>
              </a:ext>
            </a:extLst>
          </p:cNvPr>
          <p:cNvSpPr txBox="1"/>
          <p:nvPr/>
        </p:nvSpPr>
        <p:spPr>
          <a:xfrm>
            <a:off x="7815526" y="5367980"/>
            <a:ext cx="168016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4070CD4-D3CD-47C7-A59C-15175AF0412F}"/>
              </a:ext>
            </a:extLst>
          </p:cNvPr>
          <p:cNvSpPr txBox="1"/>
          <p:nvPr/>
        </p:nvSpPr>
        <p:spPr>
          <a:xfrm>
            <a:off x="4522264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6B4BAFC-2451-496D-85DE-E5106E03A7D4}"/>
              </a:ext>
            </a:extLst>
          </p:cNvPr>
          <p:cNvSpPr txBox="1"/>
          <p:nvPr/>
        </p:nvSpPr>
        <p:spPr>
          <a:xfrm>
            <a:off x="5579170" y="1818992"/>
            <a:ext cx="748804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D9E153-6A96-421E-8F42-B7171ECE5F55}"/>
              </a:ext>
            </a:extLst>
          </p:cNvPr>
          <p:cNvSpPr txBox="1"/>
          <p:nvPr/>
        </p:nvSpPr>
        <p:spPr>
          <a:xfrm>
            <a:off x="6636075" y="1818992"/>
            <a:ext cx="748805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E26E6A9-47C2-4EA4-8990-5E314F24CA2C}"/>
              </a:ext>
            </a:extLst>
          </p:cNvPr>
          <p:cNvSpPr txBox="1"/>
          <p:nvPr/>
        </p:nvSpPr>
        <p:spPr>
          <a:xfrm>
            <a:off x="7782387" y="1800814"/>
            <a:ext cx="1938387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Equal 28"/>
          <p:cNvSpPr/>
          <p:nvPr/>
        </p:nvSpPr>
        <p:spPr>
          <a:xfrm>
            <a:off x="5331655" y="1955407"/>
            <a:ext cx="225083" cy="45016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Equal 29"/>
          <p:cNvSpPr/>
          <p:nvPr/>
        </p:nvSpPr>
        <p:spPr>
          <a:xfrm>
            <a:off x="5357445" y="3613050"/>
            <a:ext cx="225083" cy="45016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5284763" y="2822914"/>
            <a:ext cx="225083" cy="45016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5352756" y="4593099"/>
            <a:ext cx="225083" cy="45016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Equal 32"/>
          <p:cNvSpPr/>
          <p:nvPr/>
        </p:nvSpPr>
        <p:spPr>
          <a:xfrm>
            <a:off x="5350412" y="5462992"/>
            <a:ext cx="225083" cy="450166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Plus 33"/>
          <p:cNvSpPr/>
          <p:nvPr/>
        </p:nvSpPr>
        <p:spPr>
          <a:xfrm>
            <a:off x="6358595" y="2039815"/>
            <a:ext cx="267286" cy="2954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6370318" y="2881532"/>
            <a:ext cx="267286" cy="2954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lus 35"/>
          <p:cNvSpPr/>
          <p:nvPr/>
        </p:nvSpPr>
        <p:spPr>
          <a:xfrm>
            <a:off x="6396109" y="3765452"/>
            <a:ext cx="267286" cy="2954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6379697" y="4564966"/>
            <a:ext cx="267286" cy="2954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6391420" y="5519224"/>
            <a:ext cx="267286" cy="29542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-9471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5D6EFD-37FB-4CE4-A11D-692694BE8548}"/>
              </a:ext>
            </a:extLst>
          </p:cNvPr>
          <p:cNvSpPr txBox="1"/>
          <p:nvPr/>
        </p:nvSpPr>
        <p:spPr>
          <a:xfrm>
            <a:off x="1034110" y="3056038"/>
            <a:ext cx="178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B9993B-E5F9-4376-9947-8179F2BDC064}"/>
              </a:ext>
            </a:extLst>
          </p:cNvPr>
          <p:cNvSpPr txBox="1"/>
          <p:nvPr/>
        </p:nvSpPr>
        <p:spPr>
          <a:xfrm>
            <a:off x="1090381" y="4162219"/>
            <a:ext cx="178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7391F-4AF6-4E73-BA4A-242697997D57}"/>
              </a:ext>
            </a:extLst>
          </p:cNvPr>
          <p:cNvSpPr txBox="1"/>
          <p:nvPr/>
        </p:nvSpPr>
        <p:spPr>
          <a:xfrm>
            <a:off x="1048177" y="5301008"/>
            <a:ext cx="178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7F6730-371F-48F0-ABE6-2EC60367D6E2}"/>
              </a:ext>
            </a:extLst>
          </p:cNvPr>
          <p:cNvSpPr txBox="1"/>
          <p:nvPr/>
        </p:nvSpPr>
        <p:spPr>
          <a:xfrm>
            <a:off x="1195760" y="1963926"/>
            <a:ext cx="1561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E4CA09-F8AC-4F3C-938A-9E58F1507023}"/>
              </a:ext>
            </a:extLst>
          </p:cNvPr>
          <p:cNvSpPr txBox="1"/>
          <p:nvPr/>
        </p:nvSpPr>
        <p:spPr>
          <a:xfrm>
            <a:off x="4323567" y="3066921"/>
            <a:ext cx="255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6B7F9C-8471-44B2-B1C2-D591CDA51262}"/>
              </a:ext>
            </a:extLst>
          </p:cNvPr>
          <p:cNvSpPr txBox="1"/>
          <p:nvPr/>
        </p:nvSpPr>
        <p:spPr>
          <a:xfrm>
            <a:off x="4236186" y="4130764"/>
            <a:ext cx="255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CC3A81-B6F1-4F58-9F10-3DAD6AF0E1C9}"/>
              </a:ext>
            </a:extLst>
          </p:cNvPr>
          <p:cNvSpPr txBox="1"/>
          <p:nvPr/>
        </p:nvSpPr>
        <p:spPr>
          <a:xfrm>
            <a:off x="4253920" y="5273629"/>
            <a:ext cx="410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D6AAC1-8E12-4781-9590-E9B72DF72884}"/>
              </a:ext>
            </a:extLst>
          </p:cNvPr>
          <p:cNvSpPr txBox="1"/>
          <p:nvPr/>
        </p:nvSpPr>
        <p:spPr>
          <a:xfrm>
            <a:off x="4192125" y="1983926"/>
            <a:ext cx="756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Sign 4">
            <a:extLst>
              <a:ext uri="{FF2B5EF4-FFF2-40B4-BE49-F238E27FC236}">
                <a16:creationId xmlns:a16="http://schemas.microsoft.com/office/drawing/2014/main" xmlns="" id="{BE966806-07C1-48C5-9FAB-BF555B3E1906}"/>
              </a:ext>
            </a:extLst>
          </p:cNvPr>
          <p:cNvSpPr/>
          <p:nvPr/>
        </p:nvSpPr>
        <p:spPr>
          <a:xfrm>
            <a:off x="2514809" y="2173573"/>
            <a:ext cx="1460470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3" name="Minus Sign 18">
            <a:extLst>
              <a:ext uri="{FF2B5EF4-FFF2-40B4-BE49-F238E27FC236}">
                <a16:creationId xmlns:a16="http://schemas.microsoft.com/office/drawing/2014/main" xmlns="" id="{DDCA4400-890E-431F-920E-3D2A460E8709}"/>
              </a:ext>
            </a:extLst>
          </p:cNvPr>
          <p:cNvSpPr/>
          <p:nvPr/>
        </p:nvSpPr>
        <p:spPr>
          <a:xfrm>
            <a:off x="2542945" y="3251558"/>
            <a:ext cx="1460470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4" name="Minus Sign 19">
            <a:extLst>
              <a:ext uri="{FF2B5EF4-FFF2-40B4-BE49-F238E27FC236}">
                <a16:creationId xmlns:a16="http://schemas.microsoft.com/office/drawing/2014/main" xmlns="" id="{A8FAA107-0630-4307-A381-798D903AD87B}"/>
              </a:ext>
            </a:extLst>
          </p:cNvPr>
          <p:cNvSpPr/>
          <p:nvPr/>
        </p:nvSpPr>
        <p:spPr>
          <a:xfrm>
            <a:off x="2486673" y="4394541"/>
            <a:ext cx="1460470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5" name="Minus Sign 20">
            <a:extLst>
              <a:ext uri="{FF2B5EF4-FFF2-40B4-BE49-F238E27FC236}">
                <a16:creationId xmlns:a16="http://schemas.microsoft.com/office/drawing/2014/main" xmlns="" id="{3DCF7CA0-1022-4F83-9145-464DC5F7CD12}"/>
              </a:ext>
            </a:extLst>
          </p:cNvPr>
          <p:cNvSpPr/>
          <p:nvPr/>
        </p:nvSpPr>
        <p:spPr>
          <a:xfrm>
            <a:off x="2500741" y="5502221"/>
            <a:ext cx="1460470" cy="228363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6A7EBCA-D824-4FDB-A5AC-2AE99A73B2F9}"/>
              </a:ext>
            </a:extLst>
          </p:cNvPr>
          <p:cNvSpPr txBox="1"/>
          <p:nvPr/>
        </p:nvSpPr>
        <p:spPr>
          <a:xfrm>
            <a:off x="1406725" y="720293"/>
            <a:ext cx="611944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অর্থগুলো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x-none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-9471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5D6EFD-37FB-4CE4-A11D-692694BE8548}"/>
              </a:ext>
            </a:extLst>
          </p:cNvPr>
          <p:cNvSpPr txBox="1"/>
          <p:nvPr/>
        </p:nvSpPr>
        <p:spPr>
          <a:xfrm>
            <a:off x="4445419" y="2822126"/>
            <a:ext cx="185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B9993B-E5F9-4376-9947-8179F2BDC064}"/>
              </a:ext>
            </a:extLst>
          </p:cNvPr>
          <p:cNvSpPr txBox="1"/>
          <p:nvPr/>
        </p:nvSpPr>
        <p:spPr>
          <a:xfrm>
            <a:off x="4518268" y="3591987"/>
            <a:ext cx="177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A7391F-4AF6-4E73-BA4A-242697997D57}"/>
              </a:ext>
            </a:extLst>
          </p:cNvPr>
          <p:cNvSpPr txBox="1"/>
          <p:nvPr/>
        </p:nvSpPr>
        <p:spPr>
          <a:xfrm>
            <a:off x="4487622" y="4444795"/>
            <a:ext cx="181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D7F6730-371F-48F0-ABE6-2EC60367D6E2}"/>
              </a:ext>
            </a:extLst>
          </p:cNvPr>
          <p:cNvSpPr txBox="1"/>
          <p:nvPr/>
        </p:nvSpPr>
        <p:spPr>
          <a:xfrm>
            <a:off x="4501690" y="1846281"/>
            <a:ext cx="1618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14753F-44BA-496F-898D-F2700E90B0C0}"/>
              </a:ext>
            </a:extLst>
          </p:cNvPr>
          <p:cNvSpPr txBox="1"/>
          <p:nvPr/>
        </p:nvSpPr>
        <p:spPr>
          <a:xfrm>
            <a:off x="2363552" y="788230"/>
            <a:ext cx="770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54D34BA-61C7-42BA-8C33-E76605BE5278}"/>
              </a:ext>
            </a:extLst>
          </p:cNvPr>
          <p:cNvSpPr txBox="1"/>
          <p:nvPr/>
        </p:nvSpPr>
        <p:spPr>
          <a:xfrm>
            <a:off x="4632447" y="5641594"/>
            <a:ext cx="1338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34B3CA8-CE46-4B17-83F1-9AA90F22D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7792" y="299983"/>
            <a:ext cx="1353548" cy="1545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-9471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D6EFD-37FB-4CE4-A11D-692694BE8548}"/>
              </a:ext>
            </a:extLst>
          </p:cNvPr>
          <p:cNvSpPr txBox="1"/>
          <p:nvPr/>
        </p:nvSpPr>
        <p:spPr>
          <a:xfrm>
            <a:off x="671665" y="2737720"/>
            <a:ext cx="185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B9993B-E5F9-4376-9947-8179F2BDC064}"/>
              </a:ext>
            </a:extLst>
          </p:cNvPr>
          <p:cNvSpPr txBox="1"/>
          <p:nvPr/>
        </p:nvSpPr>
        <p:spPr>
          <a:xfrm>
            <a:off x="730612" y="3901476"/>
            <a:ext cx="177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A7391F-4AF6-4E73-BA4A-242697997D57}"/>
              </a:ext>
            </a:extLst>
          </p:cNvPr>
          <p:cNvSpPr txBox="1"/>
          <p:nvPr/>
        </p:nvSpPr>
        <p:spPr>
          <a:xfrm>
            <a:off x="713950" y="4571404"/>
            <a:ext cx="181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7F6730-371F-48F0-ABE6-2EC60367D6E2}"/>
              </a:ext>
            </a:extLst>
          </p:cNvPr>
          <p:cNvSpPr txBox="1"/>
          <p:nvPr/>
        </p:nvSpPr>
        <p:spPr>
          <a:xfrm>
            <a:off x="728394" y="1972890"/>
            <a:ext cx="162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E4CA09-F8AC-4F3C-938A-9E58F1507023}"/>
              </a:ext>
            </a:extLst>
          </p:cNvPr>
          <p:cNvSpPr txBox="1"/>
          <p:nvPr/>
        </p:nvSpPr>
        <p:spPr>
          <a:xfrm>
            <a:off x="2925424" y="2769342"/>
            <a:ext cx="8209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6B7F9C-8471-44B2-B1C2-D591CDA51262}"/>
              </a:ext>
            </a:extLst>
          </p:cNvPr>
          <p:cNvSpPr txBox="1"/>
          <p:nvPr/>
        </p:nvSpPr>
        <p:spPr>
          <a:xfrm>
            <a:off x="2925274" y="3869854"/>
            <a:ext cx="828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খাঁচার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5CC3A81-B6F1-4F58-9F10-3DAD6AF0E1C9}"/>
              </a:ext>
            </a:extLst>
          </p:cNvPr>
          <p:cNvSpPr txBox="1"/>
          <p:nvPr/>
        </p:nvSpPr>
        <p:spPr>
          <a:xfrm>
            <a:off x="2918811" y="4602409"/>
            <a:ext cx="7897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দিবসগুলো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D6AAC1-8E12-4781-9590-E9B72DF72884}"/>
              </a:ext>
            </a:extLst>
          </p:cNvPr>
          <p:cNvSpPr txBox="1"/>
          <p:nvPr/>
        </p:nvSpPr>
        <p:spPr>
          <a:xfrm>
            <a:off x="2919406" y="1972891"/>
            <a:ext cx="758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4D34BA-61C7-42BA-8C33-E76605BE5278}"/>
              </a:ext>
            </a:extLst>
          </p:cNvPr>
          <p:cNvSpPr txBox="1"/>
          <p:nvPr/>
        </p:nvSpPr>
        <p:spPr>
          <a:xfrm>
            <a:off x="859693" y="5768203"/>
            <a:ext cx="134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C41EE5-8879-4FD5-8D8D-7C28A82F2389}"/>
              </a:ext>
            </a:extLst>
          </p:cNvPr>
          <p:cNvSpPr txBox="1"/>
          <p:nvPr/>
        </p:nvSpPr>
        <p:spPr>
          <a:xfrm>
            <a:off x="2926024" y="5799208"/>
            <a:ext cx="789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Minus Sign 3">
            <a:extLst>
              <a:ext uri="{FF2B5EF4-FFF2-40B4-BE49-F238E27FC236}">
                <a16:creationId xmlns:a16="http://schemas.microsoft.com/office/drawing/2014/main" xmlns="" id="{3D1005E2-8F56-4FE9-8392-87D3B78C9EFE}"/>
              </a:ext>
            </a:extLst>
          </p:cNvPr>
          <p:cNvSpPr/>
          <p:nvPr/>
        </p:nvSpPr>
        <p:spPr>
          <a:xfrm>
            <a:off x="2341984" y="2150968"/>
            <a:ext cx="592049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Minus Sign 18">
            <a:extLst>
              <a:ext uri="{FF2B5EF4-FFF2-40B4-BE49-F238E27FC236}">
                <a16:creationId xmlns:a16="http://schemas.microsoft.com/office/drawing/2014/main" xmlns="" id="{91744AD8-E509-4891-A79D-494D748F6949}"/>
              </a:ext>
            </a:extLst>
          </p:cNvPr>
          <p:cNvSpPr/>
          <p:nvPr/>
        </p:nvSpPr>
        <p:spPr>
          <a:xfrm>
            <a:off x="2354500" y="2888470"/>
            <a:ext cx="592049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Minus Sign 19">
            <a:extLst>
              <a:ext uri="{FF2B5EF4-FFF2-40B4-BE49-F238E27FC236}">
                <a16:creationId xmlns:a16="http://schemas.microsoft.com/office/drawing/2014/main" xmlns="" id="{7EA2E268-F237-4041-93CE-94FFDDAC0EEF}"/>
              </a:ext>
            </a:extLst>
          </p:cNvPr>
          <p:cNvSpPr/>
          <p:nvPr/>
        </p:nvSpPr>
        <p:spPr>
          <a:xfrm>
            <a:off x="2349197" y="4082675"/>
            <a:ext cx="592049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Minus Sign 20">
            <a:extLst>
              <a:ext uri="{FF2B5EF4-FFF2-40B4-BE49-F238E27FC236}">
                <a16:creationId xmlns:a16="http://schemas.microsoft.com/office/drawing/2014/main" xmlns="" id="{A495CCA4-1886-4E8E-A147-A76EB6433BD8}"/>
              </a:ext>
            </a:extLst>
          </p:cNvPr>
          <p:cNvSpPr/>
          <p:nvPr/>
        </p:nvSpPr>
        <p:spPr>
          <a:xfrm>
            <a:off x="2349197" y="4728150"/>
            <a:ext cx="592049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Minus Sign 21">
            <a:extLst>
              <a:ext uri="{FF2B5EF4-FFF2-40B4-BE49-F238E27FC236}">
                <a16:creationId xmlns:a16="http://schemas.microsoft.com/office/drawing/2014/main" xmlns="" id="{5CB9F2E1-517A-4CEF-980D-FF2F5C85A929}"/>
              </a:ext>
            </a:extLst>
          </p:cNvPr>
          <p:cNvSpPr/>
          <p:nvPr/>
        </p:nvSpPr>
        <p:spPr>
          <a:xfrm>
            <a:off x="2381004" y="5879003"/>
            <a:ext cx="592049" cy="290174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2C7BD8-2930-45B5-9D39-EC261CF52ADA}"/>
              </a:ext>
            </a:extLst>
          </p:cNvPr>
          <p:cNvSpPr txBox="1"/>
          <p:nvPr/>
        </p:nvSpPr>
        <p:spPr>
          <a:xfrm>
            <a:off x="3418381" y="492691"/>
            <a:ext cx="502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4B3CA8-CE46-4B17-83F1-9AA90F22D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6300" y="298491"/>
            <a:ext cx="1353548" cy="1548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746CD9-3C2A-4B3D-926C-92F260133D6C}"/>
              </a:ext>
            </a:extLst>
          </p:cNvPr>
          <p:cNvSpPr txBox="1"/>
          <p:nvPr/>
        </p:nvSpPr>
        <p:spPr>
          <a:xfrm>
            <a:off x="1127152" y="2880134"/>
            <a:ext cx="839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B14165-D94F-45EC-BF85-F6550E9D70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79" b="12463"/>
          <a:stretch/>
        </p:blipFill>
        <p:spPr>
          <a:xfrm>
            <a:off x="8878129" y="567968"/>
            <a:ext cx="2571750" cy="2001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-9471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174DFA-30B4-4449-BCD0-3A77A62BBFE3}"/>
              </a:ext>
            </a:extLst>
          </p:cNvPr>
          <p:cNvSpPr/>
          <p:nvPr/>
        </p:nvSpPr>
        <p:spPr>
          <a:xfrm>
            <a:off x="873009" y="903758"/>
            <a:ext cx="2714253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56DF2D-59AD-4E38-B1F4-A852A526BDC4}"/>
              </a:ext>
            </a:extLst>
          </p:cNvPr>
          <p:cNvSpPr txBox="1"/>
          <p:nvPr/>
        </p:nvSpPr>
        <p:spPr>
          <a:xfrm>
            <a:off x="351692" y="2107700"/>
            <a:ext cx="11338561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_________   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______________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৫। ১৬ই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ি________________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8D2ACF-B57C-40FC-9A0D-6628941AD9F8}"/>
              </a:ext>
            </a:extLst>
          </p:cNvPr>
          <p:cNvSpPr/>
          <p:nvPr/>
        </p:nvSpPr>
        <p:spPr>
          <a:xfrm>
            <a:off x="3783496" y="883254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EB44C1-66A9-40FA-B2B9-7FF3E0F42B20}"/>
              </a:ext>
            </a:extLst>
          </p:cNvPr>
          <p:cNvSpPr/>
          <p:nvPr/>
        </p:nvSpPr>
        <p:spPr>
          <a:xfrm>
            <a:off x="5842985" y="893176"/>
            <a:ext cx="2245939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BF4BCD-0DDE-4574-A75C-BA7F0CACAA50}"/>
              </a:ext>
            </a:extLst>
          </p:cNvPr>
          <p:cNvSpPr/>
          <p:nvPr/>
        </p:nvSpPr>
        <p:spPr>
          <a:xfrm>
            <a:off x="8803826" y="935380"/>
            <a:ext cx="2900493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আত্মদানকারী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DDBE84-FCD1-4CF5-8AC1-8D5708E6D86B}"/>
              </a:ext>
            </a:extLst>
          </p:cNvPr>
          <p:cNvSpPr/>
          <p:nvPr/>
        </p:nvSpPr>
        <p:spPr>
          <a:xfrm>
            <a:off x="2047458" y="1496361"/>
            <a:ext cx="2805896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86EB48-CE3E-4D66-AA62-7CE577856C7E}"/>
              </a:ext>
            </a:extLst>
          </p:cNvPr>
          <p:cNvSpPr/>
          <p:nvPr/>
        </p:nvSpPr>
        <p:spPr>
          <a:xfrm>
            <a:off x="5145154" y="1483133"/>
            <a:ext cx="2226317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1654B3-A35C-4BBB-A181-F37363F81EE7}"/>
              </a:ext>
            </a:extLst>
          </p:cNvPr>
          <p:cNvSpPr/>
          <p:nvPr/>
        </p:nvSpPr>
        <p:spPr>
          <a:xfrm>
            <a:off x="7997684" y="1483133"/>
            <a:ext cx="1848681" cy="609742"/>
          </a:xfrm>
          <a:prstGeom prst="rect">
            <a:avLst/>
          </a:prstGeom>
          <a:noFill/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0D39A1-A4E2-4DB9-AF1D-D98E62D4C678}"/>
              </a:ext>
            </a:extLst>
          </p:cNvPr>
          <p:cNvSpPr/>
          <p:nvPr/>
        </p:nvSpPr>
        <p:spPr>
          <a:xfrm>
            <a:off x="3867702" y="2107699"/>
            <a:ext cx="184868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endParaRPr lang="x-none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BD5A0BC-AC14-457F-9481-6DA85B2E5598}"/>
              </a:ext>
            </a:extLst>
          </p:cNvPr>
          <p:cNvSpPr/>
          <p:nvPr/>
        </p:nvSpPr>
        <p:spPr>
          <a:xfrm>
            <a:off x="1460111" y="3758649"/>
            <a:ext cx="2577301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endParaRPr lang="x-none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F0B9E54-B549-4661-B3F9-7D69171F2B90}"/>
              </a:ext>
            </a:extLst>
          </p:cNvPr>
          <p:cNvSpPr/>
          <p:nvPr/>
        </p:nvSpPr>
        <p:spPr>
          <a:xfrm>
            <a:off x="6313943" y="4335023"/>
            <a:ext cx="2731583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endParaRPr lang="x-none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73BBFB-3182-4E0D-8A36-8E428E462640}"/>
              </a:ext>
            </a:extLst>
          </p:cNvPr>
          <p:cNvSpPr/>
          <p:nvPr/>
        </p:nvSpPr>
        <p:spPr>
          <a:xfrm>
            <a:off x="2546432" y="4869347"/>
            <a:ext cx="3136896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endParaRPr lang="x-none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B83158B-72CF-46DC-852F-90A17E50F24E}"/>
              </a:ext>
            </a:extLst>
          </p:cNvPr>
          <p:cNvSpPr/>
          <p:nvPr/>
        </p:nvSpPr>
        <p:spPr>
          <a:xfrm>
            <a:off x="1628179" y="5971510"/>
            <a:ext cx="2990713" cy="609742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1688323" y="281360"/>
            <a:ext cx="922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x-none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-9471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2107093" y="1608462"/>
            <a:ext cx="7262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x-none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94A04-01EB-467B-954C-28D250006B8C}"/>
              </a:ext>
            </a:extLst>
          </p:cNvPr>
          <p:cNvSpPr txBox="1"/>
          <p:nvPr/>
        </p:nvSpPr>
        <p:spPr>
          <a:xfrm>
            <a:off x="1881809" y="2740753"/>
            <a:ext cx="9443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ল ?</a:t>
            </a:r>
          </a:p>
          <a:p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? ৪টি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24CD20-7CFF-4F4B-95F6-B6F199A9C938}"/>
              </a:ext>
            </a:extLst>
          </p:cNvPr>
          <p:cNvSpPr txBox="1"/>
          <p:nvPr/>
        </p:nvSpPr>
        <p:spPr>
          <a:xfrm>
            <a:off x="5022573" y="395985"/>
            <a:ext cx="214685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41D0377-067F-45AE-910B-FDE811E55CF2}"/>
              </a:ext>
            </a:extLst>
          </p:cNvPr>
          <p:cNvSpPr/>
          <p:nvPr/>
        </p:nvSpPr>
        <p:spPr>
          <a:xfrm>
            <a:off x="417741" y="1010526"/>
            <a:ext cx="11436627" cy="5657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GB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36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সর্বস্তরের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ারা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রছি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-9471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4482490" y="2455263"/>
            <a:ext cx="318437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x-none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C94A04-01EB-467B-954C-28D250006B8C}"/>
              </a:ext>
            </a:extLst>
          </p:cNvPr>
          <p:cNvSpPr txBox="1"/>
          <p:nvPr/>
        </p:nvSpPr>
        <p:spPr>
          <a:xfrm>
            <a:off x="3461823" y="3675162"/>
            <a:ext cx="643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-9471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6" y="980618"/>
            <a:ext cx="4080636" cy="4896764"/>
          </a:xfrm>
          <a:prstGeom prst="ellipse">
            <a:avLst/>
          </a:prstGeom>
          <a:ln w="76200" cmpd="sng">
            <a:solidFill>
              <a:schemeClr val="accent2">
                <a:lumMod val="50000"/>
              </a:schemeClr>
            </a:solidFill>
            <a:prstDash val="sysDot"/>
          </a:ln>
        </p:spPr>
      </p:pic>
      <p:sp>
        <p:nvSpPr>
          <p:cNvPr id="5" name="Rectangle 4"/>
          <p:cNvSpPr/>
          <p:nvPr/>
        </p:nvSpPr>
        <p:spPr>
          <a:xfrm>
            <a:off x="5393463" y="1566952"/>
            <a:ext cx="60960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উপস্থাপনায়ঃ</a:t>
            </a:r>
            <a:endParaRPr lang="en-GB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মোহাঃ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মেহেদী</a:t>
            </a:r>
            <a:r>
              <a:rPr lang="en-GB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GB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মিড়কাডাঙ্গা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নাচোল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</a:t>
            </a:r>
            <a:r>
              <a:rPr lang="en-GB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GB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ehedi.mollik@gmail.com</a:t>
            </a:r>
            <a:endParaRPr lang="x-none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7893877" y="3104900"/>
            <a:ext cx="3173896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x-none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01" y="1291173"/>
            <a:ext cx="6983651" cy="4643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645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8" y="938212"/>
            <a:ext cx="3819525" cy="49815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5C5B2C-A168-4FAB-AF13-9CFB4369B815}"/>
              </a:ext>
            </a:extLst>
          </p:cNvPr>
          <p:cNvSpPr txBox="1"/>
          <p:nvPr/>
        </p:nvSpPr>
        <p:spPr>
          <a:xfrm>
            <a:off x="5109351" y="1410805"/>
            <a:ext cx="6553113" cy="45243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endParaRPr lang="en-GB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GB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GB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GB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১/0৭/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খ্রি.  </a:t>
            </a: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 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12517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5331655" y="3105833"/>
            <a:ext cx="6344531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5331656" y="3105832"/>
            <a:ext cx="571518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2DFBDC-60DE-4945-9422-2E57F50D8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73" y="436098"/>
            <a:ext cx="4408204" cy="5852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5289451" y="3933496"/>
            <a:ext cx="6372665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পেয়েছি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5315239" y="4198440"/>
            <a:ext cx="6372665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5312895" y="3408324"/>
            <a:ext cx="6372665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যাঁরা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7157D8-6202-483C-A6CD-C0640ED0A448}"/>
              </a:ext>
            </a:extLst>
          </p:cNvPr>
          <p:cNvSpPr txBox="1"/>
          <p:nvPr/>
        </p:nvSpPr>
        <p:spPr>
          <a:xfrm>
            <a:off x="5282415" y="3574820"/>
            <a:ext cx="6372665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GB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22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2C4FD34-FE6A-45F5-8D7F-58B54317B3CB}"/>
              </a:ext>
            </a:extLst>
          </p:cNvPr>
          <p:cNvSpPr txBox="1"/>
          <p:nvPr/>
        </p:nvSpPr>
        <p:spPr>
          <a:xfrm>
            <a:off x="4881489" y="946454"/>
            <a:ext cx="5232397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স্মরণীয়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3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3" y="538162"/>
            <a:ext cx="4114800" cy="578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899" y="2439804"/>
            <a:ext cx="7651833" cy="3409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7939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50" y="384737"/>
            <a:ext cx="8420100" cy="3781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rame 2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655983" y="4278315"/>
            <a:ext cx="1088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পুরোপুরি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612" y="429599"/>
            <a:ext cx="8486775" cy="3848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655983" y="4362107"/>
            <a:ext cx="10880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শত্রুসেনাদের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স।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x-none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655983" y="3724769"/>
            <a:ext cx="10880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অবরুদ্ধ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2612" y="457695"/>
            <a:ext cx="8486775" cy="3044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18665" y="0"/>
            <a:ext cx="12192000" cy="6858000"/>
          </a:xfrm>
          <a:prstGeom prst="frame">
            <a:avLst>
              <a:gd name="adj1" fmla="val 3804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274265-C42F-49F5-8E1B-1BF2870244DA}"/>
              </a:ext>
            </a:extLst>
          </p:cNvPr>
          <p:cNvSpPr txBox="1"/>
          <p:nvPr/>
        </p:nvSpPr>
        <p:spPr>
          <a:xfrm>
            <a:off x="324678" y="3562898"/>
            <a:ext cx="11522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ী-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্রাণের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জীবনাপন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কৃতজ্ঞ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মদানকারীদের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কয়েকজনের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3922" y="347842"/>
            <a:ext cx="3724275" cy="2933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976</Words>
  <Application>Microsoft Office PowerPoint</Application>
  <PresentationFormat>Custom</PresentationFormat>
  <Paragraphs>117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Mehedi Hasan</dc:creator>
  <cp:lastModifiedBy>Mirkadanga GPS</cp:lastModifiedBy>
  <cp:revision>89</cp:revision>
  <dcterms:created xsi:type="dcterms:W3CDTF">2020-07-12T13:25:35Z</dcterms:created>
  <dcterms:modified xsi:type="dcterms:W3CDTF">2021-07-31T01:34:37Z</dcterms:modified>
</cp:coreProperties>
</file>