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2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6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3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108F-47FD-4DE6-B2C6-7ADA1BB875AA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27A6-0FC5-4024-8DA9-A0D0F6F9A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87928" y="-153346"/>
            <a:ext cx="94878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3102984"/>
            <a:ext cx="3810000" cy="3533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-921965"/>
            <a:ext cx="3810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4E843B15-C7AB-450B-A89C-A63B8D6523CA}"/>
              </a:ext>
            </a:extLst>
          </p:cNvPr>
          <p:cNvSpPr/>
          <p:nvPr/>
        </p:nvSpPr>
        <p:spPr>
          <a:xfrm>
            <a:off x="304864" y="110992"/>
            <a:ext cx="11696034" cy="6432865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5715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pple.jpg">
            <a:extLst>
              <a:ext uri="{FF2B5EF4-FFF2-40B4-BE49-F238E27FC236}">
                <a16:creationId xmlns:a16="http://schemas.microsoft.com/office/drawing/2014/main" xmlns="" id="{343AAF77-72A2-4071-AB3C-52A0B6815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2137" y="1905000"/>
            <a:ext cx="1828800" cy="1447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BB8061CD-ABFA-443F-9F63-47BC5F27F9D2}"/>
              </a:ext>
            </a:extLst>
          </p:cNvPr>
          <p:cNvCxnSpPr/>
          <p:nvPr/>
        </p:nvCxnSpPr>
        <p:spPr>
          <a:xfrm rot="5400000" flipH="1" flipV="1">
            <a:off x="3600843" y="3669928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105EA89-5DFB-48CA-BAF8-7B9265513AA5}"/>
              </a:ext>
            </a:extLst>
          </p:cNvPr>
          <p:cNvCxnSpPr/>
          <p:nvPr/>
        </p:nvCxnSpPr>
        <p:spPr>
          <a:xfrm rot="5400000" flipH="1" flipV="1">
            <a:off x="1394318" y="3715818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587705A-6634-4802-A330-8BADDD1DF2C4}"/>
              </a:ext>
            </a:extLst>
          </p:cNvPr>
          <p:cNvCxnSpPr/>
          <p:nvPr/>
        </p:nvCxnSpPr>
        <p:spPr>
          <a:xfrm rot="5400000" flipH="1" flipV="1">
            <a:off x="10167933" y="3716405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1D4456C-163A-4029-8E3F-9F16534E3B49}"/>
              </a:ext>
            </a:extLst>
          </p:cNvPr>
          <p:cNvCxnSpPr/>
          <p:nvPr/>
        </p:nvCxnSpPr>
        <p:spPr>
          <a:xfrm rot="5400000" flipH="1" flipV="1">
            <a:off x="8073370" y="3669928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46A9902-6812-427F-91EC-93D8F4A993E8}"/>
              </a:ext>
            </a:extLst>
          </p:cNvPr>
          <p:cNvCxnSpPr/>
          <p:nvPr/>
        </p:nvCxnSpPr>
        <p:spPr>
          <a:xfrm rot="5400000" flipH="1" flipV="1">
            <a:off x="5868095" y="3695303"/>
            <a:ext cx="685800" cy="794"/>
          </a:xfrm>
          <a:prstGeom prst="straightConnector1">
            <a:avLst/>
          </a:prstGeom>
          <a:noFill/>
          <a:ln w="762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11" name="Diamond 10">
            <a:extLst>
              <a:ext uri="{FF2B5EF4-FFF2-40B4-BE49-F238E27FC236}">
                <a16:creationId xmlns:a16="http://schemas.microsoft.com/office/drawing/2014/main" xmlns="" id="{575D2493-C5C6-4927-861B-EB91134DB240}"/>
              </a:ext>
            </a:extLst>
          </p:cNvPr>
          <p:cNvSpPr/>
          <p:nvPr/>
        </p:nvSpPr>
        <p:spPr>
          <a:xfrm>
            <a:off x="2548348" y="4019582"/>
            <a:ext cx="2754824" cy="1371600"/>
          </a:xfrm>
          <a:prstGeom prst="diamond">
            <a:avLst/>
          </a:prstGeom>
          <a:solidFill>
            <a:srgbClr val="7030A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xmlns="" id="{11C51E9C-BC50-419C-B84F-CF1FD30E584D}"/>
              </a:ext>
            </a:extLst>
          </p:cNvPr>
          <p:cNvSpPr/>
          <p:nvPr/>
        </p:nvSpPr>
        <p:spPr>
          <a:xfrm>
            <a:off x="4956124" y="4019582"/>
            <a:ext cx="2595658" cy="1371600"/>
          </a:xfrm>
          <a:prstGeom prst="diamond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xmlns="" id="{D8771BC5-41FE-46D1-8CD0-A00CC0420AFA}"/>
              </a:ext>
            </a:extLst>
          </p:cNvPr>
          <p:cNvSpPr/>
          <p:nvPr/>
        </p:nvSpPr>
        <p:spPr>
          <a:xfrm>
            <a:off x="7290576" y="4019582"/>
            <a:ext cx="2248157" cy="1371600"/>
          </a:xfrm>
          <a:prstGeom prst="diamond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xmlns="" id="{6B604F0E-2EA5-4C4B-8F93-FAFCEF614D61}"/>
              </a:ext>
            </a:extLst>
          </p:cNvPr>
          <p:cNvSpPr/>
          <p:nvPr/>
        </p:nvSpPr>
        <p:spPr>
          <a:xfrm>
            <a:off x="9173134" y="4066059"/>
            <a:ext cx="2666805" cy="1371600"/>
          </a:xfrm>
          <a:prstGeom prst="diamond">
            <a:avLst/>
          </a:prstGeom>
          <a:solidFill>
            <a:srgbClr val="C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xmlns="" id="{39177492-71D9-4E6F-8C25-2810336AC334}"/>
              </a:ext>
            </a:extLst>
          </p:cNvPr>
          <p:cNvSpPr/>
          <p:nvPr/>
        </p:nvSpPr>
        <p:spPr>
          <a:xfrm>
            <a:off x="495966" y="4059115"/>
            <a:ext cx="2466356" cy="1371600"/>
          </a:xfrm>
          <a:prstGeom prst="diamond">
            <a:avLst/>
          </a:prstGeom>
          <a:solidFill>
            <a:schemeClr val="accent3">
              <a:lumMod val="5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</p:txBody>
      </p:sp>
      <p:sp>
        <p:nvSpPr>
          <p:cNvPr id="16" name="Left-Up Arrow 27">
            <a:extLst>
              <a:ext uri="{FF2B5EF4-FFF2-40B4-BE49-F238E27FC236}">
                <a16:creationId xmlns:a16="http://schemas.microsoft.com/office/drawing/2014/main" xmlns="" id="{42CC2BD9-3319-485D-A821-A7A23EF7B51F}"/>
              </a:ext>
            </a:extLst>
          </p:cNvPr>
          <p:cNvSpPr/>
          <p:nvPr/>
        </p:nvSpPr>
        <p:spPr>
          <a:xfrm rot="10800000">
            <a:off x="1278559" y="300445"/>
            <a:ext cx="6096051" cy="195206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9C5CB8-AA0E-4893-A779-AE1B32EE2B4A}"/>
              </a:ext>
            </a:extLst>
          </p:cNvPr>
          <p:cNvSpPr/>
          <p:nvPr/>
        </p:nvSpPr>
        <p:spPr>
          <a:xfrm>
            <a:off x="2135954" y="247000"/>
            <a:ext cx="4545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দিক থেকে পড়ি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apple.jpg">
            <a:extLst>
              <a:ext uri="{FF2B5EF4-FFF2-40B4-BE49-F238E27FC236}">
                <a16:creationId xmlns:a16="http://schemas.microsoft.com/office/drawing/2014/main" xmlns="" id="{5808683F-7A78-4554-A447-44224B84E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3027" y="1977097"/>
            <a:ext cx="1828800" cy="1447800"/>
          </a:xfrm>
          <a:prstGeom prst="rect">
            <a:avLst/>
          </a:prstGeom>
        </p:spPr>
      </p:pic>
      <p:pic>
        <p:nvPicPr>
          <p:cNvPr id="19" name="Picture 18" descr="apple.jpg">
            <a:extLst>
              <a:ext uri="{FF2B5EF4-FFF2-40B4-BE49-F238E27FC236}">
                <a16:creationId xmlns:a16="http://schemas.microsoft.com/office/drawing/2014/main" xmlns="" id="{A6757F3C-AF4F-41D5-B658-FAB2026EA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0018" y="1988148"/>
            <a:ext cx="1828800" cy="1447800"/>
          </a:xfrm>
          <a:prstGeom prst="rect">
            <a:avLst/>
          </a:prstGeom>
        </p:spPr>
      </p:pic>
      <p:pic>
        <p:nvPicPr>
          <p:cNvPr id="20" name="Picture 19" descr="apple.jpg">
            <a:extLst>
              <a:ext uri="{FF2B5EF4-FFF2-40B4-BE49-F238E27FC236}">
                <a16:creationId xmlns:a16="http://schemas.microsoft.com/office/drawing/2014/main" xmlns="" id="{C2508F26-BB90-4457-92CC-A2786607B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748" y="1977097"/>
            <a:ext cx="1828800" cy="1447800"/>
          </a:xfrm>
          <a:prstGeom prst="rect">
            <a:avLst/>
          </a:prstGeom>
        </p:spPr>
      </p:pic>
      <p:pic>
        <p:nvPicPr>
          <p:cNvPr id="21" name="Picture 20" descr="apple.jpg">
            <a:extLst>
              <a:ext uri="{FF2B5EF4-FFF2-40B4-BE49-F238E27FC236}">
                <a16:creationId xmlns:a16="http://schemas.microsoft.com/office/drawing/2014/main" xmlns="" id="{E640450D-EF43-46AF-AD8A-71AF65EBF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31" r="966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744" y="1972530"/>
            <a:ext cx="1828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C317CA2-2271-4EBD-ABA5-4DF1C00629F6}"/>
              </a:ext>
            </a:extLst>
          </p:cNvPr>
          <p:cNvSpPr/>
          <p:nvPr/>
        </p:nvSpPr>
        <p:spPr>
          <a:xfrm>
            <a:off x="235139" y="243892"/>
            <a:ext cx="11763921" cy="6509258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ি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1E8DF4-3E1A-4867-9345-3CD3B1FFF937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77A5B8-15DD-4FF1-8535-3EEB241F4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33" y="2246227"/>
            <a:ext cx="1281113" cy="1321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25128E-C3F7-41EC-915D-8F762775C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93" y="2996754"/>
            <a:ext cx="1281113" cy="1321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43F7926-0673-4B31-82B4-E9A4F4E0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6" y="3612466"/>
            <a:ext cx="1281113" cy="13216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19AC15-A19D-4385-AC9B-306B252FD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23" y="4214368"/>
            <a:ext cx="1281113" cy="1321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7925A5-632C-4D07-A9AD-AD887274D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05324"/>
            <a:ext cx="1281113" cy="1321691"/>
          </a:xfrm>
          <a:prstGeom prst="rect">
            <a:avLst/>
          </a:prstGeom>
        </p:spPr>
      </p:pic>
      <p:sp>
        <p:nvSpPr>
          <p:cNvPr id="11" name="Speech Bubble: Oval 22">
            <a:extLst>
              <a:ext uri="{FF2B5EF4-FFF2-40B4-BE49-F238E27FC236}">
                <a16:creationId xmlns:a16="http://schemas.microsoft.com/office/drawing/2014/main" xmlns="" id="{87C18F4B-24FD-435E-9555-9CF5B968D1E0}"/>
              </a:ext>
            </a:extLst>
          </p:cNvPr>
          <p:cNvSpPr/>
          <p:nvPr/>
        </p:nvSpPr>
        <p:spPr>
          <a:xfrm>
            <a:off x="1715931" y="3618935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peech Bubble: Oval 23">
            <a:extLst>
              <a:ext uri="{FF2B5EF4-FFF2-40B4-BE49-F238E27FC236}">
                <a16:creationId xmlns:a16="http://schemas.microsoft.com/office/drawing/2014/main" xmlns="" id="{F370AA13-72B2-498A-A12E-9B82BA2C3089}"/>
              </a:ext>
            </a:extLst>
          </p:cNvPr>
          <p:cNvSpPr/>
          <p:nvPr/>
        </p:nvSpPr>
        <p:spPr>
          <a:xfrm>
            <a:off x="3566415" y="2909668"/>
            <a:ext cx="1821511" cy="1015218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peech Bubble: Oval 24">
            <a:extLst>
              <a:ext uri="{FF2B5EF4-FFF2-40B4-BE49-F238E27FC236}">
                <a16:creationId xmlns:a16="http://schemas.microsoft.com/office/drawing/2014/main" xmlns="" id="{2169E93A-18A6-4850-A2CA-C6AD957511CA}"/>
              </a:ext>
            </a:extLst>
          </p:cNvPr>
          <p:cNvSpPr/>
          <p:nvPr/>
        </p:nvSpPr>
        <p:spPr>
          <a:xfrm>
            <a:off x="5312719" y="2237935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peech Bubble: Oval 25">
            <a:extLst>
              <a:ext uri="{FF2B5EF4-FFF2-40B4-BE49-F238E27FC236}">
                <a16:creationId xmlns:a16="http://schemas.microsoft.com/office/drawing/2014/main" xmlns="" id="{FD3AA034-F498-4CA2-A161-F1ED4A5ADB3D}"/>
              </a:ext>
            </a:extLst>
          </p:cNvPr>
          <p:cNvSpPr/>
          <p:nvPr/>
        </p:nvSpPr>
        <p:spPr>
          <a:xfrm>
            <a:off x="6975281" y="1776178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peech Bubble: Oval 26">
            <a:extLst>
              <a:ext uri="{FF2B5EF4-FFF2-40B4-BE49-F238E27FC236}">
                <a16:creationId xmlns:a16="http://schemas.microsoft.com/office/drawing/2014/main" xmlns="" id="{99A56D1E-6702-4D18-9047-F5FBE2CB51AB}"/>
              </a:ext>
            </a:extLst>
          </p:cNvPr>
          <p:cNvSpPr/>
          <p:nvPr/>
        </p:nvSpPr>
        <p:spPr>
          <a:xfrm>
            <a:off x="8658588" y="937978"/>
            <a:ext cx="1805707" cy="1059766"/>
          </a:xfrm>
          <a:prstGeom prst="wedgeEllipseCallout">
            <a:avLst>
              <a:gd name="adj1" fmla="val 26052"/>
              <a:gd name="adj2" fmla="val 648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U-Turn Arrow 15"/>
          <p:cNvSpPr/>
          <p:nvPr/>
        </p:nvSpPr>
        <p:spPr>
          <a:xfrm rot="9705213" flipV="1">
            <a:off x="664456" y="1628891"/>
            <a:ext cx="10154853" cy="99705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0482288">
            <a:off x="1185862" y="1100141"/>
            <a:ext cx="5014913" cy="871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 </a:t>
            </a:r>
            <a:r>
              <a:rPr lang="bn-BD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 থেকে </a:t>
            </a:r>
            <a:r>
              <a:rPr lang="bn-IN" sz="4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5770C1B6-4196-467C-80D2-13971B803FF5}"/>
              </a:ext>
            </a:extLst>
          </p:cNvPr>
          <p:cNvSpPr/>
          <p:nvPr/>
        </p:nvSpPr>
        <p:spPr>
          <a:xfrm>
            <a:off x="344565" y="232116"/>
            <a:ext cx="11847435" cy="6464105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8F209E-45CF-4026-A1D8-2F8F20CD2C5E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5DCA1C-6730-45BA-B3FB-FBF16A03178B}"/>
              </a:ext>
            </a:extLst>
          </p:cNvPr>
          <p:cNvSpPr txBox="1"/>
          <p:nvPr/>
        </p:nvSpPr>
        <p:spPr>
          <a:xfrm>
            <a:off x="5125745" y="5336967"/>
            <a:ext cx="164653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4A2CE8-F3F6-44C9-AC2B-CF04416A664C}"/>
              </a:ext>
            </a:extLst>
          </p:cNvPr>
          <p:cNvSpPr txBox="1"/>
          <p:nvPr/>
        </p:nvSpPr>
        <p:spPr>
          <a:xfrm>
            <a:off x="1961409" y="677115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বাম দিক থেকে নিচের </a:t>
            </a:r>
            <a:r>
              <a:rPr kumimoji="0" lang="en-US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সারিতে তৃতীয় </a:t>
            </a:r>
            <a:r>
              <a:rPr kumimoji="0" lang="bn-IN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ফুলটি র</a:t>
            </a:r>
            <a:r>
              <a:rPr kumimoji="0" lang="en-US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ঙ্গিন</a:t>
            </a:r>
          </a:p>
        </p:txBody>
      </p:sp>
      <p:pic>
        <p:nvPicPr>
          <p:cNvPr id="6" name="Picture 5" descr="red roses.jpg">
            <a:extLst>
              <a:ext uri="{FF2B5EF4-FFF2-40B4-BE49-F238E27FC236}">
                <a16:creationId xmlns:a16="http://schemas.microsoft.com/office/drawing/2014/main" xmlns="" id="{B49A09CF-8F36-48F5-A083-1A4433BFB2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81" t="17486" r="27273" b="12568"/>
          <a:stretch>
            <a:fillRect/>
          </a:stretch>
        </p:blipFill>
        <p:spPr>
          <a:xfrm>
            <a:off x="5029200" y="2547002"/>
            <a:ext cx="1814513" cy="1419199"/>
          </a:xfrm>
          <a:prstGeom prst="rect">
            <a:avLst/>
          </a:prstGeom>
        </p:spPr>
      </p:pic>
      <p:pic>
        <p:nvPicPr>
          <p:cNvPr id="7" name="Picture 6" descr="9T4eqpeEc.jpeg">
            <a:extLst>
              <a:ext uri="{FF2B5EF4-FFF2-40B4-BE49-F238E27FC236}">
                <a16:creationId xmlns:a16="http://schemas.microsoft.com/office/drawing/2014/main" xmlns="" id="{B27634C9-B4A2-4D58-ADD7-69273F015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2914" y="2430499"/>
            <a:ext cx="1886460" cy="1641441"/>
          </a:xfrm>
          <a:prstGeom prst="rect">
            <a:avLst/>
          </a:prstGeom>
          <a:noFill/>
        </p:spPr>
      </p:pic>
      <p:pic>
        <p:nvPicPr>
          <p:cNvPr id="8" name="Picture 7" descr="9T4eqpeEc.jpeg">
            <a:extLst>
              <a:ext uri="{FF2B5EF4-FFF2-40B4-BE49-F238E27FC236}">
                <a16:creationId xmlns:a16="http://schemas.microsoft.com/office/drawing/2014/main" xmlns="" id="{DD7FE098-DDF7-46EF-A8D9-19423A67D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7762" y="2462210"/>
            <a:ext cx="1971675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9T4eqpeEc.jpeg">
            <a:extLst>
              <a:ext uri="{FF2B5EF4-FFF2-40B4-BE49-F238E27FC236}">
                <a16:creationId xmlns:a16="http://schemas.microsoft.com/office/drawing/2014/main" xmlns="" id="{F3F6CB49-AC2D-4E00-B2EE-0B8E6A7C2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7101" y="2390776"/>
            <a:ext cx="1866431" cy="1624013"/>
          </a:xfrm>
          <a:prstGeom prst="rect">
            <a:avLst/>
          </a:prstGeom>
          <a:noFill/>
        </p:spPr>
      </p:pic>
      <p:pic>
        <p:nvPicPr>
          <p:cNvPr id="10" name="Picture 9" descr="9T4eqpeEc.jpeg">
            <a:extLst>
              <a:ext uri="{FF2B5EF4-FFF2-40B4-BE49-F238E27FC236}">
                <a16:creationId xmlns:a16="http://schemas.microsoft.com/office/drawing/2014/main" xmlns="" id="{893B24BD-4182-4AD8-8F3E-FC2DAAF65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765" y="2362200"/>
            <a:ext cx="1817170" cy="1581150"/>
          </a:xfrm>
          <a:prstGeom prst="rect">
            <a:avLst/>
          </a:prstGeom>
          <a:noFill/>
        </p:spPr>
      </p:pic>
      <p:sp>
        <p:nvSpPr>
          <p:cNvPr id="11" name="Arrow: Up 16">
            <a:extLst>
              <a:ext uri="{FF2B5EF4-FFF2-40B4-BE49-F238E27FC236}">
                <a16:creationId xmlns:a16="http://schemas.microsoft.com/office/drawing/2014/main" xmlns="" id="{4FB68E0E-9AED-48A9-B16B-F9DCFC34EFFE}"/>
              </a:ext>
            </a:extLst>
          </p:cNvPr>
          <p:cNvSpPr/>
          <p:nvPr/>
        </p:nvSpPr>
        <p:spPr>
          <a:xfrm>
            <a:off x="5670528" y="4143376"/>
            <a:ext cx="615973" cy="1128713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9T4eqpeEc.jpeg">
            <a:extLst>
              <a:ext uri="{FF2B5EF4-FFF2-40B4-BE49-F238E27FC236}">
                <a16:creationId xmlns:a16="http://schemas.microsoft.com/office/drawing/2014/main" xmlns="" id="{DD7FE098-DDF7-46EF-A8D9-19423A67D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5539" y="2533649"/>
            <a:ext cx="1833590" cy="1595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">
            <a:extLst>
              <a:ext uri="{FF2B5EF4-FFF2-40B4-BE49-F238E27FC236}">
                <a16:creationId xmlns="" xmlns:a16="http://schemas.microsoft.com/office/drawing/2014/main" id="{CC87476C-A7B7-41C5-89CC-BAD3122C2A53}"/>
              </a:ext>
            </a:extLst>
          </p:cNvPr>
          <p:cNvSpPr/>
          <p:nvPr/>
        </p:nvSpPr>
        <p:spPr>
          <a:xfrm>
            <a:off x="0" y="278549"/>
            <a:ext cx="11844604" cy="6161488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BD1673-A0A4-459F-A6CF-28CD0A160AF4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mango.png">
            <a:extLst>
              <a:ext uri="{FF2B5EF4-FFF2-40B4-BE49-F238E27FC236}">
                <a16:creationId xmlns="" xmlns:a16="http://schemas.microsoft.com/office/drawing/2014/main" id="{8263EC27-58A3-4375-979F-4A8EBB4E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4" y="2438400"/>
            <a:ext cx="1447800" cy="1447800"/>
          </a:xfrm>
          <a:prstGeom prst="rect">
            <a:avLst/>
          </a:prstGeom>
        </p:spPr>
      </p:pic>
      <p:pic>
        <p:nvPicPr>
          <p:cNvPr id="15" name="Picture 14" descr="mango.png">
            <a:extLst>
              <a:ext uri="{FF2B5EF4-FFF2-40B4-BE49-F238E27FC236}">
                <a16:creationId xmlns="" xmlns:a16="http://schemas.microsoft.com/office/drawing/2014/main" id="{6A4158A6-786B-4A9A-8D55-88574D99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2438400"/>
            <a:ext cx="1447800" cy="1447800"/>
          </a:xfrm>
          <a:prstGeom prst="rect">
            <a:avLst/>
          </a:prstGeom>
        </p:spPr>
      </p:pic>
      <p:pic>
        <p:nvPicPr>
          <p:cNvPr id="16" name="Picture 15" descr="mango.png">
            <a:extLst>
              <a:ext uri="{FF2B5EF4-FFF2-40B4-BE49-F238E27FC236}">
                <a16:creationId xmlns="" xmlns:a16="http://schemas.microsoft.com/office/drawing/2014/main" id="{D7D8B9DB-5F42-45E1-9176-7B48DE26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18" y="2438400"/>
            <a:ext cx="1447800" cy="1447800"/>
          </a:xfrm>
          <a:prstGeom prst="rect">
            <a:avLst/>
          </a:prstGeom>
        </p:spPr>
      </p:pic>
      <p:pic>
        <p:nvPicPr>
          <p:cNvPr id="17" name="Picture 16" descr="mango.png">
            <a:extLst>
              <a:ext uri="{FF2B5EF4-FFF2-40B4-BE49-F238E27FC236}">
                <a16:creationId xmlns="" xmlns:a16="http://schemas.microsoft.com/office/drawing/2014/main" id="{096F0631-3B39-49D5-A097-9ADAE3C08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455" y="2438400"/>
            <a:ext cx="1447800" cy="1447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0D6E3B3-11A5-4C50-801C-FF7F971DD831}"/>
              </a:ext>
            </a:extLst>
          </p:cNvPr>
          <p:cNvSpPr txBox="1"/>
          <p:nvPr/>
        </p:nvSpPr>
        <p:spPr>
          <a:xfrm>
            <a:off x="744408" y="579260"/>
            <a:ext cx="108958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ডান দিক থেকে নিচের সারিতে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কততম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আমটি কাঁচা?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0B97AFB-D0AC-4BB8-9F25-229CF8F92C68}"/>
              </a:ext>
            </a:extLst>
          </p:cNvPr>
          <p:cNvSpPr txBox="1"/>
          <p:nvPr/>
        </p:nvSpPr>
        <p:spPr>
          <a:xfrm>
            <a:off x="7399138" y="5249363"/>
            <a:ext cx="1669095" cy="61555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দ্বিতীয়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276C3FC-22F0-4B95-A391-0A83011B62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98" t="26049" r="33762" b="3471"/>
          <a:stretch/>
        </p:blipFill>
        <p:spPr>
          <a:xfrm>
            <a:off x="7526740" y="2208962"/>
            <a:ext cx="1541493" cy="1867238"/>
          </a:xfrm>
          <a:prstGeom prst="rect">
            <a:avLst/>
          </a:prstGeom>
        </p:spPr>
      </p:pic>
      <p:sp>
        <p:nvSpPr>
          <p:cNvPr id="21" name="Arrow: Up 12">
            <a:extLst>
              <a:ext uri="{FF2B5EF4-FFF2-40B4-BE49-F238E27FC236}">
                <a16:creationId xmlns="" xmlns:a16="http://schemas.microsoft.com/office/drawing/2014/main" id="{FCEEC9EF-853E-44F8-858B-9B37F734DD9E}"/>
              </a:ext>
            </a:extLst>
          </p:cNvPr>
          <p:cNvSpPr/>
          <p:nvPr/>
        </p:nvSpPr>
        <p:spPr>
          <a:xfrm>
            <a:off x="7877218" y="4167775"/>
            <a:ext cx="781012" cy="990013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52799" y="1368285"/>
            <a:ext cx="5082339" cy="6572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আমটি কাঁচা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6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C16ADD5B-9FE9-4ED0-A43D-AF47D12014D5}"/>
              </a:ext>
            </a:extLst>
          </p:cNvPr>
          <p:cNvSpPr/>
          <p:nvPr/>
        </p:nvSpPr>
        <p:spPr>
          <a:xfrm>
            <a:off x="0" y="198276"/>
            <a:ext cx="11949316" cy="6300998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91AEB93-7E0A-4D3F-844D-1CA37F1B32C1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D323EDCE-F460-4981-9A1E-F0C5EF0D8E06}"/>
              </a:ext>
            </a:extLst>
          </p:cNvPr>
          <p:cNvSpPr txBox="1">
            <a:spLocks/>
          </p:cNvSpPr>
          <p:nvPr/>
        </p:nvSpPr>
        <p:spPr>
          <a:xfrm>
            <a:off x="1043898" y="557002"/>
            <a:ext cx="696233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দাগ টেনে মিল কর </a:t>
            </a:r>
            <a:r>
              <a:rPr lang="bn-BD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১টি করে দেখানো হলো</a:t>
            </a:r>
            <a:r>
              <a:rPr lang="en-US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F9B54FC3-43E7-4EB9-9F16-FD164E358D60}"/>
              </a:ext>
            </a:extLst>
          </p:cNvPr>
          <p:cNvSpPr/>
          <p:nvPr/>
        </p:nvSpPr>
        <p:spPr>
          <a:xfrm>
            <a:off x="1355381" y="1406770"/>
            <a:ext cx="2115607" cy="757932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0A72D451-7953-48BD-BD73-B439ADE8CDBC}"/>
              </a:ext>
            </a:extLst>
          </p:cNvPr>
          <p:cNvSpPr/>
          <p:nvPr/>
        </p:nvSpPr>
        <p:spPr>
          <a:xfrm>
            <a:off x="1364567" y="2444621"/>
            <a:ext cx="2143743" cy="74444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kern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="" xmlns:a16="http://schemas.microsoft.com/office/drawing/2014/main" id="{28E32583-4833-4651-96FB-063C0B00152B}"/>
              </a:ext>
            </a:extLst>
          </p:cNvPr>
          <p:cNvSpPr/>
          <p:nvPr/>
        </p:nvSpPr>
        <p:spPr>
          <a:xfrm>
            <a:off x="7891165" y="1412659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="" xmlns:a16="http://schemas.microsoft.com/office/drawing/2014/main" id="{859E80CB-3517-4C95-B7D1-A5C5D4F63964}"/>
              </a:ext>
            </a:extLst>
          </p:cNvPr>
          <p:cNvSpPr/>
          <p:nvPr/>
        </p:nvSpPr>
        <p:spPr>
          <a:xfrm>
            <a:off x="7909826" y="2401703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৪র্থ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D39375F3-272F-43BD-9B90-9F133171D45C}"/>
              </a:ext>
            </a:extLst>
          </p:cNvPr>
          <p:cNvSpPr/>
          <p:nvPr/>
        </p:nvSpPr>
        <p:spPr>
          <a:xfrm>
            <a:off x="7928487" y="3409487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১ম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="" xmlns:a16="http://schemas.microsoft.com/office/drawing/2014/main" id="{2B47F7F2-8198-4B66-BF3C-FAE1EAA84B03}"/>
              </a:ext>
            </a:extLst>
          </p:cNvPr>
          <p:cNvSpPr/>
          <p:nvPr/>
        </p:nvSpPr>
        <p:spPr>
          <a:xfrm>
            <a:off x="7965809" y="4410250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২য়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="" xmlns:a16="http://schemas.microsoft.com/office/drawing/2014/main" id="{EAEAC78E-DE47-44CB-9E04-B85EB61383F2}"/>
              </a:ext>
            </a:extLst>
          </p:cNvPr>
          <p:cNvSpPr/>
          <p:nvPr/>
        </p:nvSpPr>
        <p:spPr>
          <a:xfrm>
            <a:off x="8003131" y="5423805"/>
            <a:ext cx="1295400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৩য়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="" xmlns:a16="http://schemas.microsoft.com/office/drawing/2014/main" id="{12B83F26-8FDF-42E3-A159-6C8004F96CE4}"/>
              </a:ext>
            </a:extLst>
          </p:cNvPr>
          <p:cNvSpPr/>
          <p:nvPr/>
        </p:nvSpPr>
        <p:spPr>
          <a:xfrm>
            <a:off x="1350498" y="3474144"/>
            <a:ext cx="2157812" cy="743291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kumimoji="0" lang="bn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ৃতী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য়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14515FB8-9A21-40D5-9892-3737AC98AF53}"/>
              </a:ext>
            </a:extLst>
          </p:cNvPr>
          <p:cNvSpPr/>
          <p:nvPr/>
        </p:nvSpPr>
        <p:spPr>
          <a:xfrm>
            <a:off x="1304278" y="4469982"/>
            <a:ext cx="2185372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="" xmlns:a16="http://schemas.microsoft.com/office/drawing/2014/main" id="{25B20446-8816-41A4-9526-5FE1DA39C83C}"/>
              </a:ext>
            </a:extLst>
          </p:cNvPr>
          <p:cNvSpPr/>
          <p:nvPr/>
        </p:nvSpPr>
        <p:spPr>
          <a:xfrm>
            <a:off x="1346479" y="5479244"/>
            <a:ext cx="2180492" cy="762000"/>
          </a:xfrm>
          <a:prstGeom prst="flowChartTerminator">
            <a:avLst/>
          </a:prstGeom>
          <a:noFill/>
          <a:ln w="28575" cap="flat" cmpd="sng" algn="ctr">
            <a:solidFill>
              <a:srgbClr val="DC10B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</a:t>
            </a: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>
            <a:off x="3564294" y="1903445"/>
            <a:ext cx="4180114" cy="1716833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16" name="Title 5">
            <a:extLst>
              <a:ext uri="{FF2B5EF4-FFF2-40B4-BE49-F238E27FC236}">
                <a16:creationId xmlns="" xmlns:a16="http://schemas.microsoft.com/office/drawing/2014/main" id="{0AF89DFE-9B48-4FC1-8876-2E5B3EFD3C58}"/>
              </a:ext>
            </a:extLst>
          </p:cNvPr>
          <p:cNvSpPr txBox="1">
            <a:spLocks/>
          </p:cNvSpPr>
          <p:nvPr/>
        </p:nvSpPr>
        <p:spPr>
          <a:xfrm>
            <a:off x="9245945" y="10200"/>
            <a:ext cx="2962418" cy="2542735"/>
          </a:xfrm>
          <a:prstGeom prst="teardrop">
            <a:avLst/>
          </a:prstGeom>
          <a:solidFill>
            <a:srgbClr val="0070C0">
              <a:alpha val="8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0">
                <a:noFill/>
              </a:ln>
              <a:solidFill>
                <a:srgbClr val="44546A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7" name="Round Single Corner Rectangle 15">
            <a:extLst>
              <a:ext uri="{FF2B5EF4-FFF2-40B4-BE49-F238E27FC236}">
                <a16:creationId xmlns="" xmlns:a16="http://schemas.microsoft.com/office/drawing/2014/main" id="{4E4E894B-183B-4848-9B96-3DAB1E722F38}"/>
              </a:ext>
            </a:extLst>
          </p:cNvPr>
          <p:cNvSpPr/>
          <p:nvPr/>
        </p:nvSpPr>
        <p:spPr>
          <a:xfrm>
            <a:off x="9079116" y="819437"/>
            <a:ext cx="3048000" cy="838200"/>
          </a:xfrm>
          <a:prstGeom prst="round1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দলীয়</a:t>
            </a:r>
            <a:endParaRPr kumimoji="0" lang="bn-IN" sz="6600" i="0" u="none" strike="noStrike" kern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6600" i="0" u="none" strike="noStrike" kern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>
            <a:off x="3620278" y="2985796"/>
            <a:ext cx="4180114" cy="1716833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>
            <a:off x="3638939" y="3974841"/>
            <a:ext cx="4180114" cy="1716833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 flipV="1">
            <a:off x="3601617" y="2780524"/>
            <a:ext cx="4198775" cy="2071395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3EEAA5B-C12B-4EF4-AFF1-5A4DB37F46B3}"/>
              </a:ext>
            </a:extLst>
          </p:cNvPr>
          <p:cNvCxnSpPr>
            <a:cxnSpLocks/>
          </p:cNvCxnSpPr>
          <p:nvPr/>
        </p:nvCxnSpPr>
        <p:spPr>
          <a:xfrm flipV="1">
            <a:off x="3620278" y="1791479"/>
            <a:ext cx="4161453" cy="4077477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98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0203A98-9D68-44D1-A319-9BD5ED036543}"/>
              </a:ext>
            </a:extLst>
          </p:cNvPr>
          <p:cNvSpPr/>
          <p:nvPr/>
        </p:nvSpPr>
        <p:spPr>
          <a:xfrm>
            <a:off x="395068" y="274150"/>
            <a:ext cx="11506200" cy="6225124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C1C3900-C81B-4DED-9B29-CDD14CCB464E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84545EF-8919-423A-B292-C570E37FA9E3}"/>
              </a:ext>
            </a:extLst>
          </p:cNvPr>
          <p:cNvSpPr/>
          <p:nvPr/>
        </p:nvSpPr>
        <p:spPr>
          <a:xfrm>
            <a:off x="355205" y="1999616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বাম দিক থেকে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 তম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ফুলটি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ফুলের মতো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rl.jpg">
            <a:extLst>
              <a:ext uri="{FF2B5EF4-FFF2-40B4-BE49-F238E27FC236}">
                <a16:creationId xmlns="" xmlns:a16="http://schemas.microsoft.com/office/drawing/2014/main" id="{E5DB02C6-B2C6-4F8C-A53D-C2222BF636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4852" y="3139723"/>
            <a:ext cx="1520536" cy="1275482"/>
          </a:xfrm>
          <a:prstGeom prst="ellipse">
            <a:avLst/>
          </a:prstGeom>
          <a:ln w="3175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fi.jpg">
            <a:extLst>
              <a:ext uri="{FF2B5EF4-FFF2-40B4-BE49-F238E27FC236}">
                <a16:creationId xmlns="" xmlns:a16="http://schemas.microsoft.com/office/drawing/2014/main" id="{8D9C47A5-6902-4F70-8FDC-644B99725A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0188" y="3139722"/>
            <a:ext cx="1524000" cy="125593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lower.gif">
            <a:extLst>
              <a:ext uri="{FF2B5EF4-FFF2-40B4-BE49-F238E27FC236}">
                <a16:creationId xmlns="" xmlns:a16="http://schemas.microsoft.com/office/drawing/2014/main" id="{49632CF8-3C96-4CC9-A8B1-5EC94FAB5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408" y="3215922"/>
            <a:ext cx="1508760" cy="1219200"/>
          </a:xfrm>
          <a:prstGeom prst="ellipse">
            <a:avLst/>
          </a:prstGeom>
          <a:ln w="12700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fi.jpg">
            <a:extLst>
              <a:ext uri="{FF2B5EF4-FFF2-40B4-BE49-F238E27FC236}">
                <a16:creationId xmlns="" xmlns:a16="http://schemas.microsoft.com/office/drawing/2014/main" id="{1C8A8847-7239-49E2-BFC5-EA0301F73D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4788" y="3215922"/>
            <a:ext cx="1371600" cy="1179731"/>
          </a:xfrm>
          <a:prstGeom prst="ellipse">
            <a:avLst/>
          </a:prstGeom>
          <a:ln w="3175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LOTUS.jpg">
            <a:extLst>
              <a:ext uri="{FF2B5EF4-FFF2-40B4-BE49-F238E27FC236}">
                <a16:creationId xmlns="" xmlns:a16="http://schemas.microsoft.com/office/drawing/2014/main" id="{9A1F07AA-5D5F-4EE8-8378-494ECB2146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4988" y="3215922"/>
            <a:ext cx="1400175" cy="1179731"/>
          </a:xfrm>
          <a:prstGeom prst="ellipse">
            <a:avLst/>
          </a:prstGeom>
          <a:ln w="3175" cap="rnd">
            <a:solidFill>
              <a:sysClr val="windowText" lastClr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DA14034F-B2CD-493F-878B-7BCBC33AB462}"/>
              </a:ext>
            </a:extLst>
          </p:cNvPr>
          <p:cNvSpPr/>
          <p:nvPr/>
        </p:nvSpPr>
        <p:spPr>
          <a:xfrm>
            <a:off x="8348005" y="281354"/>
            <a:ext cx="3553263" cy="2321169"/>
          </a:xfrm>
          <a:prstGeom prst="ellipse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endParaRPr lang="bn-IN" sz="40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="" xmlns:a16="http://schemas.microsoft.com/office/drawing/2014/main" id="{0204B458-3FA9-487B-BF03-DFD836324EEA}"/>
              </a:ext>
            </a:extLst>
          </p:cNvPr>
          <p:cNvSpPr/>
          <p:nvPr/>
        </p:nvSpPr>
        <p:spPr>
          <a:xfrm>
            <a:off x="429700" y="632876"/>
            <a:ext cx="5974080" cy="762000"/>
          </a:xfrm>
          <a:prstGeom prst="flowChartTerminator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ক্রমবাচক সংখ্যা চিনে লিখ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="" xmlns:a16="http://schemas.microsoft.com/office/drawing/2014/main" id="{2D1AC7A8-0E47-4AC5-9E86-A02D43B02FED}"/>
              </a:ext>
            </a:extLst>
          </p:cNvPr>
          <p:cNvSpPr/>
          <p:nvPr/>
        </p:nvSpPr>
        <p:spPr>
          <a:xfrm>
            <a:off x="7184487" y="5635691"/>
            <a:ext cx="1537481" cy="676684"/>
          </a:xfrm>
          <a:prstGeom prst="flowChartTerminator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</a:t>
            </a:r>
          </a:p>
        </p:txBody>
      </p:sp>
      <p:sp>
        <p:nvSpPr>
          <p:cNvPr id="13" name="Arrow: Up 13">
            <a:extLst>
              <a:ext uri="{FF2B5EF4-FFF2-40B4-BE49-F238E27FC236}">
                <a16:creationId xmlns="" xmlns:a16="http://schemas.microsoft.com/office/drawing/2014/main" id="{5E075EB4-BD08-4D2B-8024-FBAEA0847B81}"/>
              </a:ext>
            </a:extLst>
          </p:cNvPr>
          <p:cNvSpPr/>
          <p:nvPr/>
        </p:nvSpPr>
        <p:spPr>
          <a:xfrm>
            <a:off x="7460974" y="4496178"/>
            <a:ext cx="843272" cy="1008884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FD190017-71EE-4151-B6E4-35D21E9F66FE}"/>
              </a:ext>
            </a:extLst>
          </p:cNvPr>
          <p:cNvSpPr/>
          <p:nvPr/>
        </p:nvSpPr>
        <p:spPr>
          <a:xfrm>
            <a:off x="236506" y="319337"/>
            <a:ext cx="11641404" cy="6179937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E3D6683-A251-4E35-A112-A3ACEBFBA72A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dwolive.gif">
            <a:extLst>
              <a:ext uri="{FF2B5EF4-FFF2-40B4-BE49-F238E27FC236}">
                <a16:creationId xmlns="" xmlns:a16="http://schemas.microsoft.com/office/drawing/2014/main" id="{ED6CCF2B-4AAF-41F3-ABAC-629DCCD9C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265" y="2699238"/>
            <a:ext cx="1371600" cy="12192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Placeholder 6" descr="2011-09-21-19-09-29-031303300-5.jpg">
            <a:extLst>
              <a:ext uri="{FF2B5EF4-FFF2-40B4-BE49-F238E27FC236}">
                <a16:creationId xmlns="" xmlns:a16="http://schemas.microsoft.com/office/drawing/2014/main" id="{BE0A8F1A-D9A8-4FD0-B2DB-ED50794F74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86" r="39829" b="29412"/>
          <a:stretch>
            <a:fillRect/>
          </a:stretch>
        </p:blipFill>
        <p:spPr>
          <a:xfrm>
            <a:off x="7539297" y="2694344"/>
            <a:ext cx="1477107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6ADC7FA-4B72-443F-99A4-099DE46BC336}"/>
              </a:ext>
            </a:extLst>
          </p:cNvPr>
          <p:cNvSpPr/>
          <p:nvPr/>
        </p:nvSpPr>
        <p:spPr>
          <a:xfrm>
            <a:off x="236506" y="667350"/>
            <a:ext cx="1149330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দিক থেকে প্রথম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পাখিটির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মতো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কততম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খিটি উড়ছে?</a:t>
            </a:r>
          </a:p>
        </p:txBody>
      </p:sp>
      <p:pic>
        <p:nvPicPr>
          <p:cNvPr id="7" name="Picture 6" descr="soma007_1256872301_1-blackhoodedoriole8.jpg">
            <a:extLst>
              <a:ext uri="{FF2B5EF4-FFF2-40B4-BE49-F238E27FC236}">
                <a16:creationId xmlns="" xmlns:a16="http://schemas.microsoft.com/office/drawing/2014/main" id="{8B1D1685-BBEA-4E72-B19C-ADCAE9545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813" y="2699238"/>
            <a:ext cx="1371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roject-1.jpg">
            <a:extLst>
              <a:ext uri="{FF2B5EF4-FFF2-40B4-BE49-F238E27FC236}">
                <a16:creationId xmlns="" xmlns:a16="http://schemas.microsoft.com/office/drawing/2014/main" id="{BECF3936-31B3-4B7C-AE09-DE8C03D590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0702" y="2694344"/>
            <a:ext cx="1371600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KcjgoMr6i.gif">
            <a:extLst>
              <a:ext uri="{FF2B5EF4-FFF2-40B4-BE49-F238E27FC236}">
                <a16:creationId xmlns="" xmlns:a16="http://schemas.microsoft.com/office/drawing/2014/main" id="{B359B8B2-C0A3-42B7-BC0C-5A0225800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002" y="2694344"/>
            <a:ext cx="1371600" cy="1286434"/>
          </a:xfrm>
          <a:prstGeom prst="rect">
            <a:avLst/>
          </a:prstGeom>
          <a:solidFill>
            <a:srgbClr val="92D05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lowchart: Terminator 9">
            <a:extLst>
              <a:ext uri="{FF2B5EF4-FFF2-40B4-BE49-F238E27FC236}">
                <a16:creationId xmlns="" xmlns:a16="http://schemas.microsoft.com/office/drawing/2014/main" id="{DA1C4B53-6EA1-4CC2-B87B-4B9AB5973328}"/>
              </a:ext>
            </a:extLst>
          </p:cNvPr>
          <p:cNvSpPr/>
          <p:nvPr/>
        </p:nvSpPr>
        <p:spPr>
          <a:xfrm>
            <a:off x="1320072" y="5657845"/>
            <a:ext cx="1295400" cy="558091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762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</a:p>
        </p:txBody>
      </p:sp>
      <p:sp>
        <p:nvSpPr>
          <p:cNvPr id="11" name="Arrow: Up 12">
            <a:extLst>
              <a:ext uri="{FF2B5EF4-FFF2-40B4-BE49-F238E27FC236}">
                <a16:creationId xmlns="" xmlns:a16="http://schemas.microsoft.com/office/drawing/2014/main" id="{C36FA3A7-42A1-4C21-B461-376490A3CAAD}"/>
              </a:ext>
            </a:extLst>
          </p:cNvPr>
          <p:cNvSpPr/>
          <p:nvPr/>
        </p:nvSpPr>
        <p:spPr>
          <a:xfrm>
            <a:off x="1647289" y="4177222"/>
            <a:ext cx="652999" cy="1323463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2A8263D6-E4D6-4F9A-BF76-A8D53F110D01}"/>
              </a:ext>
            </a:extLst>
          </p:cNvPr>
          <p:cNvSpPr/>
          <p:nvPr/>
        </p:nvSpPr>
        <p:spPr>
          <a:xfrm>
            <a:off x="190592" y="218050"/>
            <a:ext cx="11853016" cy="6478171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11D9B48-B981-49AE-9856-C9B0BE187E7C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6777A95-0DB3-4976-8456-073774BF40A1}"/>
              </a:ext>
            </a:extLst>
          </p:cNvPr>
          <p:cNvSpPr/>
          <p:nvPr/>
        </p:nvSpPr>
        <p:spPr>
          <a:xfrm>
            <a:off x="423388" y="267286"/>
            <a:ext cx="2713707" cy="204594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 smtClean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kern="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blipFill>
                <a:blip r:embed="rId3"/>
                <a:tile tx="0" ty="0" sx="100000" sy="100000" flip="none" algn="tl"/>
              </a:blip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48ECCB8-20F0-4860-9D6A-2E1DED67E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5423" y="2426783"/>
            <a:ext cx="11298138" cy="38168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E02B85-B446-4B03-BB90-F7AD1CE38957}"/>
              </a:ext>
            </a:extLst>
          </p:cNvPr>
          <p:cNvSpPr txBox="1"/>
          <p:nvPr/>
        </p:nvSpPr>
        <p:spPr>
          <a:xfrm>
            <a:off x="3713872" y="379829"/>
            <a:ext cx="8102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ক্রমবাচক সংখ্যা খাতায় লিখ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F78392BF-5B29-42BE-B00A-A3192E78FE66}"/>
              </a:ext>
            </a:extLst>
          </p:cNvPr>
          <p:cNvSpPr/>
          <p:nvPr/>
        </p:nvSpPr>
        <p:spPr>
          <a:xfrm>
            <a:off x="304800" y="239151"/>
            <a:ext cx="11582400" cy="6285913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0B61930-BB72-46CE-B328-988FC11F3CAE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-Point Star 16">
            <a:extLst>
              <a:ext uri="{FF2B5EF4-FFF2-40B4-BE49-F238E27FC236}">
                <a16:creationId xmlns:a16="http://schemas.microsoft.com/office/drawing/2014/main" xmlns="" id="{25A8C28B-DD60-4854-876D-A5C1822D987A}"/>
              </a:ext>
            </a:extLst>
          </p:cNvPr>
          <p:cNvSpPr/>
          <p:nvPr/>
        </p:nvSpPr>
        <p:spPr>
          <a:xfrm>
            <a:off x="8610600" y="388596"/>
            <a:ext cx="3148818" cy="1066800"/>
          </a:xfrm>
          <a:prstGeom prst="star5">
            <a:avLst>
              <a:gd name="adj" fmla="val 38676"/>
              <a:gd name="hf" fmla="val 105146"/>
              <a:gd name="vf" fmla="val 110557"/>
            </a:avLst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</a:t>
            </a:r>
            <a:r>
              <a:rPr kumimoji="0" lang="en-US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</a:t>
            </a:r>
            <a:r>
              <a:rPr kumimoji="0" lang="bn-BD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i="0" u="none" strike="noStrike" kern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4000" i="0" u="none" strike="noStrike" kern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12DBEA-2B1C-4F51-B909-3ABA18CC1C6A}"/>
              </a:ext>
            </a:extLst>
          </p:cNvPr>
          <p:cNvSpPr txBox="1"/>
          <p:nvPr/>
        </p:nvSpPr>
        <p:spPr>
          <a:xfrm>
            <a:off x="177018" y="632876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সাহায্যে নিচের খালিঘর পূরণ করঃ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46B8546-F5E8-4671-A0C9-0F68B1EB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63" y="1729324"/>
            <a:ext cx="11451102" cy="4642902"/>
          </a:xfrm>
          <a:prstGeom prst="rect">
            <a:avLst/>
          </a:prstGeom>
          <a:noFill/>
          <a:ln w="9525">
            <a:solidFill>
              <a:sysClr val="windowText" lastClr="000000">
                <a:lumMod val="85000"/>
                <a:lumOff val="15000"/>
              </a:sys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63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1">
            <a:extLst>
              <a:ext uri="{FF2B5EF4-FFF2-40B4-BE49-F238E27FC236}">
                <a16:creationId xmlns:a16="http://schemas.microsoft.com/office/drawing/2014/main" xmlns="" id="{686AF00B-6BBD-4535-B31E-045707E2327D}"/>
              </a:ext>
            </a:extLst>
          </p:cNvPr>
          <p:cNvSpPr/>
          <p:nvPr/>
        </p:nvSpPr>
        <p:spPr>
          <a:xfrm>
            <a:off x="-71708" y="35169"/>
            <a:ext cx="12234204" cy="6858000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762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9"/>
            <a:ext cx="1211280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55B36D-9269-4EFB-98C1-C4CEBB17CBEB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94BE1EF-E734-410B-BF6F-A0477D57075D}"/>
              </a:ext>
            </a:extLst>
          </p:cNvPr>
          <p:cNvSpPr/>
          <p:nvPr/>
        </p:nvSpPr>
        <p:spPr>
          <a:xfrm>
            <a:off x="711394" y="35169"/>
            <a:ext cx="99288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10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00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008475"/>
            <a:ext cx="3810000" cy="3533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563" y="1232621"/>
            <a:ext cx="3810000" cy="3533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3162446"/>
            <a:ext cx="3810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623763-B36B-4091-B453-5FB20F623001}"/>
              </a:ext>
            </a:extLst>
          </p:cNvPr>
          <p:cNvSpPr txBox="1"/>
          <p:nvPr/>
        </p:nvSpPr>
        <p:spPr>
          <a:xfrm>
            <a:off x="4042564" y="2262923"/>
            <a:ext cx="5993736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মুন্নি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বরদেশ্বরী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munniictp2@gmail.com </a:t>
            </a:r>
          </a:p>
        </p:txBody>
      </p:sp>
      <p:sp>
        <p:nvSpPr>
          <p:cNvPr id="3" name="Can 2"/>
          <p:cNvSpPr/>
          <p:nvPr/>
        </p:nvSpPr>
        <p:spPr>
          <a:xfrm>
            <a:off x="3819107" y="684784"/>
            <a:ext cx="6385856" cy="5488432"/>
          </a:xfrm>
          <a:prstGeom prst="ca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9591" y="1122620"/>
            <a:ext cx="437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962" y="3429000"/>
            <a:ext cx="2245762" cy="4029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5" y="374178"/>
            <a:ext cx="3078740" cy="36159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36" y="3709555"/>
            <a:ext cx="2245762" cy="4029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00" y="-694883"/>
            <a:ext cx="2245762" cy="40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2895600" y="64557"/>
            <a:ext cx="5666164" cy="5229224"/>
          </a:xfrm>
          <a:prstGeom prst="can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95501" y="354613"/>
            <a:ext cx="378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6" y="-292973"/>
            <a:ext cx="3495501" cy="6893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867"/>
            <a:ext cx="12245758" cy="23201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FB02D5D-02D6-4165-9B3B-C3D89A1273AA}"/>
              </a:ext>
            </a:extLst>
          </p:cNvPr>
          <p:cNvSpPr/>
          <p:nvPr/>
        </p:nvSpPr>
        <p:spPr>
          <a:xfrm>
            <a:off x="2370998" y="1428259"/>
            <a:ext cx="6190766" cy="3451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সংখ্যা</a:t>
            </a:r>
          </a:p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ক্রমবাচক সংখ্যা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826A20-43A2-4D11-9858-4F3D8B8C9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76" y="0"/>
            <a:ext cx="3136824" cy="38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7B89B1CB-DD94-48AF-BBCA-3A72CB188C82}"/>
              </a:ext>
            </a:extLst>
          </p:cNvPr>
          <p:cNvSpPr/>
          <p:nvPr/>
        </p:nvSpPr>
        <p:spPr>
          <a:xfrm>
            <a:off x="230632" y="162074"/>
            <a:ext cx="11608329" cy="6473672"/>
          </a:xfrm>
          <a:prstGeom prst="round2DiagRect">
            <a:avLst/>
          </a:prstGeom>
          <a:ln w="5715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11200" y="2039642"/>
            <a:ext cx="10893778" cy="4596104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D8DF45-37E6-4DD4-B15F-F93B1A4B63C1}"/>
              </a:ext>
            </a:extLst>
          </p:cNvPr>
          <p:cNvSpPr txBox="1"/>
          <p:nvPr/>
        </p:nvSpPr>
        <p:spPr>
          <a:xfrm>
            <a:off x="1237283" y="2637684"/>
            <a:ext cx="11236678" cy="32316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</a:tabLst>
            </a:pP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  ১ম থেকে ৫ম পর্যন্ত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914400" algn="l"/>
              </a:tabLst>
            </a:pP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.২ -  ১ম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 পর্যন্ত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 পড়তে পারবে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.৩ -  ১ম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৫ম পর্যন্ত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ক্রমবাচক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লিখতে পারবে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৮.১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.৪ -  ১ম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৫ম পর্যন্ত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ক্রমবাচক সংখ্যা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96658A-D2DC-4C92-89AA-9BF9D94078C8}"/>
              </a:ext>
            </a:extLst>
          </p:cNvPr>
          <p:cNvSpPr/>
          <p:nvPr/>
        </p:nvSpPr>
        <p:spPr>
          <a:xfrm>
            <a:off x="3965653" y="206171"/>
            <a:ext cx="35653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6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6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bn-IN" sz="6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6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908720F5-4E32-489F-8116-1E1B047BE664}"/>
              </a:ext>
            </a:extLst>
          </p:cNvPr>
          <p:cNvSpPr/>
          <p:nvPr/>
        </p:nvSpPr>
        <p:spPr>
          <a:xfrm>
            <a:off x="3136949" y="203005"/>
            <a:ext cx="5177993" cy="1021942"/>
          </a:xfrm>
          <a:prstGeom prst="flowChartTerminator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90" y="302145"/>
            <a:ext cx="1886213" cy="1438476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865632" y="1648693"/>
            <a:ext cx="7449310" cy="78189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</a:rPr>
              <a:t>এ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শেষে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/>
              </a:rPr>
              <a:t>শিক্ষার্থীরা</a:t>
            </a:r>
            <a:r>
              <a:rPr lang="en-US" sz="3600" dirty="0">
                <a:solidFill>
                  <a:srgbClr val="FF0000"/>
                </a:solidFill>
                <a:latin typeface="NikoshBAN"/>
              </a:rPr>
              <a:t> 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748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3377AE42-79AB-4236-96B4-EF4E051D49FE}"/>
              </a:ext>
            </a:extLst>
          </p:cNvPr>
          <p:cNvSpPr/>
          <p:nvPr/>
        </p:nvSpPr>
        <p:spPr>
          <a:xfrm>
            <a:off x="121688" y="139186"/>
            <a:ext cx="11887200" cy="6618849"/>
          </a:xfrm>
          <a:prstGeom prst="round2Diag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্ক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107E208-6C24-46C5-9434-A975282230E8}"/>
              </a:ext>
            </a:extLst>
          </p:cNvPr>
          <p:cNvSpPr/>
          <p:nvPr/>
        </p:nvSpPr>
        <p:spPr>
          <a:xfrm>
            <a:off x="0" y="7118253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7512A890-0649-4DFA-A4FA-163DD294B428}"/>
              </a:ext>
            </a:extLst>
          </p:cNvPr>
          <p:cNvSpPr/>
          <p:nvPr/>
        </p:nvSpPr>
        <p:spPr>
          <a:xfrm rot="10800000" flipV="1">
            <a:off x="1509125" y="2632651"/>
            <a:ext cx="4231027" cy="67971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</a:t>
            </a:r>
            <a:r>
              <a:rPr lang="bn-IN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ll.jpg">
            <a:extLst>
              <a:ext uri="{FF2B5EF4-FFF2-40B4-BE49-F238E27FC236}">
                <a16:creationId xmlns=""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1149" y="1322022"/>
            <a:ext cx="1577739" cy="1990344"/>
          </a:xfrm>
          <a:prstGeom prst="rect">
            <a:avLst/>
          </a:prstGeom>
        </p:spPr>
      </p:pic>
      <p:pic>
        <p:nvPicPr>
          <p:cNvPr id="8" name="Picture 7" descr="doll.jpg">
            <a:extLst>
              <a:ext uri="{FF2B5EF4-FFF2-40B4-BE49-F238E27FC236}">
                <a16:creationId xmlns=""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9807" y="2011339"/>
            <a:ext cx="1577739" cy="1990344"/>
          </a:xfrm>
          <a:prstGeom prst="rect">
            <a:avLst/>
          </a:prstGeom>
        </p:spPr>
      </p:pic>
      <p:pic>
        <p:nvPicPr>
          <p:cNvPr id="9" name="Picture 8" descr="doll.jpg">
            <a:extLst>
              <a:ext uri="{FF2B5EF4-FFF2-40B4-BE49-F238E27FC236}">
                <a16:creationId xmlns=""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1347" y="2588113"/>
            <a:ext cx="1577739" cy="1990344"/>
          </a:xfrm>
          <a:prstGeom prst="rect">
            <a:avLst/>
          </a:prstGeom>
        </p:spPr>
      </p:pic>
      <p:pic>
        <p:nvPicPr>
          <p:cNvPr id="11" name="Picture 10" descr="doll.jpg">
            <a:extLst>
              <a:ext uri="{FF2B5EF4-FFF2-40B4-BE49-F238E27FC236}">
                <a16:creationId xmlns=""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515" y="3736975"/>
            <a:ext cx="1577739" cy="1990344"/>
          </a:xfrm>
          <a:prstGeom prst="rect">
            <a:avLst/>
          </a:prstGeom>
        </p:spPr>
      </p:pic>
      <p:pic>
        <p:nvPicPr>
          <p:cNvPr id="12" name="Picture 11" descr="doll.jpg">
            <a:extLst>
              <a:ext uri="{FF2B5EF4-FFF2-40B4-BE49-F238E27FC236}">
                <a16:creationId xmlns=""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3790" y="3160199"/>
            <a:ext cx="1577739" cy="1990344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1625440">
            <a:off x="4076687" y="1526710"/>
            <a:ext cx="557212" cy="1128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3513352" y="528072"/>
            <a:ext cx="5291903" cy="10827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1F5BFCB8-408A-483E-88E4-3FA71725AF36}"/>
              </a:ext>
            </a:extLst>
          </p:cNvPr>
          <p:cNvSpPr/>
          <p:nvPr/>
        </p:nvSpPr>
        <p:spPr>
          <a:xfrm>
            <a:off x="314106" y="235460"/>
            <a:ext cx="11677339" cy="6460761"/>
          </a:xfrm>
          <a:prstGeom prst="round2DiagRect">
            <a:avLst/>
          </a:prstGeom>
          <a:solidFill>
            <a:srgbClr val="9BBB59">
              <a:lumMod val="20000"/>
              <a:lumOff val="80000"/>
            </a:srgbClr>
          </a:solidFill>
          <a:ln w="5715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60DBB7-670E-4C3C-9C2A-E5A1A7E93A9D}"/>
              </a:ext>
            </a:extLst>
          </p:cNvPr>
          <p:cNvSpPr/>
          <p:nvPr/>
        </p:nvSpPr>
        <p:spPr>
          <a:xfrm>
            <a:off x="-42204" y="6499274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D78AC5-1534-4C0B-BBAC-BCD8C75568BD}"/>
              </a:ext>
            </a:extLst>
          </p:cNvPr>
          <p:cNvSpPr txBox="1"/>
          <p:nvPr/>
        </p:nvSpPr>
        <p:spPr>
          <a:xfrm>
            <a:off x="2495176" y="506691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দেখি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831466-A6C2-4BA1-AD06-C142AD939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41" y="1439054"/>
            <a:ext cx="4699611" cy="21272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5DB9D2-33F9-431E-AB87-9DE6CE8C1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0829" r="2797" b="19046"/>
          <a:stretch/>
        </p:blipFill>
        <p:spPr>
          <a:xfrm>
            <a:off x="6477041" y="4182256"/>
            <a:ext cx="4735605" cy="2074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79D206-8BA5-47A8-835F-ED0924D54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1" y="1454224"/>
            <a:ext cx="4784759" cy="2112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CDE673-A081-443E-9567-E550851BD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2" y="4194509"/>
            <a:ext cx="4746731" cy="20781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70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9" y="2630189"/>
            <a:ext cx="11089721" cy="3931498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525C7AB6-DE94-4E50-9DDA-924A1F5CCAD8}"/>
              </a:ext>
            </a:extLst>
          </p:cNvPr>
          <p:cNvSpPr/>
          <p:nvPr/>
        </p:nvSpPr>
        <p:spPr>
          <a:xfrm>
            <a:off x="461818" y="143021"/>
            <a:ext cx="11633200" cy="6553200"/>
          </a:xfrm>
          <a:prstGeom prst="round2DiagRect">
            <a:avLst>
              <a:gd name="adj1" fmla="val 16667"/>
              <a:gd name="adj2" fmla="val 0"/>
            </a:avLst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FF642F4-171F-4C40-BAC3-72E0154D9A49}"/>
              </a:ext>
            </a:extLst>
          </p:cNvPr>
          <p:cNvSpPr/>
          <p:nvPr/>
        </p:nvSpPr>
        <p:spPr>
          <a:xfrm>
            <a:off x="2074047" y="66736"/>
            <a:ext cx="6544290" cy="2487168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বাস্ত</a:t>
            </a:r>
            <a:r>
              <a:rPr lang="bn-IN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bn-IN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AF3F4AFF-1E55-4553-BCF0-B7CFA7E21B33}"/>
              </a:ext>
            </a:extLst>
          </p:cNvPr>
          <p:cNvSpPr/>
          <p:nvPr/>
        </p:nvSpPr>
        <p:spPr>
          <a:xfrm>
            <a:off x="914399" y="2088912"/>
            <a:ext cx="11180619" cy="1676869"/>
          </a:xfrm>
          <a:prstGeom prst="flowChartPredefined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শ্রেণিকক্ষে লাইন করে দাঁড়িয়ে ক্রমবাচক </a:t>
            </a:r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IN" sz="4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="" xmlns:a16="http://schemas.microsoft.com/office/drawing/2014/main" id="{D61D13D6-D78D-43BA-A04A-D74C85B4B295}"/>
              </a:ext>
            </a:extLst>
          </p:cNvPr>
          <p:cNvSpPr/>
          <p:nvPr/>
        </p:nvSpPr>
        <p:spPr>
          <a:xfrm>
            <a:off x="2304288" y="52864"/>
            <a:ext cx="5620512" cy="1885070"/>
          </a:xfrm>
          <a:prstGeom prst="flowChartMagneticTap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4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ll.jpg">
            <a:extLst>
              <a:ext uri="{FF2B5EF4-FFF2-40B4-BE49-F238E27FC236}">
                <a16:creationId xmlns="" xmlns:a16="http://schemas.microsoft.com/office/drawing/2014/main" id="{B3DB4056-EB26-42A8-84A0-099367F7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079" y="3788269"/>
            <a:ext cx="1577739" cy="1990344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="" xmlns:a16="http://schemas.microsoft.com/office/drawing/2014/main" id="{0A22DB72-4837-4286-9EE3-DEA2F243F8A7}"/>
              </a:ext>
            </a:extLst>
          </p:cNvPr>
          <p:cNvSpPr/>
          <p:nvPr/>
        </p:nvSpPr>
        <p:spPr>
          <a:xfrm>
            <a:off x="941465" y="5778613"/>
            <a:ext cx="1861572" cy="745485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</a:t>
            </a:r>
            <a:r>
              <a:rPr kumimoji="0" lang="bn-IN" sz="36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="" xmlns:a16="http://schemas.microsoft.com/office/drawing/2014/main" id="{F7DC9C0C-E60B-419E-B545-41D685B54A46}"/>
              </a:ext>
            </a:extLst>
          </p:cNvPr>
          <p:cNvSpPr/>
          <p:nvPr/>
        </p:nvSpPr>
        <p:spPr>
          <a:xfrm>
            <a:off x="3388577" y="5339948"/>
            <a:ext cx="2068105" cy="759887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দ্বি</a:t>
            </a:r>
            <a:r>
              <a:rPr kumimoji="0" lang="bn-IN" sz="36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তীয়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1B7961BF-1389-492D-92B9-F1260AA0EA7C}"/>
              </a:ext>
            </a:extLst>
          </p:cNvPr>
          <p:cNvSpPr/>
          <p:nvPr/>
        </p:nvSpPr>
        <p:spPr>
          <a:xfrm>
            <a:off x="7917287" y="3801734"/>
            <a:ext cx="1571486" cy="647046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চতুর্থ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="" xmlns:a16="http://schemas.microsoft.com/office/drawing/2014/main" id="{F96BC1C7-FE75-4F98-8E8D-1C1CD4DF2338}"/>
              </a:ext>
            </a:extLst>
          </p:cNvPr>
          <p:cNvSpPr/>
          <p:nvPr/>
        </p:nvSpPr>
        <p:spPr>
          <a:xfrm>
            <a:off x="10002976" y="2280703"/>
            <a:ext cx="1953716" cy="860669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পঞ্চম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="" xmlns:a16="http://schemas.microsoft.com/office/drawing/2014/main" id="{1CA0F156-C829-4839-8250-33AA7F93D036}"/>
              </a:ext>
            </a:extLst>
          </p:cNvPr>
          <p:cNvSpPr/>
          <p:nvPr/>
        </p:nvSpPr>
        <p:spPr>
          <a:xfrm>
            <a:off x="5526920" y="4448779"/>
            <a:ext cx="2051069" cy="80601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তৃতীয়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BC46A3-DFBE-42D9-9546-B78D6A287498}"/>
              </a:ext>
            </a:extLst>
          </p:cNvPr>
          <p:cNvSpPr/>
          <p:nvPr/>
        </p:nvSpPr>
        <p:spPr>
          <a:xfrm rot="20473293">
            <a:off x="911067" y="1708263"/>
            <a:ext cx="8378697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দেখি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oll.jpg">
            <a:extLst>
              <a:ext uri="{FF2B5EF4-FFF2-40B4-BE49-F238E27FC236}">
                <a16:creationId xmlns="" xmlns:a16="http://schemas.microsoft.com/office/drawing/2014/main" id="{4D0603B5-F2EC-4775-832F-27E0ACF04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2677" y="3141372"/>
            <a:ext cx="1577739" cy="1990344"/>
          </a:xfrm>
          <a:prstGeom prst="rect">
            <a:avLst/>
          </a:prstGeom>
        </p:spPr>
      </p:pic>
      <p:pic>
        <p:nvPicPr>
          <p:cNvPr id="13" name="Picture 12" descr="doll.jpg">
            <a:extLst>
              <a:ext uri="{FF2B5EF4-FFF2-40B4-BE49-F238E27FC236}">
                <a16:creationId xmlns="" xmlns:a16="http://schemas.microsoft.com/office/drawing/2014/main" id="{DFD4B423-EB2F-45CD-A29C-1A90AE42E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275" y="2458435"/>
            <a:ext cx="1577739" cy="1990344"/>
          </a:xfrm>
          <a:prstGeom prst="rect">
            <a:avLst/>
          </a:prstGeom>
        </p:spPr>
      </p:pic>
      <p:pic>
        <p:nvPicPr>
          <p:cNvPr id="14" name="Picture 13" descr="doll.jpg">
            <a:extLst>
              <a:ext uri="{FF2B5EF4-FFF2-40B4-BE49-F238E27FC236}">
                <a16:creationId xmlns="" xmlns:a16="http://schemas.microsoft.com/office/drawing/2014/main" id="{BF6ABEA8-541A-4AB0-96A2-59FE22371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640" y="1618709"/>
            <a:ext cx="1577739" cy="1990344"/>
          </a:xfrm>
          <a:prstGeom prst="rect">
            <a:avLst/>
          </a:prstGeom>
        </p:spPr>
      </p:pic>
      <p:pic>
        <p:nvPicPr>
          <p:cNvPr id="15" name="Picture 14" descr="doll.jpg">
            <a:extLst>
              <a:ext uri="{FF2B5EF4-FFF2-40B4-BE49-F238E27FC236}">
                <a16:creationId xmlns="" xmlns:a16="http://schemas.microsoft.com/office/drawing/2014/main" id="{B4BC4541-106F-41FB-B739-9632D06CE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70942" y="239840"/>
            <a:ext cx="1617785" cy="20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E5FE694-EF5A-4CF1-ACED-926B84839FE3}"/>
              </a:ext>
            </a:extLst>
          </p:cNvPr>
          <p:cNvSpPr/>
          <p:nvPr/>
        </p:nvSpPr>
        <p:spPr>
          <a:xfrm>
            <a:off x="0" y="6474479"/>
            <a:ext cx="12318608" cy="3938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 descr="aa.jpg">
            <a:extLst>
              <a:ext uri="{FF2B5EF4-FFF2-40B4-BE49-F238E27FC236}">
                <a16:creationId xmlns:a16="http://schemas.microsoft.com/office/drawing/2014/main" xmlns="" id="{16A95F99-AE69-40A9-8838-2AFAE053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4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44589" y="1085850"/>
            <a:ext cx="1827708" cy="1806817"/>
          </a:xfrm>
          <a:prstGeom prst="rect">
            <a:avLst/>
          </a:prstGeom>
        </p:spPr>
      </p:pic>
      <p:pic>
        <p:nvPicPr>
          <p:cNvPr id="29" name="Picture 28" descr="er.jpg">
            <a:extLst>
              <a:ext uri="{FF2B5EF4-FFF2-40B4-BE49-F238E27FC236}">
                <a16:creationId xmlns:a16="http://schemas.microsoft.com/office/drawing/2014/main" xmlns="" id="{ED93E34F-9B43-4958-A27B-2DD2A8A28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902" r="941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3300" flipH="1">
            <a:off x="498759" y="838542"/>
            <a:ext cx="1655194" cy="2027379"/>
          </a:xfrm>
          <a:prstGeom prst="rect">
            <a:avLst/>
          </a:prstGeom>
        </p:spPr>
      </p:pic>
      <p:pic>
        <p:nvPicPr>
          <p:cNvPr id="30" name="Picture 29" descr="f.jpg">
            <a:extLst>
              <a:ext uri="{FF2B5EF4-FFF2-40B4-BE49-F238E27FC236}">
                <a16:creationId xmlns:a16="http://schemas.microsoft.com/office/drawing/2014/main" xmlns="" id="{7FB4B185-BA9A-4681-A368-D7D4001E4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764731" y="1000125"/>
            <a:ext cx="1792977" cy="2012153"/>
          </a:xfrm>
          <a:prstGeom prst="rect">
            <a:avLst/>
          </a:prstGeom>
        </p:spPr>
      </p:pic>
      <p:pic>
        <p:nvPicPr>
          <p:cNvPr id="31" name="Picture 30" descr="t.jpg">
            <a:extLst>
              <a:ext uri="{FF2B5EF4-FFF2-40B4-BE49-F238E27FC236}">
                <a16:creationId xmlns:a16="http://schemas.microsoft.com/office/drawing/2014/main" xmlns="" id="{5FFE72F0-93C6-4063-A47C-7ADAFD0C25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99" b="100000" l="235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74441" y="1143000"/>
            <a:ext cx="1769592" cy="1840449"/>
          </a:xfrm>
          <a:prstGeom prst="rect">
            <a:avLst/>
          </a:prstGeom>
        </p:spPr>
      </p:pic>
      <p:pic>
        <p:nvPicPr>
          <p:cNvPr id="32" name="Picture 31" descr="y.jpg">
            <a:extLst>
              <a:ext uri="{FF2B5EF4-FFF2-40B4-BE49-F238E27FC236}">
                <a16:creationId xmlns:a16="http://schemas.microsoft.com/office/drawing/2014/main" xmlns="" id="{BBD335C2-6D4F-42BE-BA08-2BA72A224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35" b="9773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057752" y="1071564"/>
            <a:ext cx="1843734" cy="2023550"/>
          </a:xfrm>
          <a:prstGeom prst="rect">
            <a:avLst/>
          </a:prstGeom>
        </p:spPr>
      </p:pic>
      <p:sp>
        <p:nvSpPr>
          <p:cNvPr id="39" name="Flowchart: Process 38">
            <a:extLst>
              <a:ext uri="{FF2B5EF4-FFF2-40B4-BE49-F238E27FC236}">
                <a16:creationId xmlns:a16="http://schemas.microsoft.com/office/drawing/2014/main" xmlns="" id="{E815E702-5C34-4A02-9D4E-A44F0701898E}"/>
              </a:ext>
            </a:extLst>
          </p:cNvPr>
          <p:cNvSpPr/>
          <p:nvPr/>
        </p:nvSpPr>
        <p:spPr>
          <a:xfrm rot="3107979">
            <a:off x="6988702" y="4193903"/>
            <a:ext cx="1119144" cy="13235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Arrow: Up 48">
            <a:extLst>
              <a:ext uri="{FF2B5EF4-FFF2-40B4-BE49-F238E27FC236}">
                <a16:creationId xmlns:a16="http://schemas.microsoft.com/office/drawing/2014/main" xmlns="" id="{954ECF6D-1C07-4B32-9D2B-63944FBC5C46}"/>
              </a:ext>
            </a:extLst>
          </p:cNvPr>
          <p:cNvSpPr/>
          <p:nvPr/>
        </p:nvSpPr>
        <p:spPr>
          <a:xfrm>
            <a:off x="852078" y="3312993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xmlns="" id="{64680263-CCBD-4C0A-BAE3-83A7EF556F91}"/>
              </a:ext>
            </a:extLst>
          </p:cNvPr>
          <p:cNvSpPr/>
          <p:nvPr/>
        </p:nvSpPr>
        <p:spPr>
          <a:xfrm rot="934327">
            <a:off x="5393900" y="3694243"/>
            <a:ext cx="1000029" cy="203047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lowchart: Decision 47">
            <a:extLst>
              <a:ext uri="{FF2B5EF4-FFF2-40B4-BE49-F238E27FC236}">
                <a16:creationId xmlns:a16="http://schemas.microsoft.com/office/drawing/2014/main" xmlns="" id="{9B9BE205-37FD-4FF6-8857-A911B4F9D73E}"/>
              </a:ext>
            </a:extLst>
          </p:cNvPr>
          <p:cNvSpPr/>
          <p:nvPr/>
        </p:nvSpPr>
        <p:spPr>
          <a:xfrm>
            <a:off x="2263714" y="4732256"/>
            <a:ext cx="2795009" cy="1573502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Flowchart: Decision 48">
            <a:extLst>
              <a:ext uri="{FF2B5EF4-FFF2-40B4-BE49-F238E27FC236}">
                <a16:creationId xmlns:a16="http://schemas.microsoft.com/office/drawing/2014/main" xmlns="" id="{9B9BE205-37FD-4FF6-8857-A911B4F9D73E}"/>
              </a:ext>
            </a:extLst>
          </p:cNvPr>
          <p:cNvSpPr/>
          <p:nvPr/>
        </p:nvSpPr>
        <p:spPr>
          <a:xfrm>
            <a:off x="4617805" y="4771783"/>
            <a:ext cx="3103253" cy="1457130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Flowchart: Decision 49">
            <a:extLst>
              <a:ext uri="{FF2B5EF4-FFF2-40B4-BE49-F238E27FC236}">
                <a16:creationId xmlns:a16="http://schemas.microsoft.com/office/drawing/2014/main" xmlns="" id="{9B9BE205-37FD-4FF6-8857-A911B4F9D73E}"/>
              </a:ext>
            </a:extLst>
          </p:cNvPr>
          <p:cNvSpPr/>
          <p:nvPr/>
        </p:nvSpPr>
        <p:spPr>
          <a:xfrm>
            <a:off x="9578738" y="4787907"/>
            <a:ext cx="2697666" cy="1563692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Flowchart: Decision 50">
            <a:extLst>
              <a:ext uri="{FF2B5EF4-FFF2-40B4-BE49-F238E27FC236}">
                <a16:creationId xmlns:a16="http://schemas.microsoft.com/office/drawing/2014/main" xmlns="" id="{9B9BE205-37FD-4FF6-8857-A911B4F9D73E}"/>
              </a:ext>
            </a:extLst>
          </p:cNvPr>
          <p:cNvSpPr/>
          <p:nvPr/>
        </p:nvSpPr>
        <p:spPr>
          <a:xfrm>
            <a:off x="6954791" y="4763809"/>
            <a:ext cx="3195256" cy="1612779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Arrow: Up 48">
            <a:extLst>
              <a:ext uri="{FF2B5EF4-FFF2-40B4-BE49-F238E27FC236}">
                <a16:creationId xmlns:a16="http://schemas.microsoft.com/office/drawing/2014/main" xmlns="" id="{954ECF6D-1C07-4B32-9D2B-63944FBC5C46}"/>
              </a:ext>
            </a:extLst>
          </p:cNvPr>
          <p:cNvSpPr/>
          <p:nvPr/>
        </p:nvSpPr>
        <p:spPr>
          <a:xfrm>
            <a:off x="3309535" y="3327281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Up 48">
            <a:extLst>
              <a:ext uri="{FF2B5EF4-FFF2-40B4-BE49-F238E27FC236}">
                <a16:creationId xmlns:a16="http://schemas.microsoft.com/office/drawing/2014/main" xmlns="" id="{954ECF6D-1C07-4B32-9D2B-63944FBC5C46}"/>
              </a:ext>
            </a:extLst>
          </p:cNvPr>
          <p:cNvSpPr/>
          <p:nvPr/>
        </p:nvSpPr>
        <p:spPr>
          <a:xfrm>
            <a:off x="5738412" y="3327281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Up 48">
            <a:extLst>
              <a:ext uri="{FF2B5EF4-FFF2-40B4-BE49-F238E27FC236}">
                <a16:creationId xmlns:a16="http://schemas.microsoft.com/office/drawing/2014/main" xmlns="" id="{954ECF6D-1C07-4B32-9D2B-63944FBC5C46}"/>
              </a:ext>
            </a:extLst>
          </p:cNvPr>
          <p:cNvSpPr/>
          <p:nvPr/>
        </p:nvSpPr>
        <p:spPr>
          <a:xfrm>
            <a:off x="8181574" y="3327281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Up 48">
            <a:extLst>
              <a:ext uri="{FF2B5EF4-FFF2-40B4-BE49-F238E27FC236}">
                <a16:creationId xmlns:a16="http://schemas.microsoft.com/office/drawing/2014/main" xmlns="" id="{954ECF6D-1C07-4B32-9D2B-63944FBC5C46}"/>
              </a:ext>
            </a:extLst>
          </p:cNvPr>
          <p:cNvSpPr/>
          <p:nvPr/>
        </p:nvSpPr>
        <p:spPr>
          <a:xfrm>
            <a:off x="10567599" y="3327281"/>
            <a:ext cx="748123" cy="1450816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Decision 55">
            <a:extLst>
              <a:ext uri="{FF2B5EF4-FFF2-40B4-BE49-F238E27FC236}">
                <a16:creationId xmlns:a16="http://schemas.microsoft.com/office/drawing/2014/main" xmlns="" id="{9B9BE205-37FD-4FF6-8857-A911B4F9D73E}"/>
              </a:ext>
            </a:extLst>
          </p:cNvPr>
          <p:cNvSpPr/>
          <p:nvPr/>
        </p:nvSpPr>
        <p:spPr>
          <a:xfrm>
            <a:off x="-353867" y="4806481"/>
            <a:ext cx="3047616" cy="1570107"/>
          </a:xfrm>
          <a:prstGeom prst="flowChartDecis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</TotalTime>
  <Words>255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Windows User</cp:lastModifiedBy>
  <cp:revision>68</cp:revision>
  <dcterms:created xsi:type="dcterms:W3CDTF">2021-06-16T07:39:44Z</dcterms:created>
  <dcterms:modified xsi:type="dcterms:W3CDTF">2021-08-02T06:23:18Z</dcterms:modified>
</cp:coreProperties>
</file>