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9" r:id="rId3"/>
    <p:sldId id="282" r:id="rId4"/>
    <p:sldId id="275" r:id="rId5"/>
    <p:sldId id="278" r:id="rId6"/>
    <p:sldId id="277" r:id="rId7"/>
    <p:sldId id="280" r:id="rId8"/>
    <p:sldId id="279" r:id="rId9"/>
    <p:sldId id="281" r:id="rId10"/>
    <p:sldId id="286" r:id="rId11"/>
    <p:sldId id="262" r:id="rId12"/>
    <p:sldId id="271" r:id="rId13"/>
    <p:sldId id="288" r:id="rId14"/>
    <p:sldId id="289" r:id="rId15"/>
    <p:sldId id="284" r:id="rId16"/>
    <p:sldId id="285" r:id="rId17"/>
    <p:sldId id="287" r:id="rId18"/>
    <p:sldId id="264" r:id="rId19"/>
    <p:sldId id="263" r:id="rId20"/>
    <p:sldId id="261" r:id="rId21"/>
    <p:sldId id="274" r:id="rId22"/>
    <p:sldId id="268" r:id="rId23"/>
    <p:sldId id="265" r:id="rId24"/>
    <p:sldId id="272" r:id="rId25"/>
    <p:sldId id="273" r:id="rId26"/>
    <p:sldId id="266" r:id="rId27"/>
    <p:sldId id="267" r:id="rId28"/>
    <p:sldId id="26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275F88-4E78-46F0-83BC-14EAF2EC5D23}">
          <p14:sldIdLst>
            <p14:sldId id="270"/>
            <p14:sldId id="259"/>
            <p14:sldId id="282"/>
            <p14:sldId id="275"/>
            <p14:sldId id="278"/>
            <p14:sldId id="277"/>
            <p14:sldId id="280"/>
            <p14:sldId id="279"/>
            <p14:sldId id="281"/>
            <p14:sldId id="286"/>
            <p14:sldId id="262"/>
            <p14:sldId id="271"/>
            <p14:sldId id="288"/>
            <p14:sldId id="289"/>
            <p14:sldId id="284"/>
            <p14:sldId id="285"/>
            <p14:sldId id="287"/>
            <p14:sldId id="264"/>
            <p14:sldId id="263"/>
            <p14:sldId id="261"/>
            <p14:sldId id="274"/>
            <p14:sldId id="268"/>
          </p14:sldIdLst>
        </p14:section>
        <p14:section name="Untitled Section" id="{1308F4F6-2DBC-42AA-B4EC-67975F490AF1}">
          <p14:sldIdLst>
            <p14:sldId id="265"/>
            <p14:sldId id="272"/>
            <p14:sldId id="273"/>
            <p14:sldId id="266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0F85BB-45CF-42F6-B36D-17884C9F321C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0C1392-15E7-4ADE-A61D-A9F23494AC95}">
      <dgm:prSet phldrT="[Text]" custT="1"/>
      <dgm:spPr/>
      <dgm:t>
        <a:bodyPr/>
        <a:lstStyle/>
        <a:p>
          <a:r>
            <a:rPr lang="bn-IN" sz="3200" dirty="0" smtClean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হাই কোর্ট বিভাগ</a:t>
          </a:r>
          <a:endParaRPr lang="en-US" sz="3200" dirty="0">
            <a:solidFill>
              <a:schemeClr val="tx2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CECE5B-9F12-483B-8C20-F7B49D632752}" type="parTrans" cxnId="{3C2990F5-71B4-45E5-86AA-CEA827DDB09C}">
      <dgm:prSet/>
      <dgm:spPr/>
      <dgm:t>
        <a:bodyPr/>
        <a:lstStyle/>
        <a:p>
          <a:endParaRPr lang="en-US"/>
        </a:p>
      </dgm:t>
    </dgm:pt>
    <dgm:pt modelId="{54646965-0F73-4672-8CAA-D03E4800677E}" type="sibTrans" cxnId="{3C2990F5-71B4-45E5-86AA-CEA827DDB09C}">
      <dgm:prSet/>
      <dgm:spPr/>
      <dgm:t>
        <a:bodyPr/>
        <a:lstStyle/>
        <a:p>
          <a:endParaRPr lang="en-US"/>
        </a:p>
      </dgm:t>
    </dgm:pt>
    <dgm:pt modelId="{C38EEE91-0BC6-4A43-BCA9-0E47599017B7}">
      <dgm:prSet phldrT="[Text]" custT="1"/>
      <dgm:spPr/>
      <dgm:t>
        <a:bodyPr/>
        <a:lstStyle/>
        <a:p>
          <a:r>
            <a:rPr lang="bn-IN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আপিল বিভাগ</a:t>
          </a:r>
          <a:endParaRPr lang="en-US" sz="36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44BC53-E1DB-4E28-B751-8F882B04FEFC}" type="parTrans" cxnId="{B45BA1C9-767B-41A1-A3ED-9B0FD7478902}">
      <dgm:prSet/>
      <dgm:spPr/>
      <dgm:t>
        <a:bodyPr/>
        <a:lstStyle/>
        <a:p>
          <a:endParaRPr lang="en-US"/>
        </a:p>
      </dgm:t>
    </dgm:pt>
    <dgm:pt modelId="{5AA6589A-8DB3-4397-A1B0-79AEC8F73C59}" type="sibTrans" cxnId="{B45BA1C9-767B-41A1-A3ED-9B0FD7478902}">
      <dgm:prSet/>
      <dgm:spPr/>
      <dgm:t>
        <a:bodyPr/>
        <a:lstStyle/>
        <a:p>
          <a:endParaRPr lang="en-US"/>
        </a:p>
      </dgm:t>
    </dgm:pt>
    <dgm:pt modelId="{50B8ADEC-FF03-4EAC-B87D-99D57BDC8BD9}" type="pres">
      <dgm:prSet presAssocID="{710F85BB-45CF-42F6-B36D-17884C9F321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A5FEC8-542F-4CE1-A2B8-AAFFEC7D49D5}" type="pres">
      <dgm:prSet presAssocID="{A50C1392-15E7-4ADE-A61D-A9F23494AC95}" presName="arrow" presStyleLbl="node1" presStyleIdx="0" presStyleCnt="2" custScaleY="100238" custRadScaleRad="70848" custRadScaleInc="-1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A665C-16E5-4064-B926-23F9EB090314}" type="pres">
      <dgm:prSet presAssocID="{C38EEE91-0BC6-4A43-BCA9-0E47599017B7}" presName="arrow" presStyleLbl="node1" presStyleIdx="1" presStyleCnt="2" custRadScaleRad="71751" custRadScaleInc="1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B27647-8D50-4DC9-85DD-181EF78C3FD8}" type="presOf" srcId="{A50C1392-15E7-4ADE-A61D-A9F23494AC95}" destId="{10A5FEC8-542F-4CE1-A2B8-AAFFEC7D49D5}" srcOrd="0" destOrd="0" presId="urn:microsoft.com/office/officeart/2005/8/layout/arrow1"/>
    <dgm:cxn modelId="{B45BA1C9-767B-41A1-A3ED-9B0FD7478902}" srcId="{710F85BB-45CF-42F6-B36D-17884C9F321C}" destId="{C38EEE91-0BC6-4A43-BCA9-0E47599017B7}" srcOrd="1" destOrd="0" parTransId="{9744BC53-E1DB-4E28-B751-8F882B04FEFC}" sibTransId="{5AA6589A-8DB3-4397-A1B0-79AEC8F73C59}"/>
    <dgm:cxn modelId="{3C2990F5-71B4-45E5-86AA-CEA827DDB09C}" srcId="{710F85BB-45CF-42F6-B36D-17884C9F321C}" destId="{A50C1392-15E7-4ADE-A61D-A9F23494AC95}" srcOrd="0" destOrd="0" parTransId="{D0CECE5B-9F12-483B-8C20-F7B49D632752}" sibTransId="{54646965-0F73-4672-8CAA-D03E4800677E}"/>
    <dgm:cxn modelId="{7C3E502E-E84A-4632-8827-A773D2BB1C56}" type="presOf" srcId="{710F85BB-45CF-42F6-B36D-17884C9F321C}" destId="{50B8ADEC-FF03-4EAC-B87D-99D57BDC8BD9}" srcOrd="0" destOrd="0" presId="urn:microsoft.com/office/officeart/2005/8/layout/arrow1"/>
    <dgm:cxn modelId="{2F91460C-D2B2-4054-9C80-6B3547F5370B}" type="presOf" srcId="{C38EEE91-0BC6-4A43-BCA9-0E47599017B7}" destId="{1BAA665C-16E5-4064-B926-23F9EB090314}" srcOrd="0" destOrd="0" presId="urn:microsoft.com/office/officeart/2005/8/layout/arrow1"/>
    <dgm:cxn modelId="{D9951C0C-7D59-4DF2-894F-B5489CBFACCD}" type="presParOf" srcId="{50B8ADEC-FF03-4EAC-B87D-99D57BDC8BD9}" destId="{10A5FEC8-542F-4CE1-A2B8-AAFFEC7D49D5}" srcOrd="0" destOrd="0" presId="urn:microsoft.com/office/officeart/2005/8/layout/arrow1"/>
    <dgm:cxn modelId="{7151FB8B-AF55-4573-AFA8-670CC7CD17DB}" type="presParOf" srcId="{50B8ADEC-FF03-4EAC-B87D-99D57BDC8BD9}" destId="{1BAA665C-16E5-4064-B926-23F9EB090314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0335C0-0152-4F51-A909-FEEBB6610EE0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2F22C47-6163-4523-A63F-9BDF2FA5A7FA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bn-BD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আদি</a:t>
          </a:r>
        </a:p>
        <a:p>
          <a:r>
            <a:rPr lang="bn-BD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এখতিয়ার</a:t>
          </a:r>
          <a:endParaRPr lang="en-US" sz="28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63748C-7981-4C4F-9866-708E9F569357}" type="parTrans" cxnId="{1C6384C3-2F61-46FF-A047-BC4FFFA3DB82}">
      <dgm:prSet/>
      <dgm:spPr/>
      <dgm:t>
        <a:bodyPr/>
        <a:lstStyle/>
        <a:p>
          <a:endParaRPr lang="en-US"/>
        </a:p>
      </dgm:t>
    </dgm:pt>
    <dgm:pt modelId="{E07FEAA3-CE61-4940-9276-1B527A81283F}" type="sibTrans" cxnId="{1C6384C3-2F61-46FF-A047-BC4FFFA3DB82}">
      <dgm:prSet/>
      <dgm:spPr/>
      <dgm:t>
        <a:bodyPr/>
        <a:lstStyle/>
        <a:p>
          <a:endParaRPr lang="en-US"/>
        </a:p>
      </dgm:t>
    </dgm:pt>
    <dgm:pt modelId="{233365A7-26DD-424B-9F97-4A58CE6127D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আপিল</a:t>
          </a:r>
        </a:p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এখতিয়ার।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357CD8-7B76-43C5-BD5E-4B9994AE3E1D}" type="parTrans" cxnId="{FC3AD7F4-7973-48FC-B1EB-17D83E1092FF}">
      <dgm:prSet/>
      <dgm:spPr/>
      <dgm:t>
        <a:bodyPr/>
        <a:lstStyle/>
        <a:p>
          <a:endParaRPr lang="en-US"/>
        </a:p>
      </dgm:t>
    </dgm:pt>
    <dgm:pt modelId="{69B544F3-CF7D-4AD7-B505-976B09A51525}" type="sibTrans" cxnId="{FC3AD7F4-7973-48FC-B1EB-17D83E1092FF}">
      <dgm:prSet/>
      <dgm:spPr/>
      <dgm:t>
        <a:bodyPr/>
        <a:lstStyle/>
        <a:p>
          <a:endParaRPr lang="en-US"/>
        </a:p>
      </dgm:t>
    </dgm:pt>
    <dgm:pt modelId="{9C09C827-12ED-41D9-97E5-8DA40236311B}">
      <dgm:prSet phldrT="[Text]" custT="1"/>
      <dgm:spPr>
        <a:solidFill>
          <a:schemeClr val="bg1">
            <a:lumMod val="95000"/>
            <a:lumOff val="5000"/>
          </a:schemeClr>
        </a:solidFill>
      </dgm:spPr>
      <dgm:t>
        <a:bodyPr/>
        <a:lstStyle/>
        <a:p>
          <a:r>
            <a:rPr lang="bn-BD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৩।উপদেষ্টা</a:t>
          </a:r>
        </a:p>
        <a:p>
          <a:r>
            <a:rPr lang="bn-BD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মূলক</a:t>
          </a:r>
        </a:p>
        <a:p>
          <a:r>
            <a:rPr lang="bn-BD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এখতিয়ার</a:t>
          </a:r>
          <a:r>
            <a:rPr lang="bn-BD" sz="2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0436E1-5674-4012-9574-F348ED02D560}" type="parTrans" cxnId="{C7E738FE-CD93-4E4B-A7AB-A24EE2F7FDEA}">
      <dgm:prSet/>
      <dgm:spPr/>
      <dgm:t>
        <a:bodyPr/>
        <a:lstStyle/>
        <a:p>
          <a:endParaRPr lang="en-US"/>
        </a:p>
      </dgm:t>
    </dgm:pt>
    <dgm:pt modelId="{B3BAC02A-4BA5-4982-AE86-F5B0A7261B84}" type="sibTrans" cxnId="{C7E738FE-CD93-4E4B-A7AB-A24EE2F7FDEA}">
      <dgm:prSet/>
      <dgm:spPr/>
      <dgm:t>
        <a:bodyPr/>
        <a:lstStyle/>
        <a:p>
          <a:endParaRPr lang="en-US"/>
        </a:p>
      </dgm:t>
    </dgm:pt>
    <dgm:pt modelId="{6D08344D-AE56-4675-A61F-F0BBA1DF1E85}" type="pres">
      <dgm:prSet presAssocID="{8B0335C0-0152-4F51-A909-FEEBB6610EE0}" presName="compositeShape" presStyleCnt="0">
        <dgm:presLayoutVars>
          <dgm:chMax val="7"/>
          <dgm:dir/>
          <dgm:resizeHandles val="exact"/>
        </dgm:presLayoutVars>
      </dgm:prSet>
      <dgm:spPr/>
    </dgm:pt>
    <dgm:pt modelId="{CE7F986F-2B37-494F-8DC7-1A61BE177B94}" type="pres">
      <dgm:prSet presAssocID="{8B0335C0-0152-4F51-A909-FEEBB6610EE0}" presName="wedge1" presStyleLbl="node1" presStyleIdx="0" presStyleCnt="3" custScaleX="107363" custScaleY="110579" custLinFactNeighborX="5112" custLinFactNeighborY="4234"/>
      <dgm:spPr/>
      <dgm:t>
        <a:bodyPr/>
        <a:lstStyle/>
        <a:p>
          <a:endParaRPr lang="en-US"/>
        </a:p>
      </dgm:t>
    </dgm:pt>
    <dgm:pt modelId="{1751B6DD-41CE-4F9A-9008-C403AD66F5C1}" type="pres">
      <dgm:prSet presAssocID="{8B0335C0-0152-4F51-A909-FEEBB6610EE0}" presName="dummy1a" presStyleCnt="0"/>
      <dgm:spPr/>
    </dgm:pt>
    <dgm:pt modelId="{887D809F-B097-4845-B14B-971127223AC3}" type="pres">
      <dgm:prSet presAssocID="{8B0335C0-0152-4F51-A909-FEEBB6610EE0}" presName="dummy1b" presStyleCnt="0"/>
      <dgm:spPr/>
    </dgm:pt>
    <dgm:pt modelId="{6FFC1911-37F2-4D53-9E94-BFC91A907A7B}" type="pres">
      <dgm:prSet presAssocID="{8B0335C0-0152-4F51-A909-FEEBB6610EE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C9B57-05AD-4A81-83AC-2FBD750C4574}" type="pres">
      <dgm:prSet presAssocID="{8B0335C0-0152-4F51-A909-FEEBB6610EE0}" presName="wedge2" presStyleLbl="node1" presStyleIdx="1" presStyleCnt="3" custLinFactNeighborX="-11686" custLinFactNeighborY="3178"/>
      <dgm:spPr/>
      <dgm:t>
        <a:bodyPr/>
        <a:lstStyle/>
        <a:p>
          <a:endParaRPr lang="en-US"/>
        </a:p>
      </dgm:t>
    </dgm:pt>
    <dgm:pt modelId="{CEADD3AD-100C-48B4-8852-6520DF829877}" type="pres">
      <dgm:prSet presAssocID="{8B0335C0-0152-4F51-A909-FEEBB6610EE0}" presName="dummy2a" presStyleCnt="0"/>
      <dgm:spPr/>
    </dgm:pt>
    <dgm:pt modelId="{9AD0E9CA-15A2-4493-8E35-79B17553FC59}" type="pres">
      <dgm:prSet presAssocID="{8B0335C0-0152-4F51-A909-FEEBB6610EE0}" presName="dummy2b" presStyleCnt="0"/>
      <dgm:spPr/>
    </dgm:pt>
    <dgm:pt modelId="{BB5F5EA8-3318-484A-84B2-8794F261197D}" type="pres">
      <dgm:prSet presAssocID="{8B0335C0-0152-4F51-A909-FEEBB6610EE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AC013-BF8B-484E-A06D-977858F1DA02}" type="pres">
      <dgm:prSet presAssocID="{8B0335C0-0152-4F51-A909-FEEBB6610EE0}" presName="wedge3" presStyleLbl="node1" presStyleIdx="2" presStyleCnt="3" custScaleX="108238" custLinFactNeighborX="-22641" custLinFactNeighborY="1096"/>
      <dgm:spPr/>
      <dgm:t>
        <a:bodyPr/>
        <a:lstStyle/>
        <a:p>
          <a:endParaRPr lang="en-US"/>
        </a:p>
      </dgm:t>
    </dgm:pt>
    <dgm:pt modelId="{35B49D83-0B49-499B-BE37-61E337872BE5}" type="pres">
      <dgm:prSet presAssocID="{8B0335C0-0152-4F51-A909-FEEBB6610EE0}" presName="dummy3a" presStyleCnt="0"/>
      <dgm:spPr/>
    </dgm:pt>
    <dgm:pt modelId="{400F1D78-9058-41CD-9416-B927B384F3D6}" type="pres">
      <dgm:prSet presAssocID="{8B0335C0-0152-4F51-A909-FEEBB6610EE0}" presName="dummy3b" presStyleCnt="0"/>
      <dgm:spPr/>
    </dgm:pt>
    <dgm:pt modelId="{477567BC-FA30-409C-ADE4-51BA81B0E91A}" type="pres">
      <dgm:prSet presAssocID="{8B0335C0-0152-4F51-A909-FEEBB6610EE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62DFA-5F7A-4410-8D6E-2321C61BE5B1}" type="pres">
      <dgm:prSet presAssocID="{E07FEAA3-CE61-4940-9276-1B527A81283F}" presName="arrowWedge1" presStyleLbl="fgSibTrans2D1" presStyleIdx="0" presStyleCnt="3"/>
      <dgm:spPr/>
    </dgm:pt>
    <dgm:pt modelId="{9E685712-DF86-4D3F-AEDD-D46F4C41C935}" type="pres">
      <dgm:prSet presAssocID="{69B544F3-CF7D-4AD7-B505-976B09A51525}" presName="arrowWedge2" presStyleLbl="fgSibTrans2D1" presStyleIdx="1" presStyleCnt="3"/>
      <dgm:spPr/>
    </dgm:pt>
    <dgm:pt modelId="{EC80C84A-BB52-43EF-9BA9-F0FA7990EBA6}" type="pres">
      <dgm:prSet presAssocID="{B3BAC02A-4BA5-4982-AE86-F5B0A7261B84}" presName="arrowWedge3" presStyleLbl="fgSibTrans2D1" presStyleIdx="2" presStyleCnt="3"/>
      <dgm:spPr/>
    </dgm:pt>
  </dgm:ptLst>
  <dgm:cxnLst>
    <dgm:cxn modelId="{E7360B92-72E2-408E-895B-DBE051CDE67B}" type="presOf" srcId="{233365A7-26DD-424B-9F97-4A58CE6127D4}" destId="{BB5F5EA8-3318-484A-84B2-8794F261197D}" srcOrd="1" destOrd="0" presId="urn:microsoft.com/office/officeart/2005/8/layout/cycle8"/>
    <dgm:cxn modelId="{FC3AD7F4-7973-48FC-B1EB-17D83E1092FF}" srcId="{8B0335C0-0152-4F51-A909-FEEBB6610EE0}" destId="{233365A7-26DD-424B-9F97-4A58CE6127D4}" srcOrd="1" destOrd="0" parTransId="{F1357CD8-7B76-43C5-BD5E-4B9994AE3E1D}" sibTransId="{69B544F3-CF7D-4AD7-B505-976B09A51525}"/>
    <dgm:cxn modelId="{880D48BE-1CB6-47D9-A601-326C6B3B6803}" type="presOf" srcId="{22F22C47-6163-4523-A63F-9BDF2FA5A7FA}" destId="{6FFC1911-37F2-4D53-9E94-BFC91A907A7B}" srcOrd="1" destOrd="0" presId="urn:microsoft.com/office/officeart/2005/8/layout/cycle8"/>
    <dgm:cxn modelId="{77C5553B-720C-4CA8-8F89-7DBE46022CBE}" type="presOf" srcId="{8B0335C0-0152-4F51-A909-FEEBB6610EE0}" destId="{6D08344D-AE56-4675-A61F-F0BBA1DF1E85}" srcOrd="0" destOrd="0" presId="urn:microsoft.com/office/officeart/2005/8/layout/cycle8"/>
    <dgm:cxn modelId="{0774EA56-3B3E-433A-B352-3FA4F5C2A1BE}" type="presOf" srcId="{9C09C827-12ED-41D9-97E5-8DA40236311B}" destId="{477567BC-FA30-409C-ADE4-51BA81B0E91A}" srcOrd="1" destOrd="0" presId="urn:microsoft.com/office/officeart/2005/8/layout/cycle8"/>
    <dgm:cxn modelId="{C7E738FE-CD93-4E4B-A7AB-A24EE2F7FDEA}" srcId="{8B0335C0-0152-4F51-A909-FEEBB6610EE0}" destId="{9C09C827-12ED-41D9-97E5-8DA40236311B}" srcOrd="2" destOrd="0" parTransId="{050436E1-5674-4012-9574-F348ED02D560}" sibTransId="{B3BAC02A-4BA5-4982-AE86-F5B0A7261B84}"/>
    <dgm:cxn modelId="{9B5FFFFB-618F-4FEB-BA51-1904742F8A4C}" type="presOf" srcId="{9C09C827-12ED-41D9-97E5-8DA40236311B}" destId="{D1CAC013-BF8B-484E-A06D-977858F1DA02}" srcOrd="0" destOrd="0" presId="urn:microsoft.com/office/officeart/2005/8/layout/cycle8"/>
    <dgm:cxn modelId="{5A4DFD50-152E-44B9-8284-311BD36DBF29}" type="presOf" srcId="{22F22C47-6163-4523-A63F-9BDF2FA5A7FA}" destId="{CE7F986F-2B37-494F-8DC7-1A61BE177B94}" srcOrd="0" destOrd="0" presId="urn:microsoft.com/office/officeart/2005/8/layout/cycle8"/>
    <dgm:cxn modelId="{1C6384C3-2F61-46FF-A047-BC4FFFA3DB82}" srcId="{8B0335C0-0152-4F51-A909-FEEBB6610EE0}" destId="{22F22C47-6163-4523-A63F-9BDF2FA5A7FA}" srcOrd="0" destOrd="0" parTransId="{4963748C-7981-4C4F-9866-708E9F569357}" sibTransId="{E07FEAA3-CE61-4940-9276-1B527A81283F}"/>
    <dgm:cxn modelId="{1B0F2429-39AB-4894-917A-447D30E67605}" type="presOf" srcId="{233365A7-26DD-424B-9F97-4A58CE6127D4}" destId="{662C9B57-05AD-4A81-83AC-2FBD750C4574}" srcOrd="0" destOrd="0" presId="urn:microsoft.com/office/officeart/2005/8/layout/cycle8"/>
    <dgm:cxn modelId="{50044B6D-4D17-483C-9A6F-82F5C97876B0}" type="presParOf" srcId="{6D08344D-AE56-4675-A61F-F0BBA1DF1E85}" destId="{CE7F986F-2B37-494F-8DC7-1A61BE177B94}" srcOrd="0" destOrd="0" presId="urn:microsoft.com/office/officeart/2005/8/layout/cycle8"/>
    <dgm:cxn modelId="{F6D74964-4DE1-4C06-89EE-284522A9BE10}" type="presParOf" srcId="{6D08344D-AE56-4675-A61F-F0BBA1DF1E85}" destId="{1751B6DD-41CE-4F9A-9008-C403AD66F5C1}" srcOrd="1" destOrd="0" presId="urn:microsoft.com/office/officeart/2005/8/layout/cycle8"/>
    <dgm:cxn modelId="{6C7E54C9-E126-46BC-AF6D-26CCF9BDBE6E}" type="presParOf" srcId="{6D08344D-AE56-4675-A61F-F0BBA1DF1E85}" destId="{887D809F-B097-4845-B14B-971127223AC3}" srcOrd="2" destOrd="0" presId="urn:microsoft.com/office/officeart/2005/8/layout/cycle8"/>
    <dgm:cxn modelId="{34E192D2-9D6A-4EE6-B195-E061FF4755B7}" type="presParOf" srcId="{6D08344D-AE56-4675-A61F-F0BBA1DF1E85}" destId="{6FFC1911-37F2-4D53-9E94-BFC91A907A7B}" srcOrd="3" destOrd="0" presId="urn:microsoft.com/office/officeart/2005/8/layout/cycle8"/>
    <dgm:cxn modelId="{F69B0F7A-B571-485C-B1E1-30AF55215C64}" type="presParOf" srcId="{6D08344D-AE56-4675-A61F-F0BBA1DF1E85}" destId="{662C9B57-05AD-4A81-83AC-2FBD750C4574}" srcOrd="4" destOrd="0" presId="urn:microsoft.com/office/officeart/2005/8/layout/cycle8"/>
    <dgm:cxn modelId="{462DE41D-670C-4FE2-8B6E-B525C194FE67}" type="presParOf" srcId="{6D08344D-AE56-4675-A61F-F0BBA1DF1E85}" destId="{CEADD3AD-100C-48B4-8852-6520DF829877}" srcOrd="5" destOrd="0" presId="urn:microsoft.com/office/officeart/2005/8/layout/cycle8"/>
    <dgm:cxn modelId="{4A59C9F9-C546-4E8C-A4FA-E2A5F372E874}" type="presParOf" srcId="{6D08344D-AE56-4675-A61F-F0BBA1DF1E85}" destId="{9AD0E9CA-15A2-4493-8E35-79B17553FC59}" srcOrd="6" destOrd="0" presId="urn:microsoft.com/office/officeart/2005/8/layout/cycle8"/>
    <dgm:cxn modelId="{2342B04F-7761-4DAB-B416-9201AFD82965}" type="presParOf" srcId="{6D08344D-AE56-4675-A61F-F0BBA1DF1E85}" destId="{BB5F5EA8-3318-484A-84B2-8794F261197D}" srcOrd="7" destOrd="0" presId="urn:microsoft.com/office/officeart/2005/8/layout/cycle8"/>
    <dgm:cxn modelId="{AE13540D-5737-4937-B8F8-379F68F11936}" type="presParOf" srcId="{6D08344D-AE56-4675-A61F-F0BBA1DF1E85}" destId="{D1CAC013-BF8B-484E-A06D-977858F1DA02}" srcOrd="8" destOrd="0" presId="urn:microsoft.com/office/officeart/2005/8/layout/cycle8"/>
    <dgm:cxn modelId="{7B3FA28B-5C80-45B3-9C10-874359C7055A}" type="presParOf" srcId="{6D08344D-AE56-4675-A61F-F0BBA1DF1E85}" destId="{35B49D83-0B49-499B-BE37-61E337872BE5}" srcOrd="9" destOrd="0" presId="urn:microsoft.com/office/officeart/2005/8/layout/cycle8"/>
    <dgm:cxn modelId="{750CA6CD-8DEF-47BA-99FA-356948489380}" type="presParOf" srcId="{6D08344D-AE56-4675-A61F-F0BBA1DF1E85}" destId="{400F1D78-9058-41CD-9416-B927B384F3D6}" srcOrd="10" destOrd="0" presId="urn:microsoft.com/office/officeart/2005/8/layout/cycle8"/>
    <dgm:cxn modelId="{D0299E9F-886B-4ECE-86F3-DF9B4B108015}" type="presParOf" srcId="{6D08344D-AE56-4675-A61F-F0BBA1DF1E85}" destId="{477567BC-FA30-409C-ADE4-51BA81B0E91A}" srcOrd="11" destOrd="0" presId="urn:microsoft.com/office/officeart/2005/8/layout/cycle8"/>
    <dgm:cxn modelId="{19880734-E7D9-4F78-AE50-30BA7322BAEF}" type="presParOf" srcId="{6D08344D-AE56-4675-A61F-F0BBA1DF1E85}" destId="{89A62DFA-5F7A-4410-8D6E-2321C61BE5B1}" srcOrd="12" destOrd="0" presId="urn:microsoft.com/office/officeart/2005/8/layout/cycle8"/>
    <dgm:cxn modelId="{7C7BF7F8-03E6-42D7-9EB0-920167CFA66D}" type="presParOf" srcId="{6D08344D-AE56-4675-A61F-F0BBA1DF1E85}" destId="{9E685712-DF86-4D3F-AEDD-D46F4C41C935}" srcOrd="13" destOrd="0" presId="urn:microsoft.com/office/officeart/2005/8/layout/cycle8"/>
    <dgm:cxn modelId="{0CFFFEC0-E437-4F51-874F-99EE9812C748}" type="presParOf" srcId="{6D08344D-AE56-4675-A61F-F0BBA1DF1E85}" destId="{EC80C84A-BB52-43EF-9BA9-F0FA7990EBA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369D-C985-4A8A-ABB4-D413242A0724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23FA-645C-4F17-A2AC-57505928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0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369D-C985-4A8A-ABB4-D413242A0724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23FA-645C-4F17-A2AC-57505928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8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369D-C985-4A8A-ABB4-D413242A0724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23FA-645C-4F17-A2AC-57505928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369D-C985-4A8A-ABB4-D413242A0724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23FA-645C-4F17-A2AC-57505928229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8921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369D-C985-4A8A-ABB4-D413242A0724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23FA-645C-4F17-A2AC-57505928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67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369D-C985-4A8A-ABB4-D413242A0724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23FA-645C-4F17-A2AC-57505928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38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369D-C985-4A8A-ABB4-D413242A0724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23FA-645C-4F17-A2AC-57505928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74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369D-C985-4A8A-ABB4-D413242A0724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23FA-645C-4F17-A2AC-57505928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67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369D-C985-4A8A-ABB4-D413242A0724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23FA-645C-4F17-A2AC-57505928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1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369D-C985-4A8A-ABB4-D413242A0724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23FA-645C-4F17-A2AC-57505928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7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369D-C985-4A8A-ABB4-D413242A0724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23FA-645C-4F17-A2AC-57505928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0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369D-C985-4A8A-ABB4-D413242A0724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23FA-645C-4F17-A2AC-57505928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5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369D-C985-4A8A-ABB4-D413242A0724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23FA-645C-4F17-A2AC-57505928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6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369D-C985-4A8A-ABB4-D413242A0724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23FA-645C-4F17-A2AC-57505928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6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369D-C985-4A8A-ABB4-D413242A0724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23FA-645C-4F17-A2AC-57505928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369D-C985-4A8A-ABB4-D413242A0724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23FA-645C-4F17-A2AC-57505928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2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369D-C985-4A8A-ABB4-D413242A0724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23FA-645C-4F17-A2AC-57505928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6C3369D-C985-4A8A-ABB4-D413242A0724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623FA-645C-4F17-A2AC-57505928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08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09688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সু-শাসন ক্লাশে সবাইকে শুভেচ্ছা ও স্বাগতম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55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54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34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109" y="0"/>
            <a:ext cx="110697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176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50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092" y="395786"/>
            <a:ext cx="10331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সুপ্রীম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কোর্টের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বিচারকগণ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শপত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নিচ্ছেন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153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830"/>
            <a:ext cx="12288982" cy="6980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271" y="-122830"/>
            <a:ext cx="10640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কোর্টের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61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636" y="134824"/>
            <a:ext cx="11707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সুপ্রীম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কোর্টে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বিচারক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আইনজীবীদের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2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56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232" y="0"/>
            <a:ext cx="11535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ঘোষণাঃ-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805" y="5780782"/>
            <a:ext cx="12093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সর্বোচ্চ বিচার কাঠামো কি, সুপ্রিম কোর্ট কি, সুপ্রিম কোর্টের গঠন কি, এবং সুপ্রিম কোর্টের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কার্যাবলী সমূহ কি কি।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4"/>
            <a:ext cx="12192000" cy="48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44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95897"/>
            <a:ext cx="113884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সর্বোচ্চ বিচার বিভাগের নাম কি তা বলতে পারবে।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সুপ্রিম কোর্টের গঠন কাঠামো কি </a:t>
            </a:r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ব্যাখ্যা করতে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সুপ্রিম কোর্টের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 সমূহ কি কি তা মূল্যায়ন করতে পারবে।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1442" y="0"/>
            <a:ext cx="9601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1107996"/>
            <a:ext cx="12192000" cy="36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61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9727" y="667478"/>
            <a:ext cx="5167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7" y="3687900"/>
            <a:ext cx="55635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আজহারুল ইসলাম,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অধ্যাপক,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 ইউনিয়ন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পাকুন্দিয়া-কিশোরগঞ্জ,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০১৭১২৩৮৯৭৫২ ,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8287" y="3687901"/>
            <a:ext cx="66237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দ্বাদশ,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সু-শাসন,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পঞ্চম,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বাংলাদেশের বিচার বিভাগ,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সুপ্রীম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কোর্ট</a:t>
            </a:r>
            <a:endParaRPr lang="bn-BD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IN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৬/</a:t>
            </a:r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</a:t>
            </a:r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bn-BD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-1"/>
            <a:ext cx="3853218" cy="3687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" y="-4841"/>
            <a:ext cx="3516406" cy="369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53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0"/>
            <a:ext cx="11095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সুপ্রিম কোর্ট বলতে কি বুঝ?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25689"/>
            <a:ext cx="119841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বিচার বিভাগের শীর্ষ আদালত সুপ্রিম কোর্ট । বিচার বিভাগের সর্বোচ্চ আদালত হিসেবে </a:t>
            </a:r>
            <a:r>
              <a:rPr lang="bn-IN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সুপ্রিম কোর্ট জনগনের </a:t>
            </a:r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অধিকার রক্ষা এবং আইনের শাসন প্রতিষ্টা করে থাকে। </a:t>
            </a:r>
            <a:r>
              <a:rPr lang="bn-BD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সংবিধানের ৯৪ নং অনুচ্ছেদ অনুযায়ী </a:t>
            </a:r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সুপ্রিম কোর্ট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হাইকোর্ট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আপিল বিভাগ নিয়ে একত্রে সুপ্রিম কোর্ট গঠিত। </a:t>
            </a:r>
            <a:r>
              <a:rPr lang="bn-BD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সুপ্রিম কোর্ট বাংলাদেশের সর্বোচ্চ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আদালত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সুপ্রিম কোর্টের প্রধান বিচারপতিকে রাষ্ট্রপতি নিয়োগ দ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িবেন</a:t>
            </a:r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সুপ্রিম কোর্টের বিচারকগন ৬৭ বছর বয়স পর্যন্ত স্থায়ী পদে বহাল থাকেন। রাজধানী শহরে সুপ্রিম কোর্টের স্থায়ী আসন থাকবে। সুপ্রিম কোর্টের বিচার হবে বেঞ্চের মাধ্যমে।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সুপ্রীম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কোর্টের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বিচারপতির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আপীল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প্রবীণতম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বিচারক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বিচারপতির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কার্যভার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72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40608087"/>
              </p:ext>
            </p:extLst>
          </p:nvPr>
        </p:nvGraphicFramePr>
        <p:xfrm>
          <a:off x="216568" y="3192956"/>
          <a:ext cx="11975432" cy="319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Wave 4"/>
          <p:cNvSpPr/>
          <p:nvPr/>
        </p:nvSpPr>
        <p:spPr>
          <a:xfrm>
            <a:off x="3200399" y="1541060"/>
            <a:ext cx="4059382" cy="1357745"/>
          </a:xfrm>
          <a:prstGeom prst="wave">
            <a:avLst>
              <a:gd name="adj1" fmla="val 12500"/>
              <a:gd name="adj2" fmla="val 20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17817" y="1835211"/>
            <a:ext cx="3034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সুপ্রিম কোর্ট</a:t>
            </a:r>
            <a:endParaRPr lang="en-US" sz="4400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06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5FEC8-542F-4CE1-A2B8-AAFFEC7D4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10A5FEC8-542F-4CE1-A2B8-AAFFEC7D4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10A5FEC8-542F-4CE1-A2B8-AAFFEC7D4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AA665C-16E5-4064-B926-23F9EB090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1BAA665C-16E5-4064-B926-23F9EB090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BAA665C-16E5-4064-B926-23F9EB090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26356123"/>
              </p:ext>
            </p:extLst>
          </p:nvPr>
        </p:nvGraphicFramePr>
        <p:xfrm>
          <a:off x="0" y="2341417"/>
          <a:ext cx="12192000" cy="451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7562" y="1325754"/>
            <a:ext cx="11513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সুপ্রিম কোর্টের ক্ষমতা ও কার্যাবলী সমূহঃ-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77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7F986F-2B37-494F-8DC7-1A61BE177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7F986F-2B37-494F-8DC7-1A61BE177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7F986F-2B37-494F-8DC7-1A61BE177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7F986F-2B37-494F-8DC7-1A61BE177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7F986F-2B37-494F-8DC7-1A61BE177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7F986F-2B37-494F-8DC7-1A61BE177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7F986F-2B37-494F-8DC7-1A61BE177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7F986F-2B37-494F-8DC7-1A61BE177B9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7F986F-2B37-494F-8DC7-1A61BE177B9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7F986F-2B37-494F-8DC7-1A61BE177B9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7F986F-2B37-494F-8DC7-1A61BE177B9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7F986F-2B37-494F-8DC7-1A61BE177B9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7F986F-2B37-494F-8DC7-1A61BE177B9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7F986F-2B37-494F-8DC7-1A61BE177B9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7F986F-2B37-494F-8DC7-1A61BE177B9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62DFA-5F7A-4410-8D6E-2321C61BE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62DFA-5F7A-4410-8D6E-2321C61BE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62DFA-5F7A-4410-8D6E-2321C61BE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62DFA-5F7A-4410-8D6E-2321C61BE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62DFA-5F7A-4410-8D6E-2321C61BE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62DFA-5F7A-4410-8D6E-2321C61BE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62DFA-5F7A-4410-8D6E-2321C61BE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62DFA-5F7A-4410-8D6E-2321C61BE5B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62DFA-5F7A-4410-8D6E-2321C61BE5B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62DFA-5F7A-4410-8D6E-2321C61BE5B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62DFA-5F7A-4410-8D6E-2321C61BE5B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62DFA-5F7A-4410-8D6E-2321C61BE5B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62DFA-5F7A-4410-8D6E-2321C61BE5B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62DFA-5F7A-4410-8D6E-2321C61BE5B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62DFA-5F7A-4410-8D6E-2321C61BE5B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2C9B57-05AD-4A81-83AC-2FBD750C4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2C9B57-05AD-4A81-83AC-2FBD750C4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2C9B57-05AD-4A81-83AC-2FBD750C4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2C9B57-05AD-4A81-83AC-2FBD750C4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2C9B57-05AD-4A81-83AC-2FBD750C4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2C9B57-05AD-4A81-83AC-2FBD750C4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2C9B57-05AD-4A81-83AC-2FBD750C4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2C9B57-05AD-4A81-83AC-2FBD750C457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2C9B57-05AD-4A81-83AC-2FBD750C457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2C9B57-05AD-4A81-83AC-2FBD750C457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2C9B57-05AD-4A81-83AC-2FBD750C457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2C9B57-05AD-4A81-83AC-2FBD750C457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2C9B57-05AD-4A81-83AC-2FBD750C457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2C9B57-05AD-4A81-83AC-2FBD750C457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2C9B57-05AD-4A81-83AC-2FBD750C457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685712-DF86-4D3F-AEDD-D46F4C41C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685712-DF86-4D3F-AEDD-D46F4C41C9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685712-DF86-4D3F-AEDD-D46F4C41C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685712-DF86-4D3F-AEDD-D46F4C41C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685712-DF86-4D3F-AEDD-D46F4C41C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685712-DF86-4D3F-AEDD-D46F4C41C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685712-DF86-4D3F-AEDD-D46F4C41C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685712-DF86-4D3F-AEDD-D46F4C41C93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685712-DF86-4D3F-AEDD-D46F4C41C93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685712-DF86-4D3F-AEDD-D46F4C41C93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685712-DF86-4D3F-AEDD-D46F4C41C93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685712-DF86-4D3F-AEDD-D46F4C41C93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685712-DF86-4D3F-AEDD-D46F4C41C93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685712-DF86-4D3F-AEDD-D46F4C41C93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685712-DF86-4D3F-AEDD-D46F4C41C93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013-BF8B-484E-A06D-977858F1D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013-BF8B-484E-A06D-977858F1D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013-BF8B-484E-A06D-977858F1D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013-BF8B-484E-A06D-977858F1D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013-BF8B-484E-A06D-977858F1D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013-BF8B-484E-A06D-977858F1D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013-BF8B-484E-A06D-977858F1D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013-BF8B-484E-A06D-977858F1DA0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013-BF8B-484E-A06D-977858F1DA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013-BF8B-484E-A06D-977858F1DA0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013-BF8B-484E-A06D-977858F1DA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013-BF8B-484E-A06D-977858F1DA0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013-BF8B-484E-A06D-977858F1DA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013-BF8B-484E-A06D-977858F1DA0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AC013-BF8B-484E-A06D-977858F1DA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80C84A-BB52-43EF-9BA9-F0FA7990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80C84A-BB52-43EF-9BA9-F0FA7990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80C84A-BB52-43EF-9BA9-F0FA7990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80C84A-BB52-43EF-9BA9-F0FA7990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80C84A-BB52-43EF-9BA9-F0FA7990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80C84A-BB52-43EF-9BA9-F0FA7990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80C84A-BB52-43EF-9BA9-F0FA7990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80C84A-BB52-43EF-9BA9-F0FA7990EBA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80C84A-BB52-43EF-9BA9-F0FA7990EBA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80C84A-BB52-43EF-9BA9-F0FA7990EBA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80C84A-BB52-43EF-9BA9-F0FA7990EBA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80C84A-BB52-43EF-9BA9-F0FA7990EBA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80C84A-BB52-43EF-9BA9-F0FA7990EBA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80C84A-BB52-43EF-9BA9-F0FA7990EBA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80C84A-BB52-43EF-9BA9-F0FA7990EBA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2369" y="50972"/>
            <a:ext cx="10948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636"/>
            <a:ext cx="12192000" cy="48372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903893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দলঃ সুপ্রিম কোর্ট বলতে কি বুঝ?</a:t>
            </a:r>
          </a:p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দলঃ সুপ্রিম কোর্টের ২টি কার্যাবলী ব্যাখ্যা কর?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844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8055" y="0"/>
            <a:ext cx="9628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কাজঃ-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402" y="6211669"/>
            <a:ext cx="1133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সুপ্রিম কোর্টের ক্ষমতা ও কার্যাবলী সমূহ কি কি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329"/>
            <a:ext cx="12192000" cy="50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62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2691" y="106097"/>
            <a:ext cx="10377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5315" y="6227735"/>
            <a:ext cx="6356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16" y="1306425"/>
            <a:ext cx="6356684" cy="4921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426"/>
            <a:ext cx="5835316" cy="49213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227736"/>
            <a:ext cx="5594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সুপ্রিম কোর্ট বলতে কি বুঝ ?</a:t>
            </a:r>
          </a:p>
        </p:txBody>
      </p:sp>
    </p:spTree>
    <p:extLst>
      <p:ext uri="{BB962C8B-B14F-4D97-AF65-F5344CB8AC3E}">
        <p14:creationId xmlns:p14="http://schemas.microsoft.com/office/powerpoint/2010/main" val="1137403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329" y="158389"/>
            <a:ext cx="11061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002" y="2333685"/>
            <a:ext cx="118376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সংবিধানের কততম অনুচ্ছেদে সুপ্রিম কোর্টের কথা বলা আছে?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৯০,                                                      খ। ৯১,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গ। ৯৩,                                                     ঘ। ৯৪,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 সুপ্রিম কোর্টের কয় ভাগে বিভক্ত ?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২,                                                        খ। ৩,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৪,                                                         ঘ। ৫,</a:t>
            </a:r>
            <a:endPara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সুপ্রীম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কোর্টের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বিচারপতিকে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শপথ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          খ।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স্পীকার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            ঘ।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আইনমন্ত্রী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91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473" y="0"/>
            <a:ext cx="9434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কাজঃ-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139750"/>
            <a:ext cx="1183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সুপ্রিম কোর্টের ক্ষমতা ও কার্যাবলীর উপর একটি প্রতিবেদন লিখে জমা দিবা।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221"/>
            <a:ext cx="12192000" cy="491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67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8656" y="363309"/>
            <a:ext cx="110546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ধন্যবাদ।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59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773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783" y="1"/>
            <a:ext cx="11319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সুপ্রীম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কোর্ট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7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684" y="5602585"/>
            <a:ext cx="11670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সুপ্রীম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কোর্টের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বিচারপতি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মহোদয়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994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415108"/>
            <a:ext cx="11815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আইনমন্ত্রী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মহোদয়,জনাব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আনিসুল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863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236" y="5700931"/>
            <a:ext cx="12011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সুপ্রীম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কোর্টের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এ্যার্টনি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মহোদয়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6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574" y="5155083"/>
            <a:ext cx="117548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আইনজীবী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ডঃ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কামাক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226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21800"/>
            <a:ext cx="11839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প্রখ্যাত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আইনজীবী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ব্যারিষ্টার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01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18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297</TotalTime>
  <Words>480</Words>
  <Application>Microsoft Office PowerPoint</Application>
  <PresentationFormat>Widescreen</PresentationFormat>
  <Paragraphs>65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78L6N72</dc:creator>
  <cp:lastModifiedBy>Azharul Islam</cp:lastModifiedBy>
  <cp:revision>93</cp:revision>
  <dcterms:created xsi:type="dcterms:W3CDTF">2019-08-25T19:44:33Z</dcterms:created>
  <dcterms:modified xsi:type="dcterms:W3CDTF">2021-07-31T18:32:10Z</dcterms:modified>
</cp:coreProperties>
</file>