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96" r:id="rId4"/>
    <p:sldId id="297" r:id="rId5"/>
    <p:sldId id="259" r:id="rId6"/>
    <p:sldId id="298" r:id="rId7"/>
    <p:sldId id="262" r:id="rId8"/>
    <p:sldId id="300" r:id="rId9"/>
    <p:sldId id="299" r:id="rId10"/>
    <p:sldId id="301" r:id="rId11"/>
    <p:sldId id="303" r:id="rId12"/>
    <p:sldId id="310" r:id="rId13"/>
    <p:sldId id="264" r:id="rId14"/>
    <p:sldId id="265" r:id="rId15"/>
    <p:sldId id="266" r:id="rId16"/>
    <p:sldId id="267" r:id="rId17"/>
    <p:sldId id="305" r:id="rId18"/>
    <p:sldId id="268" r:id="rId19"/>
    <p:sldId id="269" r:id="rId20"/>
    <p:sldId id="270" r:id="rId21"/>
    <p:sldId id="273" r:id="rId22"/>
    <p:sldId id="274" r:id="rId23"/>
    <p:sldId id="275" r:id="rId24"/>
    <p:sldId id="306" r:id="rId25"/>
    <p:sldId id="304" r:id="rId26"/>
    <p:sldId id="276" r:id="rId27"/>
    <p:sldId id="278" r:id="rId28"/>
    <p:sldId id="291" r:id="rId29"/>
    <p:sldId id="308" r:id="rId30"/>
    <p:sldId id="302" r:id="rId31"/>
    <p:sldId id="294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9D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8C69-A682-4F81-92CD-B72EDC068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1F2FC-A8D4-4D97-A25C-F4EBEC4F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368C-9EC9-47E9-90CD-E7E39A9E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176A-8070-4CD1-85AE-9E6361B2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EFF1A-C9A8-40BB-9199-94F21296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B755-7D98-47A7-9638-CAC04E59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9E36-32F3-4508-840F-308CE432A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F6F08-B5FB-4A7F-AA90-3A7358E8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6234-63C8-405E-9FF3-B3ABE39A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AB8D-69D9-46D6-A4EF-5D559B03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4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58CF4-CA7A-4E9E-A4FD-69BF62B3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54D8A-6215-46F8-88E3-E9C3720EB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4199-5956-4CEF-83B8-E02CCACF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86AA-B8D0-487E-8AFF-2058D2D9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53C0-E09F-4BE6-8CC7-91C70EAF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3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92A7-8428-49C8-BCDE-0CED234B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4323-DE6E-4DF5-8C66-B2BDA374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1777-AF07-4DB1-B286-ACDB086F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CA7D-F2AD-4B8F-B64A-56342762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C4BD-ADA9-4185-B20F-1848DD4D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9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8FBD-A3C8-4C91-812C-6BA9ADD2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77B3F-6226-4DED-9813-1C0C7FFCB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5D75-D618-49C7-8EB9-9EDCAF2F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0405F-A94F-4B01-B27D-1324DCB1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77143-67B7-4F75-8ADB-A4F8EF0E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6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E3F-72CC-481C-A0FF-4672B3DD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2B5E-6FDE-44FD-AA34-E6A1FDF8B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4B9B8-7870-4E1F-B956-A63CDA7BE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7168F-B00A-475D-A12B-87FE3208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30925-3ADB-4DEB-A3E8-113678AB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6B759-673D-4621-A018-8466650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FE5B-EFED-47AF-BD77-CC419D59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12F9B-39BD-42C2-BFA7-0C8F5858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7D6BE-C94E-460F-B29F-58E65F4F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3E9CB-31FA-4AEA-89DA-DBDDAB2C7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DC828-AFD1-4A33-A7A1-FE42ADAAC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08BC7-F3AF-4757-9AB4-A262DB4D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C58A8-D750-4A59-B453-8577B0A8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6C00B-A294-40D3-B1A9-E22E70A2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F801-7386-446D-8567-61A4DD19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E439B-0633-4249-888E-0A9A222D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54DFE-AD8B-4EF1-953A-F07ADEB4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56CBA-E1E1-403D-8E23-8CEC75E2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0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215DA-A4FE-4FCB-976A-1F7C1AB4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5193E-C13B-420A-96B2-EDF9DBC8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91BA-503F-4674-8FF3-02616537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6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489C-A16C-429C-9F34-BA46BF42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9F10-F00C-48C3-90BB-6BF59CB5B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284C6-0301-41B5-A3E5-8538D9D3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8D44C-203E-42BF-A4E5-D52D10BC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8D59-77AD-4ECF-B6EE-00B225B3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34689-E4B2-4DE9-A9AF-47B96953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7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EB5B-A6D6-48C5-A88E-761E37B1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2CDE3-6D6B-4B4E-AB0D-CAC465844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23CCC-80AA-40CA-8222-7AF6C839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BB141-0272-4E9F-9C4C-E570DF22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8C8B7-763F-40AE-8C03-4331A7D82955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384D9-AD0E-4D60-85B7-8353DE10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983E-8D19-455D-98FA-8D6FB621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4247EC-E256-4291-8138-6F749F4E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1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BE0E01-9014-4D20-AB8C-8C52DF1D3E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4" y="72735"/>
            <a:ext cx="12191999" cy="6988629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BF35CDE6-B065-42AE-8D73-DF8B9ED0D035}"/>
              </a:ext>
            </a:extLst>
          </p:cNvPr>
          <p:cNvSpPr/>
          <p:nvPr userDrawn="1"/>
        </p:nvSpPr>
        <p:spPr>
          <a:xfrm>
            <a:off x="1" y="-76201"/>
            <a:ext cx="12191999" cy="7141029"/>
          </a:xfrm>
          <a:prstGeom prst="frame">
            <a:avLst>
              <a:gd name="adj1" fmla="val 2024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DA8F0C-D4B1-4ABF-81E2-79533762329C}"/>
              </a:ext>
            </a:extLst>
          </p:cNvPr>
          <p:cNvSpPr txBox="1"/>
          <p:nvPr userDrawn="1"/>
        </p:nvSpPr>
        <p:spPr>
          <a:xfrm>
            <a:off x="1858486" y="6832683"/>
            <a:ext cx="8752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Manik Chandra Majumder , </a:t>
            </a:r>
            <a:r>
              <a:rPr lang="en-US" sz="105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 ,  Gazirhat High School , Senbag , Noakhali.  Mobile No: 01717155169 ,  Email: manikmajumder01@gmail.com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7F7DC-6B9B-421B-94D1-2A9DDE463EF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07" y="-57687"/>
            <a:ext cx="270038" cy="25391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D247CF-2C82-4E75-A75E-9290ACC0C8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9094"/>
            <a:ext cx="270038" cy="253916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93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89A92-4DE2-4793-B88A-13FADB7014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5" y="1339774"/>
            <a:ext cx="11282289" cy="551822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D87F1-71AF-458A-9414-04C013E9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98" y="129952"/>
            <a:ext cx="11282289" cy="1079870"/>
          </a:xfrm>
          <a:custGeom>
            <a:avLst/>
            <a:gdLst>
              <a:gd name="connsiteX0" fmla="*/ 6069537 w 10044334"/>
              <a:gd name="connsiteY0" fmla="*/ 914401 h 933854"/>
              <a:gd name="connsiteX1" fmla="*/ 6113955 w 10044334"/>
              <a:gd name="connsiteY1" fmla="*/ 914401 h 933854"/>
              <a:gd name="connsiteX2" fmla="*/ 6098142 w 10044334"/>
              <a:gd name="connsiteY2" fmla="*/ 917111 h 933854"/>
              <a:gd name="connsiteX3" fmla="*/ 1 w 10044334"/>
              <a:gd name="connsiteY3" fmla="*/ 914401 h 933854"/>
              <a:gd name="connsiteX4" fmla="*/ 5981951 w 10044334"/>
              <a:gd name="connsiteY4" fmla="*/ 914401 h 933854"/>
              <a:gd name="connsiteX5" fmla="*/ 6020659 w 10044334"/>
              <a:gd name="connsiteY5" fmla="*/ 927808 h 933854"/>
              <a:gd name="connsiteX6" fmla="*/ 6086980 w 10044334"/>
              <a:gd name="connsiteY6" fmla="*/ 933854 h 933854"/>
              <a:gd name="connsiteX7" fmla="*/ 1 w 10044334"/>
              <a:gd name="connsiteY7" fmla="*/ 933854 h 933854"/>
              <a:gd name="connsiteX8" fmla="*/ 8838142 w 10044334"/>
              <a:gd name="connsiteY8" fmla="*/ 607548 h 933854"/>
              <a:gd name="connsiteX9" fmla="*/ 8816934 w 10044334"/>
              <a:gd name="connsiteY9" fmla="*/ 614990 h 933854"/>
              <a:gd name="connsiteX10" fmla="*/ 8810609 w 10044334"/>
              <a:gd name="connsiteY10" fmla="*/ 639546 h 933854"/>
              <a:gd name="connsiteX11" fmla="*/ 8810609 w 10044334"/>
              <a:gd name="connsiteY11" fmla="*/ 708379 h 933854"/>
              <a:gd name="connsiteX12" fmla="*/ 8833305 w 10044334"/>
              <a:gd name="connsiteY12" fmla="*/ 739633 h 933854"/>
              <a:gd name="connsiteX13" fmla="*/ 8875349 w 10044334"/>
              <a:gd name="connsiteY13" fmla="*/ 723634 h 933854"/>
              <a:gd name="connsiteX14" fmla="*/ 8875349 w 10044334"/>
              <a:gd name="connsiteY14" fmla="*/ 616850 h 933854"/>
              <a:gd name="connsiteX15" fmla="*/ 8838142 w 10044334"/>
              <a:gd name="connsiteY15" fmla="*/ 607548 h 933854"/>
              <a:gd name="connsiteX16" fmla="*/ 6108188 w 10044334"/>
              <a:gd name="connsiteY16" fmla="*/ 459836 h 933854"/>
              <a:gd name="connsiteX17" fmla="*/ 6075446 w 10044334"/>
              <a:gd name="connsiteY17" fmla="*/ 494811 h 933854"/>
              <a:gd name="connsiteX18" fmla="*/ 6075446 w 10044334"/>
              <a:gd name="connsiteY18" fmla="*/ 619083 h 933854"/>
              <a:gd name="connsiteX19" fmla="*/ 6106700 w 10044334"/>
              <a:gd name="connsiteY19" fmla="*/ 656290 h 933854"/>
              <a:gd name="connsiteX20" fmla="*/ 6136465 w 10044334"/>
              <a:gd name="connsiteY20" fmla="*/ 619083 h 933854"/>
              <a:gd name="connsiteX21" fmla="*/ 6136465 w 10044334"/>
              <a:gd name="connsiteY21" fmla="*/ 494811 h 933854"/>
              <a:gd name="connsiteX22" fmla="*/ 6108188 w 10044334"/>
              <a:gd name="connsiteY22" fmla="*/ 459836 h 933854"/>
              <a:gd name="connsiteX23" fmla="*/ 3390289 w 10044334"/>
              <a:gd name="connsiteY23" fmla="*/ 459836 h 933854"/>
              <a:gd name="connsiteX24" fmla="*/ 3353454 w 10044334"/>
              <a:gd name="connsiteY24" fmla="*/ 500392 h 933854"/>
              <a:gd name="connsiteX25" fmla="*/ 3353454 w 10044334"/>
              <a:gd name="connsiteY25" fmla="*/ 588573 h 933854"/>
              <a:gd name="connsiteX26" fmla="*/ 3423775 w 10044334"/>
              <a:gd name="connsiteY26" fmla="*/ 588573 h 933854"/>
              <a:gd name="connsiteX27" fmla="*/ 3423775 w 10044334"/>
              <a:gd name="connsiteY27" fmla="*/ 500392 h 933854"/>
              <a:gd name="connsiteX28" fmla="*/ 3390289 w 10044334"/>
              <a:gd name="connsiteY28" fmla="*/ 459836 h 933854"/>
              <a:gd name="connsiteX29" fmla="*/ 1151914 w 10044334"/>
              <a:gd name="connsiteY29" fmla="*/ 459836 h 933854"/>
              <a:gd name="connsiteX30" fmla="*/ 1115079 w 10044334"/>
              <a:gd name="connsiteY30" fmla="*/ 500392 h 933854"/>
              <a:gd name="connsiteX31" fmla="*/ 1115079 w 10044334"/>
              <a:gd name="connsiteY31" fmla="*/ 588573 h 933854"/>
              <a:gd name="connsiteX32" fmla="*/ 1185400 w 10044334"/>
              <a:gd name="connsiteY32" fmla="*/ 588573 h 933854"/>
              <a:gd name="connsiteX33" fmla="*/ 1185400 w 10044334"/>
              <a:gd name="connsiteY33" fmla="*/ 500392 h 933854"/>
              <a:gd name="connsiteX34" fmla="*/ 1151914 w 10044334"/>
              <a:gd name="connsiteY34" fmla="*/ 459836 h 933854"/>
              <a:gd name="connsiteX35" fmla="*/ 4350454 w 10044334"/>
              <a:gd name="connsiteY35" fmla="*/ 459092 h 933854"/>
              <a:gd name="connsiteX36" fmla="*/ 4323293 w 10044334"/>
              <a:gd name="connsiteY36" fmla="*/ 470440 h 933854"/>
              <a:gd name="connsiteX37" fmla="*/ 4315479 w 10044334"/>
              <a:gd name="connsiteY37" fmla="*/ 509322 h 933854"/>
              <a:gd name="connsiteX38" fmla="*/ 4315479 w 10044334"/>
              <a:gd name="connsiteY38" fmla="*/ 707635 h 933854"/>
              <a:gd name="connsiteX39" fmla="*/ 4322735 w 10044334"/>
              <a:gd name="connsiteY39" fmla="*/ 744284 h 933854"/>
              <a:gd name="connsiteX40" fmla="*/ 4347477 w 10044334"/>
              <a:gd name="connsiteY40" fmla="*/ 754888 h 933854"/>
              <a:gd name="connsiteX41" fmla="*/ 4376685 w 10044334"/>
              <a:gd name="connsiteY41" fmla="*/ 744098 h 933854"/>
              <a:gd name="connsiteX42" fmla="*/ 4385057 w 10044334"/>
              <a:gd name="connsiteY42" fmla="*/ 707635 h 933854"/>
              <a:gd name="connsiteX43" fmla="*/ 4385057 w 10044334"/>
              <a:gd name="connsiteY43" fmla="*/ 506345 h 933854"/>
              <a:gd name="connsiteX44" fmla="*/ 4377615 w 10044334"/>
              <a:gd name="connsiteY44" fmla="*/ 469324 h 933854"/>
              <a:gd name="connsiteX45" fmla="*/ 4350454 w 10044334"/>
              <a:gd name="connsiteY45" fmla="*/ 459092 h 933854"/>
              <a:gd name="connsiteX46" fmla="*/ 2197804 w 10044334"/>
              <a:gd name="connsiteY46" fmla="*/ 459092 h 933854"/>
              <a:gd name="connsiteX47" fmla="*/ 2170643 w 10044334"/>
              <a:gd name="connsiteY47" fmla="*/ 470440 h 933854"/>
              <a:gd name="connsiteX48" fmla="*/ 2162829 w 10044334"/>
              <a:gd name="connsiteY48" fmla="*/ 509322 h 933854"/>
              <a:gd name="connsiteX49" fmla="*/ 2162829 w 10044334"/>
              <a:gd name="connsiteY49" fmla="*/ 707635 h 933854"/>
              <a:gd name="connsiteX50" fmla="*/ 2170085 w 10044334"/>
              <a:gd name="connsiteY50" fmla="*/ 744284 h 933854"/>
              <a:gd name="connsiteX51" fmla="*/ 2194827 w 10044334"/>
              <a:gd name="connsiteY51" fmla="*/ 754888 h 933854"/>
              <a:gd name="connsiteX52" fmla="*/ 2224035 w 10044334"/>
              <a:gd name="connsiteY52" fmla="*/ 744098 h 933854"/>
              <a:gd name="connsiteX53" fmla="*/ 2232406 w 10044334"/>
              <a:gd name="connsiteY53" fmla="*/ 707635 h 933854"/>
              <a:gd name="connsiteX54" fmla="*/ 2232406 w 10044334"/>
              <a:gd name="connsiteY54" fmla="*/ 506345 h 933854"/>
              <a:gd name="connsiteX55" fmla="*/ 2224965 w 10044334"/>
              <a:gd name="connsiteY55" fmla="*/ 469324 h 933854"/>
              <a:gd name="connsiteX56" fmla="*/ 2197804 w 10044334"/>
              <a:gd name="connsiteY56" fmla="*/ 459092 h 933854"/>
              <a:gd name="connsiteX57" fmla="*/ 8828840 w 10044334"/>
              <a:gd name="connsiteY57" fmla="*/ 445326 h 933854"/>
              <a:gd name="connsiteX58" fmla="*/ 8942322 w 10044334"/>
              <a:gd name="connsiteY58" fmla="*/ 454999 h 933854"/>
              <a:gd name="connsiteX59" fmla="*/ 9007434 w 10044334"/>
              <a:gd name="connsiteY59" fmla="*/ 479370 h 933854"/>
              <a:gd name="connsiteX60" fmla="*/ 9036083 w 10044334"/>
              <a:gd name="connsiteY60" fmla="*/ 510252 h 933854"/>
              <a:gd name="connsiteX61" fmla="*/ 9043897 w 10044334"/>
              <a:gd name="connsiteY61" fmla="*/ 560295 h 933854"/>
              <a:gd name="connsiteX62" fmla="*/ 9043897 w 10044334"/>
              <a:gd name="connsiteY62" fmla="*/ 700566 h 933854"/>
              <a:gd name="connsiteX63" fmla="*/ 9044827 w 10044334"/>
              <a:gd name="connsiteY63" fmla="*/ 715821 h 933854"/>
              <a:gd name="connsiteX64" fmla="*/ 9049850 w 10044334"/>
              <a:gd name="connsiteY64" fmla="*/ 719542 h 933854"/>
              <a:gd name="connsiteX65" fmla="*/ 9072174 w 10044334"/>
              <a:gd name="connsiteY65" fmla="*/ 693869 h 933854"/>
              <a:gd name="connsiteX66" fmla="*/ 9085569 w 10044334"/>
              <a:gd name="connsiteY66" fmla="*/ 700566 h 933854"/>
              <a:gd name="connsiteX67" fmla="*/ 8961669 w 10044334"/>
              <a:gd name="connsiteY67" fmla="*/ 770143 h 933854"/>
              <a:gd name="connsiteX68" fmla="*/ 8879070 w 10044334"/>
              <a:gd name="connsiteY68" fmla="*/ 737401 h 933854"/>
              <a:gd name="connsiteX69" fmla="*/ 8774890 w 10044334"/>
              <a:gd name="connsiteY69" fmla="*/ 770143 h 933854"/>
              <a:gd name="connsiteX70" fmla="*/ 8685779 w 10044334"/>
              <a:gd name="connsiteY70" fmla="*/ 744656 h 933854"/>
              <a:gd name="connsiteX71" fmla="*/ 8650619 w 10044334"/>
              <a:gd name="connsiteY71" fmla="*/ 680846 h 933854"/>
              <a:gd name="connsiteX72" fmla="*/ 8687454 w 10044334"/>
              <a:gd name="connsiteY72" fmla="*/ 612571 h 933854"/>
              <a:gd name="connsiteX73" fmla="*/ 8788657 w 10044334"/>
              <a:gd name="connsiteY73" fmla="*/ 587829 h 933854"/>
              <a:gd name="connsiteX74" fmla="*/ 8875349 w 10044334"/>
              <a:gd name="connsiteY74" fmla="*/ 600107 h 933854"/>
              <a:gd name="connsiteX75" fmla="*/ 8875349 w 10044334"/>
              <a:gd name="connsiteY75" fmla="*/ 526065 h 933854"/>
              <a:gd name="connsiteX76" fmla="*/ 8867908 w 10044334"/>
              <a:gd name="connsiteY76" fmla="*/ 484951 h 933854"/>
              <a:gd name="connsiteX77" fmla="*/ 8845211 w 10044334"/>
              <a:gd name="connsiteY77" fmla="*/ 468394 h 933854"/>
              <a:gd name="connsiteX78" fmla="*/ 8811353 w 10044334"/>
              <a:gd name="connsiteY78" fmla="*/ 462813 h 933854"/>
              <a:gd name="connsiteX79" fmla="*/ 8776378 w 10044334"/>
              <a:gd name="connsiteY79" fmla="*/ 468394 h 933854"/>
              <a:gd name="connsiteX80" fmla="*/ 8816562 w 10044334"/>
              <a:gd name="connsiteY80" fmla="*/ 521600 h 933854"/>
              <a:gd name="connsiteX81" fmla="*/ 8800191 w 10044334"/>
              <a:gd name="connsiteY81" fmla="*/ 565504 h 933854"/>
              <a:gd name="connsiteX82" fmla="*/ 8756659 w 10044334"/>
              <a:gd name="connsiteY82" fmla="*/ 581876 h 933854"/>
              <a:gd name="connsiteX83" fmla="*/ 8710336 w 10044334"/>
              <a:gd name="connsiteY83" fmla="*/ 565132 h 933854"/>
              <a:gd name="connsiteX84" fmla="*/ 8692663 w 10044334"/>
              <a:gd name="connsiteY84" fmla="*/ 521600 h 933854"/>
              <a:gd name="connsiteX85" fmla="*/ 8728195 w 10044334"/>
              <a:gd name="connsiteY85" fmla="*/ 465231 h 933854"/>
              <a:gd name="connsiteX86" fmla="*/ 8828840 w 10044334"/>
              <a:gd name="connsiteY86" fmla="*/ 445326 h 933854"/>
              <a:gd name="connsiteX87" fmla="*/ 8218198 w 10044334"/>
              <a:gd name="connsiteY87" fmla="*/ 445326 h 933854"/>
              <a:gd name="connsiteX88" fmla="*/ 8312890 w 10044334"/>
              <a:gd name="connsiteY88" fmla="*/ 468766 h 933854"/>
              <a:gd name="connsiteX89" fmla="*/ 8346935 w 10044334"/>
              <a:gd name="connsiteY89" fmla="*/ 533134 h 933854"/>
              <a:gd name="connsiteX90" fmla="*/ 8330192 w 10044334"/>
              <a:gd name="connsiteY90" fmla="*/ 575736 h 933854"/>
              <a:gd name="connsiteX91" fmla="*/ 8286660 w 10044334"/>
              <a:gd name="connsiteY91" fmla="*/ 592293 h 933854"/>
              <a:gd name="connsiteX92" fmla="*/ 8242383 w 10044334"/>
              <a:gd name="connsiteY92" fmla="*/ 576294 h 933854"/>
              <a:gd name="connsiteX93" fmla="*/ 8224896 w 10044334"/>
              <a:gd name="connsiteY93" fmla="*/ 535367 h 933854"/>
              <a:gd name="connsiteX94" fmla="*/ 8240150 w 10044334"/>
              <a:gd name="connsiteY94" fmla="*/ 493695 h 933854"/>
              <a:gd name="connsiteX95" fmla="*/ 8276986 w 10044334"/>
              <a:gd name="connsiteY95" fmla="*/ 476580 h 933854"/>
              <a:gd name="connsiteX96" fmla="*/ 8295961 w 10044334"/>
              <a:gd name="connsiteY96" fmla="*/ 478812 h 933854"/>
              <a:gd name="connsiteX97" fmla="*/ 8297450 w 10044334"/>
              <a:gd name="connsiteY97" fmla="*/ 477324 h 933854"/>
              <a:gd name="connsiteX98" fmla="*/ 8234198 w 10044334"/>
              <a:gd name="connsiteY98" fmla="*/ 461325 h 933854"/>
              <a:gd name="connsiteX99" fmla="*/ 8201642 w 10044334"/>
              <a:gd name="connsiteY99" fmla="*/ 470999 h 933854"/>
              <a:gd name="connsiteX100" fmla="*/ 8192898 w 10044334"/>
              <a:gd name="connsiteY100" fmla="*/ 506345 h 933854"/>
              <a:gd name="connsiteX101" fmla="*/ 8192898 w 10044334"/>
              <a:gd name="connsiteY101" fmla="*/ 688288 h 933854"/>
              <a:gd name="connsiteX102" fmla="*/ 8201828 w 10044334"/>
              <a:gd name="connsiteY102" fmla="*/ 735913 h 933854"/>
              <a:gd name="connsiteX103" fmla="*/ 8237918 w 10044334"/>
              <a:gd name="connsiteY103" fmla="*/ 748563 h 933854"/>
              <a:gd name="connsiteX104" fmla="*/ 8290938 w 10044334"/>
              <a:gd name="connsiteY104" fmla="*/ 732750 h 933854"/>
              <a:gd name="connsiteX105" fmla="*/ 8338750 w 10044334"/>
              <a:gd name="connsiteY105" fmla="*/ 688288 h 933854"/>
              <a:gd name="connsiteX106" fmla="*/ 8352144 w 10044334"/>
              <a:gd name="connsiteY106" fmla="*/ 696845 h 933854"/>
              <a:gd name="connsiteX107" fmla="*/ 8290194 w 10044334"/>
              <a:gd name="connsiteY107" fmla="*/ 752842 h 933854"/>
              <a:gd name="connsiteX108" fmla="*/ 8205176 w 10044334"/>
              <a:gd name="connsiteY108" fmla="*/ 770143 h 933854"/>
              <a:gd name="connsiteX109" fmla="*/ 8065464 w 10044334"/>
              <a:gd name="connsiteY109" fmla="*/ 726611 h 933854"/>
              <a:gd name="connsiteX110" fmla="*/ 8013188 w 10044334"/>
              <a:gd name="connsiteY110" fmla="*/ 611641 h 933854"/>
              <a:gd name="connsiteX111" fmla="*/ 8071044 w 10044334"/>
              <a:gd name="connsiteY111" fmla="*/ 492393 h 933854"/>
              <a:gd name="connsiteX112" fmla="*/ 8218198 w 10044334"/>
              <a:gd name="connsiteY112" fmla="*/ 445326 h 933854"/>
              <a:gd name="connsiteX113" fmla="*/ 4350454 w 10044334"/>
              <a:gd name="connsiteY113" fmla="*/ 445326 h 933854"/>
              <a:gd name="connsiteX114" fmla="*/ 4506910 w 10044334"/>
              <a:gd name="connsiteY114" fmla="*/ 491834 h 933854"/>
              <a:gd name="connsiteX115" fmla="*/ 4564766 w 10044334"/>
              <a:gd name="connsiteY115" fmla="*/ 616106 h 933854"/>
              <a:gd name="connsiteX116" fmla="*/ 4506537 w 10044334"/>
              <a:gd name="connsiteY116" fmla="*/ 728285 h 933854"/>
              <a:gd name="connsiteX117" fmla="*/ 4349710 w 10044334"/>
              <a:gd name="connsiteY117" fmla="*/ 770143 h 933854"/>
              <a:gd name="connsiteX118" fmla="*/ 4194929 w 10044334"/>
              <a:gd name="connsiteY118" fmla="*/ 726797 h 933854"/>
              <a:gd name="connsiteX119" fmla="*/ 4136513 w 10044334"/>
              <a:gd name="connsiteY119" fmla="*/ 613129 h 933854"/>
              <a:gd name="connsiteX120" fmla="*/ 4194929 w 10044334"/>
              <a:gd name="connsiteY120" fmla="*/ 491462 h 933854"/>
              <a:gd name="connsiteX121" fmla="*/ 4350454 w 10044334"/>
              <a:gd name="connsiteY121" fmla="*/ 445326 h 933854"/>
              <a:gd name="connsiteX122" fmla="*/ 3375779 w 10044334"/>
              <a:gd name="connsiteY122" fmla="*/ 445326 h 933854"/>
              <a:gd name="connsiteX123" fmla="*/ 3492051 w 10044334"/>
              <a:gd name="connsiteY123" fmla="*/ 487928 h 933854"/>
              <a:gd name="connsiteX124" fmla="*/ 3551768 w 10044334"/>
              <a:gd name="connsiteY124" fmla="*/ 603828 h 933854"/>
              <a:gd name="connsiteX125" fmla="*/ 3353454 w 10044334"/>
              <a:gd name="connsiteY125" fmla="*/ 603828 h 933854"/>
              <a:gd name="connsiteX126" fmla="*/ 3353454 w 10044334"/>
              <a:gd name="connsiteY126" fmla="*/ 670056 h 933854"/>
              <a:gd name="connsiteX127" fmla="*/ 3357175 w 10044334"/>
              <a:gd name="connsiteY127" fmla="*/ 715077 h 933854"/>
              <a:gd name="connsiteX128" fmla="*/ 3371685 w 10044334"/>
              <a:gd name="connsiteY128" fmla="*/ 737029 h 933854"/>
              <a:gd name="connsiteX129" fmla="*/ 3398475 w 10044334"/>
              <a:gd name="connsiteY129" fmla="*/ 745586 h 933854"/>
              <a:gd name="connsiteX130" fmla="*/ 3468610 w 10044334"/>
              <a:gd name="connsiteY130" fmla="*/ 723262 h 933854"/>
              <a:gd name="connsiteX131" fmla="*/ 3533536 w 10044334"/>
              <a:gd name="connsiteY131" fmla="*/ 662615 h 933854"/>
              <a:gd name="connsiteX132" fmla="*/ 3545443 w 10044334"/>
              <a:gd name="connsiteY132" fmla="*/ 675637 h 933854"/>
              <a:gd name="connsiteX133" fmla="*/ 3371685 w 10044334"/>
              <a:gd name="connsiteY133" fmla="*/ 770143 h 933854"/>
              <a:gd name="connsiteX134" fmla="*/ 3230857 w 10044334"/>
              <a:gd name="connsiteY134" fmla="*/ 724937 h 933854"/>
              <a:gd name="connsiteX135" fmla="*/ 3174488 w 10044334"/>
              <a:gd name="connsiteY135" fmla="*/ 613129 h 933854"/>
              <a:gd name="connsiteX136" fmla="*/ 3231973 w 10044334"/>
              <a:gd name="connsiteY136" fmla="*/ 493509 h 933854"/>
              <a:gd name="connsiteX137" fmla="*/ 3375779 w 10044334"/>
              <a:gd name="connsiteY137" fmla="*/ 445326 h 933854"/>
              <a:gd name="connsiteX138" fmla="*/ 2197804 w 10044334"/>
              <a:gd name="connsiteY138" fmla="*/ 445326 h 933854"/>
              <a:gd name="connsiteX139" fmla="*/ 2354260 w 10044334"/>
              <a:gd name="connsiteY139" fmla="*/ 491834 h 933854"/>
              <a:gd name="connsiteX140" fmla="*/ 2412117 w 10044334"/>
              <a:gd name="connsiteY140" fmla="*/ 616106 h 933854"/>
              <a:gd name="connsiteX141" fmla="*/ 2353887 w 10044334"/>
              <a:gd name="connsiteY141" fmla="*/ 728285 h 933854"/>
              <a:gd name="connsiteX142" fmla="*/ 2197060 w 10044334"/>
              <a:gd name="connsiteY142" fmla="*/ 770143 h 933854"/>
              <a:gd name="connsiteX143" fmla="*/ 2042279 w 10044334"/>
              <a:gd name="connsiteY143" fmla="*/ 726797 h 933854"/>
              <a:gd name="connsiteX144" fmla="*/ 1983863 w 10044334"/>
              <a:gd name="connsiteY144" fmla="*/ 613129 h 933854"/>
              <a:gd name="connsiteX145" fmla="*/ 2042279 w 10044334"/>
              <a:gd name="connsiteY145" fmla="*/ 491462 h 933854"/>
              <a:gd name="connsiteX146" fmla="*/ 2197804 w 10044334"/>
              <a:gd name="connsiteY146" fmla="*/ 445326 h 933854"/>
              <a:gd name="connsiteX147" fmla="*/ 1826924 w 10044334"/>
              <a:gd name="connsiteY147" fmla="*/ 445326 h 933854"/>
              <a:gd name="connsiteX148" fmla="*/ 1921616 w 10044334"/>
              <a:gd name="connsiteY148" fmla="*/ 468766 h 933854"/>
              <a:gd name="connsiteX149" fmla="*/ 1955661 w 10044334"/>
              <a:gd name="connsiteY149" fmla="*/ 533134 h 933854"/>
              <a:gd name="connsiteX150" fmla="*/ 1938917 w 10044334"/>
              <a:gd name="connsiteY150" fmla="*/ 575736 h 933854"/>
              <a:gd name="connsiteX151" fmla="*/ 1895385 w 10044334"/>
              <a:gd name="connsiteY151" fmla="*/ 592293 h 933854"/>
              <a:gd name="connsiteX152" fmla="*/ 1851109 w 10044334"/>
              <a:gd name="connsiteY152" fmla="*/ 576294 h 933854"/>
              <a:gd name="connsiteX153" fmla="*/ 1833622 w 10044334"/>
              <a:gd name="connsiteY153" fmla="*/ 535367 h 933854"/>
              <a:gd name="connsiteX154" fmla="*/ 1848876 w 10044334"/>
              <a:gd name="connsiteY154" fmla="*/ 493695 h 933854"/>
              <a:gd name="connsiteX155" fmla="*/ 1885711 w 10044334"/>
              <a:gd name="connsiteY155" fmla="*/ 476580 h 933854"/>
              <a:gd name="connsiteX156" fmla="*/ 1904687 w 10044334"/>
              <a:gd name="connsiteY156" fmla="*/ 478812 h 933854"/>
              <a:gd name="connsiteX157" fmla="*/ 1906175 w 10044334"/>
              <a:gd name="connsiteY157" fmla="*/ 477324 h 933854"/>
              <a:gd name="connsiteX158" fmla="*/ 1842923 w 10044334"/>
              <a:gd name="connsiteY158" fmla="*/ 461325 h 933854"/>
              <a:gd name="connsiteX159" fmla="*/ 1810367 w 10044334"/>
              <a:gd name="connsiteY159" fmla="*/ 470999 h 933854"/>
              <a:gd name="connsiteX160" fmla="*/ 1801623 w 10044334"/>
              <a:gd name="connsiteY160" fmla="*/ 506345 h 933854"/>
              <a:gd name="connsiteX161" fmla="*/ 1801623 w 10044334"/>
              <a:gd name="connsiteY161" fmla="*/ 688288 h 933854"/>
              <a:gd name="connsiteX162" fmla="*/ 1810553 w 10044334"/>
              <a:gd name="connsiteY162" fmla="*/ 735913 h 933854"/>
              <a:gd name="connsiteX163" fmla="*/ 1846644 w 10044334"/>
              <a:gd name="connsiteY163" fmla="*/ 748563 h 933854"/>
              <a:gd name="connsiteX164" fmla="*/ 1899664 w 10044334"/>
              <a:gd name="connsiteY164" fmla="*/ 732750 h 933854"/>
              <a:gd name="connsiteX165" fmla="*/ 1947475 w 10044334"/>
              <a:gd name="connsiteY165" fmla="*/ 688288 h 933854"/>
              <a:gd name="connsiteX166" fmla="*/ 1960869 w 10044334"/>
              <a:gd name="connsiteY166" fmla="*/ 696845 h 933854"/>
              <a:gd name="connsiteX167" fmla="*/ 1898920 w 10044334"/>
              <a:gd name="connsiteY167" fmla="*/ 752842 h 933854"/>
              <a:gd name="connsiteX168" fmla="*/ 1813902 w 10044334"/>
              <a:gd name="connsiteY168" fmla="*/ 770143 h 933854"/>
              <a:gd name="connsiteX169" fmla="*/ 1674189 w 10044334"/>
              <a:gd name="connsiteY169" fmla="*/ 726611 h 933854"/>
              <a:gd name="connsiteX170" fmla="*/ 1621914 w 10044334"/>
              <a:gd name="connsiteY170" fmla="*/ 611641 h 933854"/>
              <a:gd name="connsiteX171" fmla="*/ 1679770 w 10044334"/>
              <a:gd name="connsiteY171" fmla="*/ 492393 h 933854"/>
              <a:gd name="connsiteX172" fmla="*/ 1826924 w 10044334"/>
              <a:gd name="connsiteY172" fmla="*/ 445326 h 933854"/>
              <a:gd name="connsiteX173" fmla="*/ 1137404 w 10044334"/>
              <a:gd name="connsiteY173" fmla="*/ 445326 h 933854"/>
              <a:gd name="connsiteX174" fmla="*/ 1253676 w 10044334"/>
              <a:gd name="connsiteY174" fmla="*/ 487928 h 933854"/>
              <a:gd name="connsiteX175" fmla="*/ 1313393 w 10044334"/>
              <a:gd name="connsiteY175" fmla="*/ 603828 h 933854"/>
              <a:gd name="connsiteX176" fmla="*/ 1115079 w 10044334"/>
              <a:gd name="connsiteY176" fmla="*/ 603828 h 933854"/>
              <a:gd name="connsiteX177" fmla="*/ 1115079 w 10044334"/>
              <a:gd name="connsiteY177" fmla="*/ 670056 h 933854"/>
              <a:gd name="connsiteX178" fmla="*/ 1118800 w 10044334"/>
              <a:gd name="connsiteY178" fmla="*/ 715077 h 933854"/>
              <a:gd name="connsiteX179" fmla="*/ 1133311 w 10044334"/>
              <a:gd name="connsiteY179" fmla="*/ 737029 h 933854"/>
              <a:gd name="connsiteX180" fmla="*/ 1160100 w 10044334"/>
              <a:gd name="connsiteY180" fmla="*/ 745586 h 933854"/>
              <a:gd name="connsiteX181" fmla="*/ 1230235 w 10044334"/>
              <a:gd name="connsiteY181" fmla="*/ 723262 h 933854"/>
              <a:gd name="connsiteX182" fmla="*/ 1295161 w 10044334"/>
              <a:gd name="connsiteY182" fmla="*/ 662615 h 933854"/>
              <a:gd name="connsiteX183" fmla="*/ 1307068 w 10044334"/>
              <a:gd name="connsiteY183" fmla="*/ 675637 h 933854"/>
              <a:gd name="connsiteX184" fmla="*/ 1133311 w 10044334"/>
              <a:gd name="connsiteY184" fmla="*/ 770143 h 933854"/>
              <a:gd name="connsiteX185" fmla="*/ 992482 w 10044334"/>
              <a:gd name="connsiteY185" fmla="*/ 724937 h 933854"/>
              <a:gd name="connsiteX186" fmla="*/ 936113 w 10044334"/>
              <a:gd name="connsiteY186" fmla="*/ 613129 h 933854"/>
              <a:gd name="connsiteX187" fmla="*/ 993598 w 10044334"/>
              <a:gd name="connsiteY187" fmla="*/ 493509 h 933854"/>
              <a:gd name="connsiteX188" fmla="*/ 1137404 w 10044334"/>
              <a:gd name="connsiteY188" fmla="*/ 445326 h 933854"/>
              <a:gd name="connsiteX189" fmla="*/ 6821744 w 10044334"/>
              <a:gd name="connsiteY189" fmla="*/ 440861 h 933854"/>
              <a:gd name="connsiteX190" fmla="*/ 6821744 w 10044334"/>
              <a:gd name="connsiteY190" fmla="*/ 744842 h 933854"/>
              <a:gd name="connsiteX191" fmla="*/ 6871230 w 10044334"/>
              <a:gd name="connsiteY191" fmla="*/ 744842 h 933854"/>
              <a:gd name="connsiteX192" fmla="*/ 6871230 w 10044334"/>
              <a:gd name="connsiteY192" fmla="*/ 760097 h 933854"/>
              <a:gd name="connsiteX193" fmla="*/ 6602223 w 10044334"/>
              <a:gd name="connsiteY193" fmla="*/ 760097 h 933854"/>
              <a:gd name="connsiteX194" fmla="*/ 6602223 w 10044334"/>
              <a:gd name="connsiteY194" fmla="*/ 744842 h 933854"/>
              <a:gd name="connsiteX195" fmla="*/ 6652825 w 10044334"/>
              <a:gd name="connsiteY195" fmla="*/ 744842 h 933854"/>
              <a:gd name="connsiteX196" fmla="*/ 6652825 w 10044334"/>
              <a:gd name="connsiteY196" fmla="*/ 465790 h 933854"/>
              <a:gd name="connsiteX197" fmla="*/ 6602223 w 10044334"/>
              <a:gd name="connsiteY197" fmla="*/ 465790 h 933854"/>
              <a:gd name="connsiteX198" fmla="*/ 6602223 w 10044334"/>
              <a:gd name="connsiteY198" fmla="*/ 450907 h 933854"/>
              <a:gd name="connsiteX199" fmla="*/ 6727983 w 10044334"/>
              <a:gd name="connsiteY199" fmla="*/ 450907 h 933854"/>
              <a:gd name="connsiteX200" fmla="*/ 6821744 w 10044334"/>
              <a:gd name="connsiteY200" fmla="*/ 440861 h 933854"/>
              <a:gd name="connsiteX201" fmla="*/ 5617874 w 10044334"/>
              <a:gd name="connsiteY201" fmla="*/ 440861 h 933854"/>
              <a:gd name="connsiteX202" fmla="*/ 5617874 w 10044334"/>
              <a:gd name="connsiteY202" fmla="*/ 491090 h 933854"/>
              <a:gd name="connsiteX203" fmla="*/ 5743634 w 10044334"/>
              <a:gd name="connsiteY203" fmla="*/ 445326 h 933854"/>
              <a:gd name="connsiteX204" fmla="*/ 5819722 w 10044334"/>
              <a:gd name="connsiteY204" fmla="*/ 467278 h 933854"/>
              <a:gd name="connsiteX205" fmla="*/ 5851906 w 10044334"/>
              <a:gd name="connsiteY205" fmla="*/ 544296 h 933854"/>
              <a:gd name="connsiteX206" fmla="*/ 5851906 w 10044334"/>
              <a:gd name="connsiteY206" fmla="*/ 744842 h 933854"/>
              <a:gd name="connsiteX207" fmla="*/ 5898415 w 10044334"/>
              <a:gd name="connsiteY207" fmla="*/ 744842 h 933854"/>
              <a:gd name="connsiteX208" fmla="*/ 5898415 w 10044334"/>
              <a:gd name="connsiteY208" fmla="*/ 760097 h 933854"/>
              <a:gd name="connsiteX209" fmla="*/ 5656569 w 10044334"/>
              <a:gd name="connsiteY209" fmla="*/ 760097 h 933854"/>
              <a:gd name="connsiteX210" fmla="*/ 5656569 w 10044334"/>
              <a:gd name="connsiteY210" fmla="*/ 744842 h 933854"/>
              <a:gd name="connsiteX211" fmla="*/ 5682614 w 10044334"/>
              <a:gd name="connsiteY211" fmla="*/ 744842 h 933854"/>
              <a:gd name="connsiteX212" fmla="*/ 5682614 w 10044334"/>
              <a:gd name="connsiteY212" fmla="*/ 526809 h 933854"/>
              <a:gd name="connsiteX213" fmla="*/ 5659918 w 10044334"/>
              <a:gd name="connsiteY213" fmla="*/ 488114 h 933854"/>
              <a:gd name="connsiteX214" fmla="*/ 5617874 w 10044334"/>
              <a:gd name="connsiteY214" fmla="*/ 509322 h 933854"/>
              <a:gd name="connsiteX215" fmla="*/ 5617874 w 10044334"/>
              <a:gd name="connsiteY215" fmla="*/ 744842 h 933854"/>
              <a:gd name="connsiteX216" fmla="*/ 5643919 w 10044334"/>
              <a:gd name="connsiteY216" fmla="*/ 744842 h 933854"/>
              <a:gd name="connsiteX217" fmla="*/ 5643919 w 10044334"/>
              <a:gd name="connsiteY217" fmla="*/ 760097 h 933854"/>
              <a:gd name="connsiteX218" fmla="*/ 5401329 w 10044334"/>
              <a:gd name="connsiteY218" fmla="*/ 760097 h 933854"/>
              <a:gd name="connsiteX219" fmla="*/ 5401329 w 10044334"/>
              <a:gd name="connsiteY219" fmla="*/ 744842 h 933854"/>
              <a:gd name="connsiteX220" fmla="*/ 5448582 w 10044334"/>
              <a:gd name="connsiteY220" fmla="*/ 744842 h 933854"/>
              <a:gd name="connsiteX221" fmla="*/ 5448582 w 10044334"/>
              <a:gd name="connsiteY221" fmla="*/ 465790 h 933854"/>
              <a:gd name="connsiteX222" fmla="*/ 5401329 w 10044334"/>
              <a:gd name="connsiteY222" fmla="*/ 465790 h 933854"/>
              <a:gd name="connsiteX223" fmla="*/ 5401329 w 10044334"/>
              <a:gd name="connsiteY223" fmla="*/ 450907 h 933854"/>
              <a:gd name="connsiteX224" fmla="*/ 5543088 w 10044334"/>
              <a:gd name="connsiteY224" fmla="*/ 450907 h 933854"/>
              <a:gd name="connsiteX225" fmla="*/ 5617874 w 10044334"/>
              <a:gd name="connsiteY225" fmla="*/ 440861 h 933854"/>
              <a:gd name="connsiteX226" fmla="*/ 2646074 w 10044334"/>
              <a:gd name="connsiteY226" fmla="*/ 440861 h 933854"/>
              <a:gd name="connsiteX227" fmla="*/ 2646074 w 10044334"/>
              <a:gd name="connsiteY227" fmla="*/ 493323 h 933854"/>
              <a:gd name="connsiteX228" fmla="*/ 2770346 w 10044334"/>
              <a:gd name="connsiteY228" fmla="*/ 445326 h 933854"/>
              <a:gd name="connsiteX229" fmla="*/ 2870804 w 10044334"/>
              <a:gd name="connsiteY229" fmla="*/ 493323 h 933854"/>
              <a:gd name="connsiteX230" fmla="*/ 2990611 w 10044334"/>
              <a:gd name="connsiteY230" fmla="*/ 445326 h 933854"/>
              <a:gd name="connsiteX231" fmla="*/ 3070234 w 10044334"/>
              <a:gd name="connsiteY231" fmla="*/ 467464 h 933854"/>
              <a:gd name="connsiteX232" fmla="*/ 3105581 w 10044334"/>
              <a:gd name="connsiteY232" fmla="*/ 547645 h 933854"/>
              <a:gd name="connsiteX233" fmla="*/ 3105581 w 10044334"/>
              <a:gd name="connsiteY233" fmla="*/ 744842 h 933854"/>
              <a:gd name="connsiteX234" fmla="*/ 3152090 w 10044334"/>
              <a:gd name="connsiteY234" fmla="*/ 744842 h 933854"/>
              <a:gd name="connsiteX235" fmla="*/ 3152090 w 10044334"/>
              <a:gd name="connsiteY235" fmla="*/ 760097 h 933854"/>
              <a:gd name="connsiteX236" fmla="*/ 2912105 w 10044334"/>
              <a:gd name="connsiteY236" fmla="*/ 760097 h 933854"/>
              <a:gd name="connsiteX237" fmla="*/ 2912105 w 10044334"/>
              <a:gd name="connsiteY237" fmla="*/ 744842 h 933854"/>
              <a:gd name="connsiteX238" fmla="*/ 2937777 w 10044334"/>
              <a:gd name="connsiteY238" fmla="*/ 744842 h 933854"/>
              <a:gd name="connsiteX239" fmla="*/ 2937777 w 10044334"/>
              <a:gd name="connsiteY239" fmla="*/ 528297 h 933854"/>
              <a:gd name="connsiteX240" fmla="*/ 2932569 w 10044334"/>
              <a:gd name="connsiteY240" fmla="*/ 496299 h 933854"/>
              <a:gd name="connsiteX241" fmla="*/ 2916569 w 10044334"/>
              <a:gd name="connsiteY241" fmla="*/ 488858 h 933854"/>
              <a:gd name="connsiteX242" fmla="*/ 2874525 w 10044334"/>
              <a:gd name="connsiteY242" fmla="*/ 511554 h 933854"/>
              <a:gd name="connsiteX243" fmla="*/ 2874525 w 10044334"/>
              <a:gd name="connsiteY243" fmla="*/ 744842 h 933854"/>
              <a:gd name="connsiteX244" fmla="*/ 2900571 w 10044334"/>
              <a:gd name="connsiteY244" fmla="*/ 744842 h 933854"/>
              <a:gd name="connsiteX245" fmla="*/ 2900571 w 10044334"/>
              <a:gd name="connsiteY245" fmla="*/ 760097 h 933854"/>
              <a:gd name="connsiteX246" fmla="*/ 2681793 w 10044334"/>
              <a:gd name="connsiteY246" fmla="*/ 760097 h 933854"/>
              <a:gd name="connsiteX247" fmla="*/ 2681793 w 10044334"/>
              <a:gd name="connsiteY247" fmla="*/ 744842 h 933854"/>
              <a:gd name="connsiteX248" fmla="*/ 2706350 w 10044334"/>
              <a:gd name="connsiteY248" fmla="*/ 744842 h 933854"/>
              <a:gd name="connsiteX249" fmla="*/ 2706350 w 10044334"/>
              <a:gd name="connsiteY249" fmla="*/ 524577 h 933854"/>
              <a:gd name="connsiteX250" fmla="*/ 2686258 w 10044334"/>
              <a:gd name="connsiteY250" fmla="*/ 489602 h 933854"/>
              <a:gd name="connsiteX251" fmla="*/ 2646074 w 10044334"/>
              <a:gd name="connsiteY251" fmla="*/ 511554 h 933854"/>
              <a:gd name="connsiteX252" fmla="*/ 2646074 w 10044334"/>
              <a:gd name="connsiteY252" fmla="*/ 744842 h 933854"/>
              <a:gd name="connsiteX253" fmla="*/ 2672119 w 10044334"/>
              <a:gd name="connsiteY253" fmla="*/ 744842 h 933854"/>
              <a:gd name="connsiteX254" fmla="*/ 2672119 w 10044334"/>
              <a:gd name="connsiteY254" fmla="*/ 760097 h 933854"/>
              <a:gd name="connsiteX255" fmla="*/ 2429529 w 10044334"/>
              <a:gd name="connsiteY255" fmla="*/ 760097 h 933854"/>
              <a:gd name="connsiteX256" fmla="*/ 2429529 w 10044334"/>
              <a:gd name="connsiteY256" fmla="*/ 744842 h 933854"/>
              <a:gd name="connsiteX257" fmla="*/ 2476782 w 10044334"/>
              <a:gd name="connsiteY257" fmla="*/ 744842 h 933854"/>
              <a:gd name="connsiteX258" fmla="*/ 2476782 w 10044334"/>
              <a:gd name="connsiteY258" fmla="*/ 465790 h 933854"/>
              <a:gd name="connsiteX259" fmla="*/ 2429529 w 10044334"/>
              <a:gd name="connsiteY259" fmla="*/ 465790 h 933854"/>
              <a:gd name="connsiteX260" fmla="*/ 2429529 w 10044334"/>
              <a:gd name="connsiteY260" fmla="*/ 450907 h 933854"/>
              <a:gd name="connsiteX261" fmla="*/ 2547103 w 10044334"/>
              <a:gd name="connsiteY261" fmla="*/ 450907 h 933854"/>
              <a:gd name="connsiteX262" fmla="*/ 2646074 w 10044334"/>
              <a:gd name="connsiteY262" fmla="*/ 440861 h 933854"/>
              <a:gd name="connsiteX263" fmla="*/ 9786773 w 10044334"/>
              <a:gd name="connsiteY263" fmla="*/ 433791 h 933854"/>
              <a:gd name="connsiteX264" fmla="*/ 9786773 w 10044334"/>
              <a:gd name="connsiteY264" fmla="*/ 569597 h 933854"/>
              <a:gd name="connsiteX265" fmla="*/ 9770774 w 10044334"/>
              <a:gd name="connsiteY265" fmla="*/ 569597 h 933854"/>
              <a:gd name="connsiteX266" fmla="*/ 9719428 w 10044334"/>
              <a:gd name="connsiteY266" fmla="*/ 486067 h 933854"/>
              <a:gd name="connsiteX267" fmla="*/ 9632735 w 10044334"/>
              <a:gd name="connsiteY267" fmla="*/ 459836 h 933854"/>
              <a:gd name="connsiteX268" fmla="*/ 9612272 w 10044334"/>
              <a:gd name="connsiteY268" fmla="*/ 465231 h 933854"/>
              <a:gd name="connsiteX269" fmla="*/ 9604458 w 10044334"/>
              <a:gd name="connsiteY269" fmla="*/ 478812 h 933854"/>
              <a:gd name="connsiteX270" fmla="*/ 9612644 w 10044334"/>
              <a:gd name="connsiteY270" fmla="*/ 494625 h 933854"/>
              <a:gd name="connsiteX271" fmla="*/ 9637572 w 10044334"/>
              <a:gd name="connsiteY271" fmla="*/ 509322 h 933854"/>
              <a:gd name="connsiteX272" fmla="*/ 9733939 w 10044334"/>
              <a:gd name="connsiteY272" fmla="*/ 560109 h 933854"/>
              <a:gd name="connsiteX273" fmla="*/ 9774122 w 10044334"/>
              <a:gd name="connsiteY273" fmla="*/ 587643 h 933854"/>
              <a:gd name="connsiteX274" fmla="*/ 9795888 w 10044334"/>
              <a:gd name="connsiteY274" fmla="*/ 619083 h 933854"/>
              <a:gd name="connsiteX275" fmla="*/ 9803516 w 10044334"/>
              <a:gd name="connsiteY275" fmla="*/ 659638 h 933854"/>
              <a:gd name="connsiteX276" fmla="*/ 9763704 w 10044334"/>
              <a:gd name="connsiteY276" fmla="*/ 740005 h 933854"/>
              <a:gd name="connsiteX277" fmla="*/ 9656548 w 10044334"/>
              <a:gd name="connsiteY277" fmla="*/ 770143 h 933854"/>
              <a:gd name="connsiteX278" fmla="*/ 9522975 w 10044334"/>
              <a:gd name="connsiteY278" fmla="*/ 734052 h 933854"/>
              <a:gd name="connsiteX279" fmla="*/ 9474233 w 10044334"/>
              <a:gd name="connsiteY279" fmla="*/ 772376 h 933854"/>
              <a:gd name="connsiteX280" fmla="*/ 9474233 w 10044334"/>
              <a:gd name="connsiteY280" fmla="*/ 629873 h 933854"/>
              <a:gd name="connsiteX281" fmla="*/ 9490233 w 10044334"/>
              <a:gd name="connsiteY281" fmla="*/ 629873 h 933854"/>
              <a:gd name="connsiteX282" fmla="*/ 9536927 w 10044334"/>
              <a:gd name="connsiteY282" fmla="*/ 714147 h 933854"/>
              <a:gd name="connsiteX283" fmla="*/ 9639805 w 10044334"/>
              <a:gd name="connsiteY283" fmla="*/ 745586 h 933854"/>
              <a:gd name="connsiteX284" fmla="*/ 9673291 w 10044334"/>
              <a:gd name="connsiteY284" fmla="*/ 720658 h 933854"/>
              <a:gd name="connsiteX285" fmla="*/ 9666408 w 10044334"/>
              <a:gd name="connsiteY285" fmla="*/ 703729 h 933854"/>
              <a:gd name="connsiteX286" fmla="*/ 9642037 w 10044334"/>
              <a:gd name="connsiteY286" fmla="*/ 691636 h 933854"/>
              <a:gd name="connsiteX287" fmla="*/ 9513301 w 10044334"/>
              <a:gd name="connsiteY287" fmla="*/ 626710 h 933854"/>
              <a:gd name="connsiteX288" fmla="*/ 9476466 w 10044334"/>
              <a:gd name="connsiteY288" fmla="*/ 554342 h 933854"/>
              <a:gd name="connsiteX289" fmla="*/ 9517208 w 10044334"/>
              <a:gd name="connsiteY289" fmla="*/ 469696 h 933854"/>
              <a:gd name="connsiteX290" fmla="*/ 9620457 w 10044334"/>
              <a:gd name="connsiteY290" fmla="*/ 436396 h 933854"/>
              <a:gd name="connsiteX291" fmla="*/ 9729474 w 10044334"/>
              <a:gd name="connsiteY291" fmla="*/ 467650 h 933854"/>
              <a:gd name="connsiteX292" fmla="*/ 9424823 w 10044334"/>
              <a:gd name="connsiteY292" fmla="*/ 433791 h 933854"/>
              <a:gd name="connsiteX293" fmla="*/ 9424823 w 10044334"/>
              <a:gd name="connsiteY293" fmla="*/ 569597 h 933854"/>
              <a:gd name="connsiteX294" fmla="*/ 9408824 w 10044334"/>
              <a:gd name="connsiteY294" fmla="*/ 569597 h 933854"/>
              <a:gd name="connsiteX295" fmla="*/ 9357478 w 10044334"/>
              <a:gd name="connsiteY295" fmla="*/ 486067 h 933854"/>
              <a:gd name="connsiteX296" fmla="*/ 9270785 w 10044334"/>
              <a:gd name="connsiteY296" fmla="*/ 459836 h 933854"/>
              <a:gd name="connsiteX297" fmla="*/ 9250322 w 10044334"/>
              <a:gd name="connsiteY297" fmla="*/ 465231 h 933854"/>
              <a:gd name="connsiteX298" fmla="*/ 9242508 w 10044334"/>
              <a:gd name="connsiteY298" fmla="*/ 478812 h 933854"/>
              <a:gd name="connsiteX299" fmla="*/ 9250694 w 10044334"/>
              <a:gd name="connsiteY299" fmla="*/ 494625 h 933854"/>
              <a:gd name="connsiteX300" fmla="*/ 9275622 w 10044334"/>
              <a:gd name="connsiteY300" fmla="*/ 509322 h 933854"/>
              <a:gd name="connsiteX301" fmla="*/ 9371989 w 10044334"/>
              <a:gd name="connsiteY301" fmla="*/ 560109 h 933854"/>
              <a:gd name="connsiteX302" fmla="*/ 9412172 w 10044334"/>
              <a:gd name="connsiteY302" fmla="*/ 587643 h 933854"/>
              <a:gd name="connsiteX303" fmla="*/ 9433938 w 10044334"/>
              <a:gd name="connsiteY303" fmla="*/ 619083 h 933854"/>
              <a:gd name="connsiteX304" fmla="*/ 9441566 w 10044334"/>
              <a:gd name="connsiteY304" fmla="*/ 659638 h 933854"/>
              <a:gd name="connsiteX305" fmla="*/ 9401754 w 10044334"/>
              <a:gd name="connsiteY305" fmla="*/ 740005 h 933854"/>
              <a:gd name="connsiteX306" fmla="*/ 9294598 w 10044334"/>
              <a:gd name="connsiteY306" fmla="*/ 770143 h 933854"/>
              <a:gd name="connsiteX307" fmla="*/ 9161025 w 10044334"/>
              <a:gd name="connsiteY307" fmla="*/ 734052 h 933854"/>
              <a:gd name="connsiteX308" fmla="*/ 9112283 w 10044334"/>
              <a:gd name="connsiteY308" fmla="*/ 772376 h 933854"/>
              <a:gd name="connsiteX309" fmla="*/ 9112283 w 10044334"/>
              <a:gd name="connsiteY309" fmla="*/ 629873 h 933854"/>
              <a:gd name="connsiteX310" fmla="*/ 9128283 w 10044334"/>
              <a:gd name="connsiteY310" fmla="*/ 629873 h 933854"/>
              <a:gd name="connsiteX311" fmla="*/ 9174977 w 10044334"/>
              <a:gd name="connsiteY311" fmla="*/ 714147 h 933854"/>
              <a:gd name="connsiteX312" fmla="*/ 9277855 w 10044334"/>
              <a:gd name="connsiteY312" fmla="*/ 745586 h 933854"/>
              <a:gd name="connsiteX313" fmla="*/ 9311341 w 10044334"/>
              <a:gd name="connsiteY313" fmla="*/ 720658 h 933854"/>
              <a:gd name="connsiteX314" fmla="*/ 9304458 w 10044334"/>
              <a:gd name="connsiteY314" fmla="*/ 703729 h 933854"/>
              <a:gd name="connsiteX315" fmla="*/ 9280087 w 10044334"/>
              <a:gd name="connsiteY315" fmla="*/ 691636 h 933854"/>
              <a:gd name="connsiteX316" fmla="*/ 9151351 w 10044334"/>
              <a:gd name="connsiteY316" fmla="*/ 626710 h 933854"/>
              <a:gd name="connsiteX317" fmla="*/ 9114516 w 10044334"/>
              <a:gd name="connsiteY317" fmla="*/ 554342 h 933854"/>
              <a:gd name="connsiteX318" fmla="*/ 9155258 w 10044334"/>
              <a:gd name="connsiteY318" fmla="*/ 469696 h 933854"/>
              <a:gd name="connsiteX319" fmla="*/ 9258507 w 10044334"/>
              <a:gd name="connsiteY319" fmla="*/ 436396 h 933854"/>
              <a:gd name="connsiteX320" fmla="*/ 9367524 w 10044334"/>
              <a:gd name="connsiteY320" fmla="*/ 467650 h 933854"/>
              <a:gd name="connsiteX321" fmla="*/ 7205498 w 10044334"/>
              <a:gd name="connsiteY321" fmla="*/ 433791 h 933854"/>
              <a:gd name="connsiteX322" fmla="*/ 7205498 w 10044334"/>
              <a:gd name="connsiteY322" fmla="*/ 569597 h 933854"/>
              <a:gd name="connsiteX323" fmla="*/ 7189499 w 10044334"/>
              <a:gd name="connsiteY323" fmla="*/ 569597 h 933854"/>
              <a:gd name="connsiteX324" fmla="*/ 7138153 w 10044334"/>
              <a:gd name="connsiteY324" fmla="*/ 486067 h 933854"/>
              <a:gd name="connsiteX325" fmla="*/ 7051461 w 10044334"/>
              <a:gd name="connsiteY325" fmla="*/ 459836 h 933854"/>
              <a:gd name="connsiteX326" fmla="*/ 7030997 w 10044334"/>
              <a:gd name="connsiteY326" fmla="*/ 465231 h 933854"/>
              <a:gd name="connsiteX327" fmla="*/ 7023183 w 10044334"/>
              <a:gd name="connsiteY327" fmla="*/ 478812 h 933854"/>
              <a:gd name="connsiteX328" fmla="*/ 7031369 w 10044334"/>
              <a:gd name="connsiteY328" fmla="*/ 494625 h 933854"/>
              <a:gd name="connsiteX329" fmla="*/ 7056298 w 10044334"/>
              <a:gd name="connsiteY329" fmla="*/ 509322 h 933854"/>
              <a:gd name="connsiteX330" fmla="*/ 7152664 w 10044334"/>
              <a:gd name="connsiteY330" fmla="*/ 560109 h 933854"/>
              <a:gd name="connsiteX331" fmla="*/ 7192847 w 10044334"/>
              <a:gd name="connsiteY331" fmla="*/ 587643 h 933854"/>
              <a:gd name="connsiteX332" fmla="*/ 7214614 w 10044334"/>
              <a:gd name="connsiteY332" fmla="*/ 619083 h 933854"/>
              <a:gd name="connsiteX333" fmla="*/ 7222241 w 10044334"/>
              <a:gd name="connsiteY333" fmla="*/ 659638 h 933854"/>
              <a:gd name="connsiteX334" fmla="*/ 7182429 w 10044334"/>
              <a:gd name="connsiteY334" fmla="*/ 740005 h 933854"/>
              <a:gd name="connsiteX335" fmla="*/ 7075273 w 10044334"/>
              <a:gd name="connsiteY335" fmla="*/ 770143 h 933854"/>
              <a:gd name="connsiteX336" fmla="*/ 6941700 w 10044334"/>
              <a:gd name="connsiteY336" fmla="*/ 734052 h 933854"/>
              <a:gd name="connsiteX337" fmla="*/ 6892959 w 10044334"/>
              <a:gd name="connsiteY337" fmla="*/ 772376 h 933854"/>
              <a:gd name="connsiteX338" fmla="*/ 6892959 w 10044334"/>
              <a:gd name="connsiteY338" fmla="*/ 629873 h 933854"/>
              <a:gd name="connsiteX339" fmla="*/ 6908958 w 10044334"/>
              <a:gd name="connsiteY339" fmla="*/ 629873 h 933854"/>
              <a:gd name="connsiteX340" fmla="*/ 6955653 w 10044334"/>
              <a:gd name="connsiteY340" fmla="*/ 714147 h 933854"/>
              <a:gd name="connsiteX341" fmla="*/ 7058530 w 10044334"/>
              <a:gd name="connsiteY341" fmla="*/ 745586 h 933854"/>
              <a:gd name="connsiteX342" fmla="*/ 7092016 w 10044334"/>
              <a:gd name="connsiteY342" fmla="*/ 720658 h 933854"/>
              <a:gd name="connsiteX343" fmla="*/ 7085133 w 10044334"/>
              <a:gd name="connsiteY343" fmla="*/ 703729 h 933854"/>
              <a:gd name="connsiteX344" fmla="*/ 7060762 w 10044334"/>
              <a:gd name="connsiteY344" fmla="*/ 691636 h 933854"/>
              <a:gd name="connsiteX345" fmla="*/ 6932026 w 10044334"/>
              <a:gd name="connsiteY345" fmla="*/ 626710 h 933854"/>
              <a:gd name="connsiteX346" fmla="*/ 6895191 w 10044334"/>
              <a:gd name="connsiteY346" fmla="*/ 554342 h 933854"/>
              <a:gd name="connsiteX347" fmla="*/ 6935933 w 10044334"/>
              <a:gd name="connsiteY347" fmla="*/ 469696 h 933854"/>
              <a:gd name="connsiteX348" fmla="*/ 7039182 w 10044334"/>
              <a:gd name="connsiteY348" fmla="*/ 436396 h 933854"/>
              <a:gd name="connsiteX349" fmla="*/ 7148199 w 10044334"/>
              <a:gd name="connsiteY349" fmla="*/ 467650 h 933854"/>
              <a:gd name="connsiteX350" fmla="*/ 6234692 w 10044334"/>
              <a:gd name="connsiteY350" fmla="*/ 372400 h 933854"/>
              <a:gd name="connsiteX351" fmla="*/ 6266504 w 10044334"/>
              <a:gd name="connsiteY351" fmla="*/ 383748 h 933854"/>
              <a:gd name="connsiteX352" fmla="*/ 6278968 w 10044334"/>
              <a:gd name="connsiteY352" fmla="*/ 413328 h 933854"/>
              <a:gd name="connsiteX353" fmla="*/ 6266504 w 10044334"/>
              <a:gd name="connsiteY353" fmla="*/ 443279 h 933854"/>
              <a:gd name="connsiteX354" fmla="*/ 6235436 w 10044334"/>
              <a:gd name="connsiteY354" fmla="*/ 455372 h 933854"/>
              <a:gd name="connsiteX355" fmla="*/ 6206043 w 10044334"/>
              <a:gd name="connsiteY355" fmla="*/ 444768 h 933854"/>
              <a:gd name="connsiteX356" fmla="*/ 6194880 w 10044334"/>
              <a:gd name="connsiteY356" fmla="*/ 417048 h 933854"/>
              <a:gd name="connsiteX357" fmla="*/ 6197485 w 10044334"/>
              <a:gd name="connsiteY357" fmla="*/ 405142 h 933854"/>
              <a:gd name="connsiteX358" fmla="*/ 6195997 w 10044334"/>
              <a:gd name="connsiteY358" fmla="*/ 403654 h 933854"/>
              <a:gd name="connsiteX359" fmla="*/ 6162138 w 10044334"/>
              <a:gd name="connsiteY359" fmla="*/ 453139 h 933854"/>
              <a:gd name="connsiteX360" fmla="*/ 6293479 w 10044334"/>
              <a:gd name="connsiteY360" fmla="*/ 562900 h 933854"/>
              <a:gd name="connsiteX361" fmla="*/ 6237296 w 10044334"/>
              <a:gd name="connsiteY361" fmla="*/ 642523 h 933854"/>
              <a:gd name="connsiteX362" fmla="*/ 6110420 w 10044334"/>
              <a:gd name="connsiteY362" fmla="*/ 667824 h 933854"/>
              <a:gd name="connsiteX363" fmla="*/ 6015170 w 10044334"/>
              <a:gd name="connsiteY363" fmla="*/ 654801 h 933854"/>
              <a:gd name="connsiteX364" fmla="*/ 5996939 w 10044334"/>
              <a:gd name="connsiteY364" fmla="*/ 676381 h 933854"/>
              <a:gd name="connsiteX365" fmla="*/ 6049401 w 10044334"/>
              <a:gd name="connsiteY365" fmla="*/ 696845 h 933854"/>
              <a:gd name="connsiteX366" fmla="*/ 6077678 w 10044334"/>
              <a:gd name="connsiteY366" fmla="*/ 696845 h 933854"/>
              <a:gd name="connsiteX367" fmla="*/ 6121955 w 10044334"/>
              <a:gd name="connsiteY367" fmla="*/ 696101 h 933854"/>
              <a:gd name="connsiteX368" fmla="*/ 6158418 w 10044334"/>
              <a:gd name="connsiteY368" fmla="*/ 696101 h 933854"/>
              <a:gd name="connsiteX369" fmla="*/ 6297944 w 10044334"/>
              <a:gd name="connsiteY369" fmla="*/ 800653 h 933854"/>
              <a:gd name="connsiteX370" fmla="*/ 6241203 w 10044334"/>
              <a:gd name="connsiteY370" fmla="*/ 897949 h 933854"/>
              <a:gd name="connsiteX371" fmla="*/ 6200315 w 10044334"/>
              <a:gd name="connsiteY371" fmla="*/ 914401 h 933854"/>
              <a:gd name="connsiteX372" fmla="*/ 6113955 w 10044334"/>
              <a:gd name="connsiteY372" fmla="*/ 914401 h 933854"/>
              <a:gd name="connsiteX373" fmla="*/ 6177393 w 10044334"/>
              <a:gd name="connsiteY373" fmla="*/ 903530 h 933854"/>
              <a:gd name="connsiteX374" fmla="*/ 6205670 w 10044334"/>
              <a:gd name="connsiteY374" fmla="*/ 866137 h 933854"/>
              <a:gd name="connsiteX375" fmla="*/ 6192090 w 10044334"/>
              <a:gd name="connsiteY375" fmla="*/ 838790 h 933854"/>
              <a:gd name="connsiteX376" fmla="*/ 6124931 w 10044334"/>
              <a:gd name="connsiteY376" fmla="*/ 827814 h 933854"/>
              <a:gd name="connsiteX377" fmla="*/ 6028193 w 10044334"/>
              <a:gd name="connsiteY377" fmla="*/ 831907 h 933854"/>
              <a:gd name="connsiteX378" fmla="*/ 5952663 w 10044334"/>
              <a:gd name="connsiteY378" fmla="*/ 811071 h 933854"/>
              <a:gd name="connsiteX379" fmla="*/ 5945965 w 10044334"/>
              <a:gd name="connsiteY379" fmla="*/ 836372 h 933854"/>
              <a:gd name="connsiteX380" fmla="*/ 5988567 w 10044334"/>
              <a:gd name="connsiteY380" fmla="*/ 894042 h 933854"/>
              <a:gd name="connsiteX381" fmla="*/ 6037262 w 10044334"/>
              <a:gd name="connsiteY381" fmla="*/ 911344 h 933854"/>
              <a:gd name="connsiteX382" fmla="*/ 6069537 w 10044334"/>
              <a:gd name="connsiteY382" fmla="*/ 914401 h 933854"/>
              <a:gd name="connsiteX383" fmla="*/ 5981951 w 10044334"/>
              <a:gd name="connsiteY383" fmla="*/ 914401 h 933854"/>
              <a:gd name="connsiteX384" fmla="*/ 5968290 w 10044334"/>
              <a:gd name="connsiteY384" fmla="*/ 909669 h 933854"/>
              <a:gd name="connsiteX385" fmla="*/ 5922897 w 10044334"/>
              <a:gd name="connsiteY385" fmla="*/ 847906 h 933854"/>
              <a:gd name="connsiteX386" fmla="*/ 5942245 w 10044334"/>
              <a:gd name="connsiteY386" fmla="*/ 802141 h 933854"/>
              <a:gd name="connsiteX387" fmla="*/ 5921409 w 10044334"/>
              <a:gd name="connsiteY387" fmla="*/ 750051 h 933854"/>
              <a:gd name="connsiteX388" fmla="*/ 5998427 w 10044334"/>
              <a:gd name="connsiteY388" fmla="*/ 650336 h 933854"/>
              <a:gd name="connsiteX389" fmla="*/ 5916200 w 10044334"/>
              <a:gd name="connsiteY389" fmla="*/ 558807 h 933854"/>
              <a:gd name="connsiteX390" fmla="*/ 5964383 w 10044334"/>
              <a:gd name="connsiteY390" fmla="*/ 477138 h 933854"/>
              <a:gd name="connsiteX391" fmla="*/ 6093677 w 10044334"/>
              <a:gd name="connsiteY391" fmla="*/ 445326 h 933854"/>
              <a:gd name="connsiteX392" fmla="*/ 6148744 w 10044334"/>
              <a:gd name="connsiteY392" fmla="*/ 450907 h 933854"/>
              <a:gd name="connsiteX393" fmla="*/ 6183346 w 10044334"/>
              <a:gd name="connsiteY393" fmla="*/ 393608 h 933854"/>
              <a:gd name="connsiteX394" fmla="*/ 6234692 w 10044334"/>
              <a:gd name="connsiteY394" fmla="*/ 372400 h 933854"/>
              <a:gd name="connsiteX395" fmla="*/ 4017004 w 10044334"/>
              <a:gd name="connsiteY395" fmla="*/ 299102 h 933854"/>
              <a:gd name="connsiteX396" fmla="*/ 4033747 w 10044334"/>
              <a:gd name="connsiteY396" fmla="*/ 299102 h 933854"/>
              <a:gd name="connsiteX397" fmla="*/ 4033747 w 10044334"/>
              <a:gd name="connsiteY397" fmla="*/ 450907 h 933854"/>
              <a:gd name="connsiteX398" fmla="*/ 4083233 w 10044334"/>
              <a:gd name="connsiteY398" fmla="*/ 450907 h 933854"/>
              <a:gd name="connsiteX399" fmla="*/ 4083233 w 10044334"/>
              <a:gd name="connsiteY399" fmla="*/ 465790 h 933854"/>
              <a:gd name="connsiteX400" fmla="*/ 4033747 w 10044334"/>
              <a:gd name="connsiteY400" fmla="*/ 465790 h 933854"/>
              <a:gd name="connsiteX401" fmla="*/ 4033747 w 10044334"/>
              <a:gd name="connsiteY401" fmla="*/ 668568 h 933854"/>
              <a:gd name="connsiteX402" fmla="*/ 4036538 w 10044334"/>
              <a:gd name="connsiteY402" fmla="*/ 702054 h 933854"/>
              <a:gd name="connsiteX403" fmla="*/ 4046770 w 10044334"/>
              <a:gd name="connsiteY403" fmla="*/ 709124 h 933854"/>
              <a:gd name="connsiteX404" fmla="*/ 4088442 w 10044334"/>
              <a:gd name="connsiteY404" fmla="*/ 645872 h 933854"/>
              <a:gd name="connsiteX405" fmla="*/ 4108162 w 10044334"/>
              <a:gd name="connsiteY405" fmla="*/ 650336 h 933854"/>
              <a:gd name="connsiteX406" fmla="*/ 4051049 w 10044334"/>
              <a:gd name="connsiteY406" fmla="*/ 742796 h 933854"/>
              <a:gd name="connsiteX407" fmla="*/ 3969751 w 10044334"/>
              <a:gd name="connsiteY407" fmla="*/ 763818 h 933854"/>
              <a:gd name="connsiteX408" fmla="*/ 3864455 w 10044334"/>
              <a:gd name="connsiteY408" fmla="*/ 682334 h 933854"/>
              <a:gd name="connsiteX409" fmla="*/ 3864455 w 10044334"/>
              <a:gd name="connsiteY409" fmla="*/ 465790 h 933854"/>
              <a:gd name="connsiteX410" fmla="*/ 3827248 w 10044334"/>
              <a:gd name="connsiteY410" fmla="*/ 465790 h 933854"/>
              <a:gd name="connsiteX411" fmla="*/ 3827248 w 10044334"/>
              <a:gd name="connsiteY411" fmla="*/ 450907 h 933854"/>
              <a:gd name="connsiteX412" fmla="*/ 3948730 w 10044334"/>
              <a:gd name="connsiteY412" fmla="*/ 394724 h 933854"/>
              <a:gd name="connsiteX413" fmla="*/ 4017004 w 10044334"/>
              <a:gd name="connsiteY413" fmla="*/ 299102 h 933854"/>
              <a:gd name="connsiteX414" fmla="*/ 4850665 w 10044334"/>
              <a:gd name="connsiteY414" fmla="*/ 261151 h 933854"/>
              <a:gd name="connsiteX415" fmla="*/ 5332124 w 10044334"/>
              <a:gd name="connsiteY415" fmla="*/ 261151 h 933854"/>
              <a:gd name="connsiteX416" fmla="*/ 5332124 w 10044334"/>
              <a:gd name="connsiteY416" fmla="*/ 417792 h 933854"/>
              <a:gd name="connsiteX417" fmla="*/ 5315381 w 10044334"/>
              <a:gd name="connsiteY417" fmla="*/ 417792 h 933854"/>
              <a:gd name="connsiteX418" fmla="*/ 5268686 w 10044334"/>
              <a:gd name="connsiteY418" fmla="*/ 321798 h 933854"/>
              <a:gd name="connsiteX419" fmla="*/ 5133810 w 10044334"/>
              <a:gd name="connsiteY419" fmla="*/ 278638 h 933854"/>
              <a:gd name="connsiteX420" fmla="*/ 5124881 w 10044334"/>
              <a:gd name="connsiteY420" fmla="*/ 278638 h 933854"/>
              <a:gd name="connsiteX421" fmla="*/ 5124881 w 10044334"/>
              <a:gd name="connsiteY421" fmla="*/ 494811 h 933854"/>
              <a:gd name="connsiteX422" fmla="*/ 5140136 w 10044334"/>
              <a:gd name="connsiteY422" fmla="*/ 494811 h 933854"/>
              <a:gd name="connsiteX423" fmla="*/ 5200783 w 10044334"/>
              <a:gd name="connsiteY423" fmla="*/ 467836 h 933854"/>
              <a:gd name="connsiteX424" fmla="*/ 5227572 w 10044334"/>
              <a:gd name="connsiteY424" fmla="*/ 377609 h 933854"/>
              <a:gd name="connsiteX425" fmla="*/ 5243571 w 10044334"/>
              <a:gd name="connsiteY425" fmla="*/ 377609 h 933854"/>
              <a:gd name="connsiteX426" fmla="*/ 5243571 w 10044334"/>
              <a:gd name="connsiteY426" fmla="*/ 626152 h 933854"/>
              <a:gd name="connsiteX427" fmla="*/ 5227572 w 10044334"/>
              <a:gd name="connsiteY427" fmla="*/ 626152 h 933854"/>
              <a:gd name="connsiteX428" fmla="*/ 5202085 w 10044334"/>
              <a:gd name="connsiteY428" fmla="*/ 542250 h 933854"/>
              <a:gd name="connsiteX429" fmla="*/ 5140136 w 10044334"/>
              <a:gd name="connsiteY429" fmla="*/ 512298 h 933854"/>
              <a:gd name="connsiteX430" fmla="*/ 5124881 w 10044334"/>
              <a:gd name="connsiteY430" fmla="*/ 512298 h 933854"/>
              <a:gd name="connsiteX431" fmla="*/ 5124881 w 10044334"/>
              <a:gd name="connsiteY431" fmla="*/ 742610 h 933854"/>
              <a:gd name="connsiteX432" fmla="*/ 5261430 w 10044334"/>
              <a:gd name="connsiteY432" fmla="*/ 697961 h 933854"/>
              <a:gd name="connsiteX433" fmla="*/ 5332124 w 10044334"/>
              <a:gd name="connsiteY433" fmla="*/ 575550 h 933854"/>
              <a:gd name="connsiteX434" fmla="*/ 5348123 w 10044334"/>
              <a:gd name="connsiteY434" fmla="*/ 575550 h 933854"/>
              <a:gd name="connsiteX435" fmla="*/ 5348123 w 10044334"/>
              <a:gd name="connsiteY435" fmla="*/ 760097 h 933854"/>
              <a:gd name="connsiteX436" fmla="*/ 4850665 w 10044334"/>
              <a:gd name="connsiteY436" fmla="*/ 760097 h 933854"/>
              <a:gd name="connsiteX437" fmla="*/ 4850665 w 10044334"/>
              <a:gd name="connsiteY437" fmla="*/ 742610 h 933854"/>
              <a:gd name="connsiteX438" fmla="*/ 4907592 w 10044334"/>
              <a:gd name="connsiteY438" fmla="*/ 742610 h 933854"/>
              <a:gd name="connsiteX439" fmla="*/ 4907592 w 10044334"/>
              <a:gd name="connsiteY439" fmla="*/ 278638 h 933854"/>
              <a:gd name="connsiteX440" fmla="*/ 4850665 w 10044334"/>
              <a:gd name="connsiteY440" fmla="*/ 278638 h 933854"/>
              <a:gd name="connsiteX441" fmla="*/ 95904 w 10044334"/>
              <a:gd name="connsiteY441" fmla="*/ 261151 h 933854"/>
              <a:gd name="connsiteX442" fmla="*/ 396909 w 10044334"/>
              <a:gd name="connsiteY442" fmla="*/ 261151 h 933854"/>
              <a:gd name="connsiteX443" fmla="*/ 396909 w 10044334"/>
              <a:gd name="connsiteY443" fmla="*/ 278638 h 933854"/>
              <a:gd name="connsiteX444" fmla="*/ 361190 w 10044334"/>
              <a:gd name="connsiteY444" fmla="*/ 278638 h 933854"/>
              <a:gd name="connsiteX445" fmla="*/ 475416 w 10044334"/>
              <a:gd name="connsiteY445" fmla="*/ 600107 h 933854"/>
              <a:gd name="connsiteX446" fmla="*/ 521925 w 10044334"/>
              <a:gd name="connsiteY446" fmla="*/ 500392 h 933854"/>
              <a:gd name="connsiteX447" fmla="*/ 447883 w 10044334"/>
              <a:gd name="connsiteY447" fmla="*/ 278638 h 933854"/>
              <a:gd name="connsiteX448" fmla="*/ 412164 w 10044334"/>
              <a:gd name="connsiteY448" fmla="*/ 278638 h 933854"/>
              <a:gd name="connsiteX449" fmla="*/ 412164 w 10044334"/>
              <a:gd name="connsiteY449" fmla="*/ 261151 h 933854"/>
              <a:gd name="connsiteX450" fmla="*/ 715401 w 10044334"/>
              <a:gd name="connsiteY450" fmla="*/ 261151 h 933854"/>
              <a:gd name="connsiteX451" fmla="*/ 715401 w 10044334"/>
              <a:gd name="connsiteY451" fmla="*/ 278638 h 933854"/>
              <a:gd name="connsiteX452" fmla="*/ 674474 w 10044334"/>
              <a:gd name="connsiteY452" fmla="*/ 278638 h 933854"/>
              <a:gd name="connsiteX453" fmla="*/ 777909 w 10044334"/>
              <a:gd name="connsiteY453" fmla="*/ 587829 h 933854"/>
              <a:gd name="connsiteX454" fmla="*/ 861811 w 10044334"/>
              <a:gd name="connsiteY454" fmla="*/ 385980 h 933854"/>
              <a:gd name="connsiteX455" fmla="*/ 867206 w 10044334"/>
              <a:gd name="connsiteY455" fmla="*/ 347099 h 933854"/>
              <a:gd name="connsiteX456" fmla="*/ 853998 w 10044334"/>
              <a:gd name="connsiteY456" fmla="*/ 298544 h 933854"/>
              <a:gd name="connsiteX457" fmla="*/ 803210 w 10044334"/>
              <a:gd name="connsiteY457" fmla="*/ 278638 h 933854"/>
              <a:gd name="connsiteX458" fmla="*/ 803210 w 10044334"/>
              <a:gd name="connsiteY458" fmla="*/ 261151 h 933854"/>
              <a:gd name="connsiteX459" fmla="*/ 979199 w 10044334"/>
              <a:gd name="connsiteY459" fmla="*/ 261151 h 933854"/>
              <a:gd name="connsiteX460" fmla="*/ 979199 w 10044334"/>
              <a:gd name="connsiteY460" fmla="*/ 278638 h 933854"/>
              <a:gd name="connsiteX461" fmla="*/ 880973 w 10044334"/>
              <a:gd name="connsiteY461" fmla="*/ 409607 h 933854"/>
              <a:gd name="connsiteX462" fmla="*/ 730656 w 10044334"/>
              <a:gd name="connsiteY462" fmla="*/ 760097 h 933854"/>
              <a:gd name="connsiteX463" fmla="*/ 609733 w 10044334"/>
              <a:gd name="connsiteY463" fmla="*/ 760097 h 933854"/>
              <a:gd name="connsiteX464" fmla="*/ 531971 w 10044334"/>
              <a:gd name="connsiteY464" fmla="*/ 526065 h 933854"/>
              <a:gd name="connsiteX465" fmla="*/ 422954 w 10044334"/>
              <a:gd name="connsiteY465" fmla="*/ 760097 h 933854"/>
              <a:gd name="connsiteX466" fmla="*/ 304636 w 10044334"/>
              <a:gd name="connsiteY466" fmla="*/ 760097 h 933854"/>
              <a:gd name="connsiteX467" fmla="*/ 134972 w 10044334"/>
              <a:gd name="connsiteY467" fmla="*/ 278638 h 933854"/>
              <a:gd name="connsiteX468" fmla="*/ 95904 w 10044334"/>
              <a:gd name="connsiteY468" fmla="*/ 278638 h 933854"/>
              <a:gd name="connsiteX469" fmla="*/ 8580149 w 10044334"/>
              <a:gd name="connsiteY469" fmla="*/ 251849 h 933854"/>
              <a:gd name="connsiteX470" fmla="*/ 8580149 w 10044334"/>
              <a:gd name="connsiteY470" fmla="*/ 744842 h 933854"/>
              <a:gd name="connsiteX471" fmla="*/ 8628146 w 10044334"/>
              <a:gd name="connsiteY471" fmla="*/ 744842 h 933854"/>
              <a:gd name="connsiteX472" fmla="*/ 8628146 w 10044334"/>
              <a:gd name="connsiteY472" fmla="*/ 760097 h 933854"/>
              <a:gd name="connsiteX473" fmla="*/ 8364348 w 10044334"/>
              <a:gd name="connsiteY473" fmla="*/ 760097 h 933854"/>
              <a:gd name="connsiteX474" fmla="*/ 8364348 w 10044334"/>
              <a:gd name="connsiteY474" fmla="*/ 744842 h 933854"/>
              <a:gd name="connsiteX475" fmla="*/ 8410857 w 10044334"/>
              <a:gd name="connsiteY475" fmla="*/ 744842 h 933854"/>
              <a:gd name="connsiteX476" fmla="*/ 8410857 w 10044334"/>
              <a:gd name="connsiteY476" fmla="*/ 276406 h 933854"/>
              <a:gd name="connsiteX477" fmla="*/ 8364348 w 10044334"/>
              <a:gd name="connsiteY477" fmla="*/ 276406 h 933854"/>
              <a:gd name="connsiteX478" fmla="*/ 8364348 w 10044334"/>
              <a:gd name="connsiteY478" fmla="*/ 261151 h 933854"/>
              <a:gd name="connsiteX479" fmla="*/ 8503874 w 10044334"/>
              <a:gd name="connsiteY479" fmla="*/ 261151 h 933854"/>
              <a:gd name="connsiteX480" fmla="*/ 8580149 w 10044334"/>
              <a:gd name="connsiteY480" fmla="*/ 251849 h 933854"/>
              <a:gd name="connsiteX481" fmla="*/ 7456198 w 10044334"/>
              <a:gd name="connsiteY481" fmla="*/ 251849 h 933854"/>
              <a:gd name="connsiteX482" fmla="*/ 7456198 w 10044334"/>
              <a:gd name="connsiteY482" fmla="*/ 484393 h 933854"/>
              <a:gd name="connsiteX483" fmla="*/ 7583446 w 10044334"/>
              <a:gd name="connsiteY483" fmla="*/ 445326 h 933854"/>
              <a:gd name="connsiteX484" fmla="*/ 7663628 w 10044334"/>
              <a:gd name="connsiteY484" fmla="*/ 472859 h 933854"/>
              <a:gd name="connsiteX485" fmla="*/ 7691719 w 10044334"/>
              <a:gd name="connsiteY485" fmla="*/ 553598 h 933854"/>
              <a:gd name="connsiteX486" fmla="*/ 7691719 w 10044334"/>
              <a:gd name="connsiteY486" fmla="*/ 744842 h 933854"/>
              <a:gd name="connsiteX487" fmla="*/ 7738228 w 10044334"/>
              <a:gd name="connsiteY487" fmla="*/ 744842 h 933854"/>
              <a:gd name="connsiteX488" fmla="*/ 7738228 w 10044334"/>
              <a:gd name="connsiteY488" fmla="*/ 760097 h 933854"/>
              <a:gd name="connsiteX489" fmla="*/ 7495638 w 10044334"/>
              <a:gd name="connsiteY489" fmla="*/ 760097 h 933854"/>
              <a:gd name="connsiteX490" fmla="*/ 7495638 w 10044334"/>
              <a:gd name="connsiteY490" fmla="*/ 744842 h 933854"/>
              <a:gd name="connsiteX491" fmla="*/ 7520939 w 10044334"/>
              <a:gd name="connsiteY491" fmla="*/ 744842 h 933854"/>
              <a:gd name="connsiteX492" fmla="*/ 7520939 w 10044334"/>
              <a:gd name="connsiteY492" fmla="*/ 524577 h 933854"/>
              <a:gd name="connsiteX493" fmla="*/ 7496382 w 10044334"/>
              <a:gd name="connsiteY493" fmla="*/ 485137 h 933854"/>
              <a:gd name="connsiteX494" fmla="*/ 7456198 w 10044334"/>
              <a:gd name="connsiteY494" fmla="*/ 502625 h 933854"/>
              <a:gd name="connsiteX495" fmla="*/ 7456198 w 10044334"/>
              <a:gd name="connsiteY495" fmla="*/ 744842 h 933854"/>
              <a:gd name="connsiteX496" fmla="*/ 7482244 w 10044334"/>
              <a:gd name="connsiteY496" fmla="*/ 744842 h 933854"/>
              <a:gd name="connsiteX497" fmla="*/ 7482244 w 10044334"/>
              <a:gd name="connsiteY497" fmla="*/ 760097 h 933854"/>
              <a:gd name="connsiteX498" fmla="*/ 7240398 w 10044334"/>
              <a:gd name="connsiteY498" fmla="*/ 760097 h 933854"/>
              <a:gd name="connsiteX499" fmla="*/ 7240398 w 10044334"/>
              <a:gd name="connsiteY499" fmla="*/ 744842 h 933854"/>
              <a:gd name="connsiteX500" fmla="*/ 7286907 w 10044334"/>
              <a:gd name="connsiteY500" fmla="*/ 744842 h 933854"/>
              <a:gd name="connsiteX501" fmla="*/ 7286907 w 10044334"/>
              <a:gd name="connsiteY501" fmla="*/ 276406 h 933854"/>
              <a:gd name="connsiteX502" fmla="*/ 7240398 w 10044334"/>
              <a:gd name="connsiteY502" fmla="*/ 276406 h 933854"/>
              <a:gd name="connsiteX503" fmla="*/ 7240398 w 10044334"/>
              <a:gd name="connsiteY503" fmla="*/ 261151 h 933854"/>
              <a:gd name="connsiteX504" fmla="*/ 7365414 w 10044334"/>
              <a:gd name="connsiteY504" fmla="*/ 261151 h 933854"/>
              <a:gd name="connsiteX505" fmla="*/ 7456198 w 10044334"/>
              <a:gd name="connsiteY505" fmla="*/ 251849 h 933854"/>
              <a:gd name="connsiteX506" fmla="*/ 6751051 w 10044334"/>
              <a:gd name="connsiteY506" fmla="*/ 251849 h 933854"/>
              <a:gd name="connsiteX507" fmla="*/ 6800164 w 10044334"/>
              <a:gd name="connsiteY507" fmla="*/ 267290 h 933854"/>
              <a:gd name="connsiteX508" fmla="*/ 6818024 w 10044334"/>
              <a:gd name="connsiteY508" fmla="*/ 309892 h 933854"/>
              <a:gd name="connsiteX509" fmla="*/ 6787328 w 10044334"/>
              <a:gd name="connsiteY509" fmla="*/ 359005 h 933854"/>
              <a:gd name="connsiteX510" fmla="*/ 6715704 w 10044334"/>
              <a:gd name="connsiteY510" fmla="*/ 380585 h 933854"/>
              <a:gd name="connsiteX511" fmla="*/ 6666591 w 10044334"/>
              <a:gd name="connsiteY511" fmla="*/ 365703 h 933854"/>
              <a:gd name="connsiteX512" fmla="*/ 6647988 w 10044334"/>
              <a:gd name="connsiteY512" fmla="*/ 326635 h 933854"/>
              <a:gd name="connsiteX513" fmla="*/ 6678311 w 10044334"/>
              <a:gd name="connsiteY513" fmla="*/ 273987 h 933854"/>
              <a:gd name="connsiteX514" fmla="*/ 6751051 w 10044334"/>
              <a:gd name="connsiteY514" fmla="*/ 251849 h 933854"/>
              <a:gd name="connsiteX515" fmla="*/ 6541799 w 10044334"/>
              <a:gd name="connsiteY515" fmla="*/ 251849 h 933854"/>
              <a:gd name="connsiteX516" fmla="*/ 6541799 w 10044334"/>
              <a:gd name="connsiteY516" fmla="*/ 744842 h 933854"/>
              <a:gd name="connsiteX517" fmla="*/ 6589796 w 10044334"/>
              <a:gd name="connsiteY517" fmla="*/ 744842 h 933854"/>
              <a:gd name="connsiteX518" fmla="*/ 6589796 w 10044334"/>
              <a:gd name="connsiteY518" fmla="*/ 760097 h 933854"/>
              <a:gd name="connsiteX519" fmla="*/ 6325998 w 10044334"/>
              <a:gd name="connsiteY519" fmla="*/ 760097 h 933854"/>
              <a:gd name="connsiteX520" fmla="*/ 6325998 w 10044334"/>
              <a:gd name="connsiteY520" fmla="*/ 744842 h 933854"/>
              <a:gd name="connsiteX521" fmla="*/ 6372507 w 10044334"/>
              <a:gd name="connsiteY521" fmla="*/ 744842 h 933854"/>
              <a:gd name="connsiteX522" fmla="*/ 6372507 w 10044334"/>
              <a:gd name="connsiteY522" fmla="*/ 276406 h 933854"/>
              <a:gd name="connsiteX523" fmla="*/ 6325998 w 10044334"/>
              <a:gd name="connsiteY523" fmla="*/ 276406 h 933854"/>
              <a:gd name="connsiteX524" fmla="*/ 6325998 w 10044334"/>
              <a:gd name="connsiteY524" fmla="*/ 261151 h 933854"/>
              <a:gd name="connsiteX525" fmla="*/ 6465524 w 10044334"/>
              <a:gd name="connsiteY525" fmla="*/ 261151 h 933854"/>
              <a:gd name="connsiteX526" fmla="*/ 6541799 w 10044334"/>
              <a:gd name="connsiteY526" fmla="*/ 251849 h 933854"/>
              <a:gd name="connsiteX527" fmla="*/ 1550699 w 10044334"/>
              <a:gd name="connsiteY527" fmla="*/ 251849 h 933854"/>
              <a:gd name="connsiteX528" fmla="*/ 1550699 w 10044334"/>
              <a:gd name="connsiteY528" fmla="*/ 744842 h 933854"/>
              <a:gd name="connsiteX529" fmla="*/ 1598696 w 10044334"/>
              <a:gd name="connsiteY529" fmla="*/ 744842 h 933854"/>
              <a:gd name="connsiteX530" fmla="*/ 1598696 w 10044334"/>
              <a:gd name="connsiteY530" fmla="*/ 760097 h 933854"/>
              <a:gd name="connsiteX531" fmla="*/ 1334898 w 10044334"/>
              <a:gd name="connsiteY531" fmla="*/ 760097 h 933854"/>
              <a:gd name="connsiteX532" fmla="*/ 1334898 w 10044334"/>
              <a:gd name="connsiteY532" fmla="*/ 744842 h 933854"/>
              <a:gd name="connsiteX533" fmla="*/ 1381407 w 10044334"/>
              <a:gd name="connsiteY533" fmla="*/ 744842 h 933854"/>
              <a:gd name="connsiteX534" fmla="*/ 1381407 w 10044334"/>
              <a:gd name="connsiteY534" fmla="*/ 276406 h 933854"/>
              <a:gd name="connsiteX535" fmla="*/ 1334898 w 10044334"/>
              <a:gd name="connsiteY535" fmla="*/ 276406 h 933854"/>
              <a:gd name="connsiteX536" fmla="*/ 1334898 w 10044334"/>
              <a:gd name="connsiteY536" fmla="*/ 261151 h 933854"/>
              <a:gd name="connsiteX537" fmla="*/ 1474425 w 10044334"/>
              <a:gd name="connsiteY537" fmla="*/ 261151 h 933854"/>
              <a:gd name="connsiteX538" fmla="*/ 1550699 w 10044334"/>
              <a:gd name="connsiteY538" fmla="*/ 251849 h 933854"/>
              <a:gd name="connsiteX539" fmla="*/ 0 w 10044334"/>
              <a:gd name="connsiteY539" fmla="*/ 1 h 933854"/>
              <a:gd name="connsiteX540" fmla="*/ 1 w 10044334"/>
              <a:gd name="connsiteY540" fmla="*/ 1 h 933854"/>
              <a:gd name="connsiteX541" fmla="*/ 1 w 10044334"/>
              <a:gd name="connsiteY541" fmla="*/ 914401 h 933854"/>
              <a:gd name="connsiteX542" fmla="*/ 0 w 10044334"/>
              <a:gd name="connsiteY542" fmla="*/ 914401 h 933854"/>
              <a:gd name="connsiteX543" fmla="*/ 1 w 10044334"/>
              <a:gd name="connsiteY543" fmla="*/ 0 h 933854"/>
              <a:gd name="connsiteX544" fmla="*/ 10044334 w 10044334"/>
              <a:gd name="connsiteY544" fmla="*/ 0 h 933854"/>
              <a:gd name="connsiteX545" fmla="*/ 10044334 w 10044334"/>
              <a:gd name="connsiteY545" fmla="*/ 933854 h 933854"/>
              <a:gd name="connsiteX546" fmla="*/ 6086980 w 10044334"/>
              <a:gd name="connsiteY546" fmla="*/ 933854 h 933854"/>
              <a:gd name="connsiteX547" fmla="*/ 6174277 w 10044334"/>
              <a:gd name="connsiteY547" fmla="*/ 924878 h 933854"/>
              <a:gd name="connsiteX548" fmla="*/ 6200315 w 10044334"/>
              <a:gd name="connsiteY548" fmla="*/ 914401 h 933854"/>
              <a:gd name="connsiteX549" fmla="*/ 10044333 w 10044334"/>
              <a:gd name="connsiteY549" fmla="*/ 914401 h 933854"/>
              <a:gd name="connsiteX550" fmla="*/ 10044333 w 10044334"/>
              <a:gd name="connsiteY550" fmla="*/ 1 h 933854"/>
              <a:gd name="connsiteX551" fmla="*/ 1 w 10044334"/>
              <a:gd name="connsiteY551" fmla="*/ 1 h 9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</a:cxnLst>
            <a:rect l="l" t="t" r="r" b="b"/>
            <a:pathLst>
              <a:path w="10044334" h="933854">
                <a:moveTo>
                  <a:pt x="6069537" y="914401"/>
                </a:moveTo>
                <a:lnTo>
                  <a:pt x="6113955" y="914401"/>
                </a:lnTo>
                <a:lnTo>
                  <a:pt x="6098142" y="917111"/>
                </a:lnTo>
                <a:close/>
                <a:moveTo>
                  <a:pt x="1" y="914401"/>
                </a:moveTo>
                <a:lnTo>
                  <a:pt x="5981951" y="914401"/>
                </a:lnTo>
                <a:lnTo>
                  <a:pt x="6020659" y="927808"/>
                </a:lnTo>
                <a:cubicBezTo>
                  <a:pt x="6040440" y="931839"/>
                  <a:pt x="6062548" y="933854"/>
                  <a:pt x="6086980" y="933854"/>
                </a:cubicBezTo>
                <a:lnTo>
                  <a:pt x="1" y="933854"/>
                </a:lnTo>
                <a:close/>
                <a:moveTo>
                  <a:pt x="8838142" y="607548"/>
                </a:moveTo>
                <a:cubicBezTo>
                  <a:pt x="8828220" y="607548"/>
                  <a:pt x="8821151" y="610029"/>
                  <a:pt x="8816934" y="614990"/>
                </a:cubicBezTo>
                <a:cubicBezTo>
                  <a:pt x="8812717" y="619951"/>
                  <a:pt x="8810609" y="628136"/>
                  <a:pt x="8810609" y="639546"/>
                </a:cubicBezTo>
                <a:lnTo>
                  <a:pt x="8810609" y="708379"/>
                </a:lnTo>
                <a:cubicBezTo>
                  <a:pt x="8810609" y="729215"/>
                  <a:pt x="8818174" y="739633"/>
                  <a:pt x="8833305" y="739633"/>
                </a:cubicBezTo>
                <a:cubicBezTo>
                  <a:pt x="8842235" y="739633"/>
                  <a:pt x="8856250" y="734300"/>
                  <a:pt x="8875349" y="723634"/>
                </a:cubicBezTo>
                <a:lnTo>
                  <a:pt x="8875349" y="616850"/>
                </a:lnTo>
                <a:cubicBezTo>
                  <a:pt x="8859474" y="610649"/>
                  <a:pt x="8847072" y="607548"/>
                  <a:pt x="8838142" y="607548"/>
                </a:cubicBezTo>
                <a:close/>
                <a:moveTo>
                  <a:pt x="6108188" y="459836"/>
                </a:moveTo>
                <a:cubicBezTo>
                  <a:pt x="6086360" y="459836"/>
                  <a:pt x="6075446" y="471495"/>
                  <a:pt x="6075446" y="494811"/>
                </a:cubicBezTo>
                <a:lnTo>
                  <a:pt x="6075446" y="619083"/>
                </a:lnTo>
                <a:cubicBezTo>
                  <a:pt x="6075446" y="643887"/>
                  <a:pt x="6085864" y="656290"/>
                  <a:pt x="6106700" y="656290"/>
                </a:cubicBezTo>
                <a:cubicBezTo>
                  <a:pt x="6126543" y="656290"/>
                  <a:pt x="6136465" y="643887"/>
                  <a:pt x="6136465" y="619083"/>
                </a:cubicBezTo>
                <a:lnTo>
                  <a:pt x="6136465" y="494811"/>
                </a:lnTo>
                <a:cubicBezTo>
                  <a:pt x="6136465" y="471495"/>
                  <a:pt x="6127040" y="459836"/>
                  <a:pt x="6108188" y="459836"/>
                </a:cubicBezTo>
                <a:close/>
                <a:moveTo>
                  <a:pt x="3390289" y="459836"/>
                </a:moveTo>
                <a:cubicBezTo>
                  <a:pt x="3365732" y="459836"/>
                  <a:pt x="3353454" y="473355"/>
                  <a:pt x="3353454" y="500392"/>
                </a:cubicBezTo>
                <a:lnTo>
                  <a:pt x="3353454" y="588573"/>
                </a:lnTo>
                <a:lnTo>
                  <a:pt x="3423775" y="588573"/>
                </a:lnTo>
                <a:lnTo>
                  <a:pt x="3423775" y="500392"/>
                </a:lnTo>
                <a:cubicBezTo>
                  <a:pt x="3423775" y="473355"/>
                  <a:pt x="3412613" y="459836"/>
                  <a:pt x="3390289" y="459836"/>
                </a:cubicBezTo>
                <a:close/>
                <a:moveTo>
                  <a:pt x="1151914" y="459836"/>
                </a:moveTo>
                <a:cubicBezTo>
                  <a:pt x="1127358" y="459836"/>
                  <a:pt x="1115079" y="473355"/>
                  <a:pt x="1115079" y="500392"/>
                </a:cubicBezTo>
                <a:lnTo>
                  <a:pt x="1115079" y="588573"/>
                </a:lnTo>
                <a:lnTo>
                  <a:pt x="1185400" y="588573"/>
                </a:lnTo>
                <a:lnTo>
                  <a:pt x="1185400" y="500392"/>
                </a:lnTo>
                <a:cubicBezTo>
                  <a:pt x="1185400" y="473355"/>
                  <a:pt x="1174238" y="459836"/>
                  <a:pt x="1151914" y="459836"/>
                </a:cubicBezTo>
                <a:close/>
                <a:moveTo>
                  <a:pt x="4350454" y="459092"/>
                </a:moveTo>
                <a:cubicBezTo>
                  <a:pt x="4337556" y="459092"/>
                  <a:pt x="4328502" y="462875"/>
                  <a:pt x="4323293" y="470440"/>
                </a:cubicBezTo>
                <a:cubicBezTo>
                  <a:pt x="4318084" y="478006"/>
                  <a:pt x="4315479" y="490966"/>
                  <a:pt x="4315479" y="509322"/>
                </a:cubicBezTo>
                <a:lnTo>
                  <a:pt x="4315479" y="707635"/>
                </a:lnTo>
                <a:cubicBezTo>
                  <a:pt x="4315479" y="724999"/>
                  <a:pt x="4317898" y="737215"/>
                  <a:pt x="4322735" y="744284"/>
                </a:cubicBezTo>
                <a:cubicBezTo>
                  <a:pt x="4327571" y="751354"/>
                  <a:pt x="4335819" y="754888"/>
                  <a:pt x="4347477" y="754888"/>
                </a:cubicBezTo>
                <a:cubicBezTo>
                  <a:pt x="4361368" y="754888"/>
                  <a:pt x="4371104" y="751291"/>
                  <a:pt x="4376685" y="744098"/>
                </a:cubicBezTo>
                <a:cubicBezTo>
                  <a:pt x="4382266" y="736905"/>
                  <a:pt x="4385057" y="724751"/>
                  <a:pt x="4385057" y="707635"/>
                </a:cubicBezTo>
                <a:lnTo>
                  <a:pt x="4385057" y="506345"/>
                </a:lnTo>
                <a:cubicBezTo>
                  <a:pt x="4385057" y="488486"/>
                  <a:pt x="4382576" y="476145"/>
                  <a:pt x="4377615" y="469324"/>
                </a:cubicBezTo>
                <a:cubicBezTo>
                  <a:pt x="4372654" y="462503"/>
                  <a:pt x="4363600" y="459092"/>
                  <a:pt x="4350454" y="459092"/>
                </a:cubicBezTo>
                <a:close/>
                <a:moveTo>
                  <a:pt x="2197804" y="459092"/>
                </a:moveTo>
                <a:cubicBezTo>
                  <a:pt x="2184906" y="459092"/>
                  <a:pt x="2175852" y="462875"/>
                  <a:pt x="2170643" y="470440"/>
                </a:cubicBezTo>
                <a:cubicBezTo>
                  <a:pt x="2165434" y="478006"/>
                  <a:pt x="2162829" y="490966"/>
                  <a:pt x="2162829" y="509322"/>
                </a:cubicBezTo>
                <a:lnTo>
                  <a:pt x="2162829" y="707635"/>
                </a:lnTo>
                <a:cubicBezTo>
                  <a:pt x="2162829" y="724999"/>
                  <a:pt x="2165248" y="737215"/>
                  <a:pt x="2170085" y="744284"/>
                </a:cubicBezTo>
                <a:cubicBezTo>
                  <a:pt x="2174922" y="751354"/>
                  <a:pt x="2183169" y="754888"/>
                  <a:pt x="2194827" y="754888"/>
                </a:cubicBezTo>
                <a:cubicBezTo>
                  <a:pt x="2208718" y="754888"/>
                  <a:pt x="2218454" y="751291"/>
                  <a:pt x="2224035" y="744098"/>
                </a:cubicBezTo>
                <a:cubicBezTo>
                  <a:pt x="2229616" y="736905"/>
                  <a:pt x="2232406" y="724751"/>
                  <a:pt x="2232406" y="707635"/>
                </a:cubicBezTo>
                <a:lnTo>
                  <a:pt x="2232406" y="506345"/>
                </a:lnTo>
                <a:cubicBezTo>
                  <a:pt x="2232406" y="488486"/>
                  <a:pt x="2229926" y="476145"/>
                  <a:pt x="2224965" y="469324"/>
                </a:cubicBezTo>
                <a:cubicBezTo>
                  <a:pt x="2220004" y="462503"/>
                  <a:pt x="2210950" y="459092"/>
                  <a:pt x="2197804" y="459092"/>
                </a:cubicBezTo>
                <a:close/>
                <a:moveTo>
                  <a:pt x="8828840" y="445326"/>
                </a:moveTo>
                <a:cubicBezTo>
                  <a:pt x="8874977" y="445326"/>
                  <a:pt x="8912804" y="448550"/>
                  <a:pt x="8942322" y="454999"/>
                </a:cubicBezTo>
                <a:cubicBezTo>
                  <a:pt x="8971839" y="461449"/>
                  <a:pt x="8993544" y="469572"/>
                  <a:pt x="9007434" y="479370"/>
                </a:cubicBezTo>
                <a:cubicBezTo>
                  <a:pt x="9021325" y="489168"/>
                  <a:pt x="9030875" y="499462"/>
                  <a:pt x="9036083" y="510252"/>
                </a:cubicBezTo>
                <a:cubicBezTo>
                  <a:pt x="9041292" y="521042"/>
                  <a:pt x="9043897" y="537723"/>
                  <a:pt x="9043897" y="560295"/>
                </a:cubicBezTo>
                <a:lnTo>
                  <a:pt x="9043897" y="700566"/>
                </a:lnTo>
                <a:cubicBezTo>
                  <a:pt x="9043897" y="708255"/>
                  <a:pt x="9044207" y="713340"/>
                  <a:pt x="9044827" y="715821"/>
                </a:cubicBezTo>
                <a:cubicBezTo>
                  <a:pt x="9045447" y="718301"/>
                  <a:pt x="9047122" y="719542"/>
                  <a:pt x="9049850" y="719542"/>
                </a:cubicBezTo>
                <a:cubicBezTo>
                  <a:pt x="9054563" y="719542"/>
                  <a:pt x="9062005" y="710984"/>
                  <a:pt x="9072174" y="693869"/>
                </a:cubicBezTo>
                <a:lnTo>
                  <a:pt x="9085569" y="700566"/>
                </a:lnTo>
                <a:cubicBezTo>
                  <a:pt x="9062996" y="746951"/>
                  <a:pt x="9021697" y="770143"/>
                  <a:pt x="8961669" y="770143"/>
                </a:cubicBezTo>
                <a:cubicBezTo>
                  <a:pt x="8928927" y="770143"/>
                  <a:pt x="8901394" y="759229"/>
                  <a:pt x="8879070" y="737401"/>
                </a:cubicBezTo>
                <a:cubicBezTo>
                  <a:pt x="8844343" y="759229"/>
                  <a:pt x="8809617" y="770143"/>
                  <a:pt x="8774890" y="770143"/>
                </a:cubicBezTo>
                <a:cubicBezTo>
                  <a:pt x="8738923" y="770143"/>
                  <a:pt x="8709220" y="761647"/>
                  <a:pt x="8685779" y="744656"/>
                </a:cubicBezTo>
                <a:cubicBezTo>
                  <a:pt x="8662339" y="727665"/>
                  <a:pt x="8650619" y="706395"/>
                  <a:pt x="8650619" y="680846"/>
                </a:cubicBezTo>
                <a:cubicBezTo>
                  <a:pt x="8650619" y="651825"/>
                  <a:pt x="8662897" y="629066"/>
                  <a:pt x="8687454" y="612571"/>
                </a:cubicBezTo>
                <a:cubicBezTo>
                  <a:pt x="8712010" y="596076"/>
                  <a:pt x="8745745" y="587829"/>
                  <a:pt x="8788657" y="587829"/>
                </a:cubicBezTo>
                <a:cubicBezTo>
                  <a:pt x="8821647" y="587829"/>
                  <a:pt x="8850544" y="591921"/>
                  <a:pt x="8875349" y="600107"/>
                </a:cubicBezTo>
                <a:lnTo>
                  <a:pt x="8875349" y="526065"/>
                </a:lnTo>
                <a:cubicBezTo>
                  <a:pt x="8875349" y="505973"/>
                  <a:pt x="8872868" y="492269"/>
                  <a:pt x="8867908" y="484951"/>
                </a:cubicBezTo>
                <a:cubicBezTo>
                  <a:pt x="8862947" y="477634"/>
                  <a:pt x="8855381" y="472115"/>
                  <a:pt x="8845211" y="468394"/>
                </a:cubicBezTo>
                <a:cubicBezTo>
                  <a:pt x="8835042" y="464673"/>
                  <a:pt x="8823755" y="462813"/>
                  <a:pt x="8811353" y="462813"/>
                </a:cubicBezTo>
                <a:cubicBezTo>
                  <a:pt x="8795726" y="462813"/>
                  <a:pt x="8784068" y="464673"/>
                  <a:pt x="8776378" y="468394"/>
                </a:cubicBezTo>
                <a:cubicBezTo>
                  <a:pt x="8803167" y="476332"/>
                  <a:pt x="8816562" y="494067"/>
                  <a:pt x="8816562" y="521600"/>
                </a:cubicBezTo>
                <a:cubicBezTo>
                  <a:pt x="8816562" y="539956"/>
                  <a:pt x="8811105" y="554590"/>
                  <a:pt x="8800191" y="565504"/>
                </a:cubicBezTo>
                <a:cubicBezTo>
                  <a:pt x="8789277" y="576418"/>
                  <a:pt x="8774766" y="581876"/>
                  <a:pt x="8756659" y="581876"/>
                </a:cubicBezTo>
                <a:cubicBezTo>
                  <a:pt x="8737559" y="581876"/>
                  <a:pt x="8722118" y="576294"/>
                  <a:pt x="8710336" y="565132"/>
                </a:cubicBezTo>
                <a:cubicBezTo>
                  <a:pt x="8698554" y="553970"/>
                  <a:pt x="8692663" y="539459"/>
                  <a:pt x="8692663" y="521600"/>
                </a:cubicBezTo>
                <a:cubicBezTo>
                  <a:pt x="8692663" y="497291"/>
                  <a:pt x="8704507" y="478502"/>
                  <a:pt x="8728195" y="465231"/>
                </a:cubicBezTo>
                <a:cubicBezTo>
                  <a:pt x="8751884" y="451961"/>
                  <a:pt x="8785432" y="445326"/>
                  <a:pt x="8828840" y="445326"/>
                </a:cubicBezTo>
                <a:close/>
                <a:moveTo>
                  <a:pt x="8218198" y="445326"/>
                </a:moveTo>
                <a:cubicBezTo>
                  <a:pt x="8258630" y="445326"/>
                  <a:pt x="8290194" y="453139"/>
                  <a:pt x="8312890" y="468766"/>
                </a:cubicBezTo>
                <a:cubicBezTo>
                  <a:pt x="8335586" y="484393"/>
                  <a:pt x="8346935" y="505849"/>
                  <a:pt x="8346935" y="533134"/>
                </a:cubicBezTo>
                <a:cubicBezTo>
                  <a:pt x="8346935" y="550498"/>
                  <a:pt x="8341354" y="564698"/>
                  <a:pt x="8330192" y="575736"/>
                </a:cubicBezTo>
                <a:cubicBezTo>
                  <a:pt x="8319030" y="586774"/>
                  <a:pt x="8304519" y="592293"/>
                  <a:pt x="8286660" y="592293"/>
                </a:cubicBezTo>
                <a:cubicBezTo>
                  <a:pt x="8268800" y="592293"/>
                  <a:pt x="8254042" y="586960"/>
                  <a:pt x="8242383" y="576294"/>
                </a:cubicBezTo>
                <a:cubicBezTo>
                  <a:pt x="8230724" y="565628"/>
                  <a:pt x="8224896" y="551986"/>
                  <a:pt x="8224896" y="535367"/>
                </a:cubicBezTo>
                <a:cubicBezTo>
                  <a:pt x="8224896" y="518996"/>
                  <a:pt x="8229980" y="505105"/>
                  <a:pt x="8240150" y="493695"/>
                </a:cubicBezTo>
                <a:cubicBezTo>
                  <a:pt x="8250321" y="482285"/>
                  <a:pt x="8262600" y="476580"/>
                  <a:pt x="8276986" y="476580"/>
                </a:cubicBezTo>
                <a:cubicBezTo>
                  <a:pt x="8284180" y="476580"/>
                  <a:pt x="8290504" y="477324"/>
                  <a:pt x="8295961" y="478812"/>
                </a:cubicBezTo>
                <a:lnTo>
                  <a:pt x="8297450" y="477324"/>
                </a:lnTo>
                <a:cubicBezTo>
                  <a:pt x="8284552" y="466658"/>
                  <a:pt x="8263466" y="461325"/>
                  <a:pt x="8234198" y="461325"/>
                </a:cubicBezTo>
                <a:cubicBezTo>
                  <a:pt x="8218323" y="461325"/>
                  <a:pt x="8207470" y="464549"/>
                  <a:pt x="8201642" y="470999"/>
                </a:cubicBezTo>
                <a:cubicBezTo>
                  <a:pt x="8195812" y="477448"/>
                  <a:pt x="8192898" y="489230"/>
                  <a:pt x="8192898" y="506345"/>
                </a:cubicBezTo>
                <a:lnTo>
                  <a:pt x="8192898" y="688288"/>
                </a:lnTo>
                <a:cubicBezTo>
                  <a:pt x="8192898" y="711604"/>
                  <a:pt x="8195874" y="727479"/>
                  <a:pt x="8201828" y="735913"/>
                </a:cubicBezTo>
                <a:cubicBezTo>
                  <a:pt x="8207780" y="744346"/>
                  <a:pt x="8219811" y="748563"/>
                  <a:pt x="8237918" y="748563"/>
                </a:cubicBezTo>
                <a:cubicBezTo>
                  <a:pt x="8255281" y="748563"/>
                  <a:pt x="8272954" y="743292"/>
                  <a:pt x="8290938" y="732750"/>
                </a:cubicBezTo>
                <a:cubicBezTo>
                  <a:pt x="8308922" y="722208"/>
                  <a:pt x="8324858" y="707387"/>
                  <a:pt x="8338750" y="688288"/>
                </a:cubicBezTo>
                <a:lnTo>
                  <a:pt x="8352144" y="696845"/>
                </a:lnTo>
                <a:cubicBezTo>
                  <a:pt x="8334037" y="722642"/>
                  <a:pt x="8313387" y="741308"/>
                  <a:pt x="8290194" y="752842"/>
                </a:cubicBezTo>
                <a:cubicBezTo>
                  <a:pt x="8267002" y="764376"/>
                  <a:pt x="8238662" y="770143"/>
                  <a:pt x="8205176" y="770143"/>
                </a:cubicBezTo>
                <a:cubicBezTo>
                  <a:pt x="8146886" y="770143"/>
                  <a:pt x="8100314" y="755632"/>
                  <a:pt x="8065464" y="726611"/>
                </a:cubicBezTo>
                <a:cubicBezTo>
                  <a:pt x="8030614" y="697589"/>
                  <a:pt x="8013188" y="659266"/>
                  <a:pt x="8013188" y="611641"/>
                </a:cubicBezTo>
                <a:cubicBezTo>
                  <a:pt x="8013188" y="563520"/>
                  <a:pt x="8032474" y="523770"/>
                  <a:pt x="8071044" y="492393"/>
                </a:cubicBezTo>
                <a:cubicBezTo>
                  <a:pt x="8109616" y="461015"/>
                  <a:pt x="8158668" y="445326"/>
                  <a:pt x="8218198" y="445326"/>
                </a:cubicBezTo>
                <a:close/>
                <a:moveTo>
                  <a:pt x="4350454" y="445326"/>
                </a:moveTo>
                <a:cubicBezTo>
                  <a:pt x="4416187" y="445326"/>
                  <a:pt x="4468338" y="460829"/>
                  <a:pt x="4506910" y="491834"/>
                </a:cubicBezTo>
                <a:cubicBezTo>
                  <a:pt x="4545481" y="522840"/>
                  <a:pt x="4564766" y="564264"/>
                  <a:pt x="4564766" y="616106"/>
                </a:cubicBezTo>
                <a:cubicBezTo>
                  <a:pt x="4564766" y="662987"/>
                  <a:pt x="4545357" y="700380"/>
                  <a:pt x="4506537" y="728285"/>
                </a:cubicBezTo>
                <a:cubicBezTo>
                  <a:pt x="4467718" y="756190"/>
                  <a:pt x="4415442" y="770143"/>
                  <a:pt x="4349710" y="770143"/>
                </a:cubicBezTo>
                <a:cubicBezTo>
                  <a:pt x="4285466" y="770143"/>
                  <a:pt x="4233872" y="755694"/>
                  <a:pt x="4194929" y="726797"/>
                </a:cubicBezTo>
                <a:cubicBezTo>
                  <a:pt x="4155985" y="697899"/>
                  <a:pt x="4136513" y="660010"/>
                  <a:pt x="4136513" y="613129"/>
                </a:cubicBezTo>
                <a:cubicBezTo>
                  <a:pt x="4136513" y="562776"/>
                  <a:pt x="4155985" y="522220"/>
                  <a:pt x="4194929" y="491462"/>
                </a:cubicBezTo>
                <a:cubicBezTo>
                  <a:pt x="4233872" y="460705"/>
                  <a:pt x="4285714" y="445326"/>
                  <a:pt x="4350454" y="445326"/>
                </a:cubicBezTo>
                <a:close/>
                <a:moveTo>
                  <a:pt x="3375779" y="445326"/>
                </a:moveTo>
                <a:cubicBezTo>
                  <a:pt x="3420675" y="445326"/>
                  <a:pt x="3459432" y="459526"/>
                  <a:pt x="3492051" y="487928"/>
                </a:cubicBezTo>
                <a:cubicBezTo>
                  <a:pt x="3524669" y="516329"/>
                  <a:pt x="3544574" y="554962"/>
                  <a:pt x="3551768" y="603828"/>
                </a:cubicBezTo>
                <a:lnTo>
                  <a:pt x="3353454" y="603828"/>
                </a:lnTo>
                <a:lnTo>
                  <a:pt x="3353454" y="670056"/>
                </a:lnTo>
                <a:cubicBezTo>
                  <a:pt x="3353454" y="691140"/>
                  <a:pt x="3354694" y="706147"/>
                  <a:pt x="3357175" y="715077"/>
                </a:cubicBezTo>
                <a:cubicBezTo>
                  <a:pt x="3359655" y="724006"/>
                  <a:pt x="3364492" y="731324"/>
                  <a:pt x="3371685" y="737029"/>
                </a:cubicBezTo>
                <a:cubicBezTo>
                  <a:pt x="3378879" y="742734"/>
                  <a:pt x="3387809" y="745586"/>
                  <a:pt x="3398475" y="745586"/>
                </a:cubicBezTo>
                <a:cubicBezTo>
                  <a:pt x="3420799" y="745586"/>
                  <a:pt x="3444177" y="738145"/>
                  <a:pt x="3468610" y="723262"/>
                </a:cubicBezTo>
                <a:cubicBezTo>
                  <a:pt x="3493043" y="708379"/>
                  <a:pt x="3514684" y="688164"/>
                  <a:pt x="3533536" y="662615"/>
                </a:cubicBezTo>
                <a:lnTo>
                  <a:pt x="3545443" y="675637"/>
                </a:lnTo>
                <a:cubicBezTo>
                  <a:pt x="3497569" y="738641"/>
                  <a:pt x="3439651" y="770143"/>
                  <a:pt x="3371685" y="770143"/>
                </a:cubicBezTo>
                <a:cubicBezTo>
                  <a:pt x="3315379" y="770143"/>
                  <a:pt x="3268436" y="755074"/>
                  <a:pt x="3230857" y="724937"/>
                </a:cubicBezTo>
                <a:cubicBezTo>
                  <a:pt x="3193278" y="694799"/>
                  <a:pt x="3174488" y="657530"/>
                  <a:pt x="3174488" y="613129"/>
                </a:cubicBezTo>
                <a:cubicBezTo>
                  <a:pt x="3174488" y="565504"/>
                  <a:pt x="3193650" y="525631"/>
                  <a:pt x="3231973" y="493509"/>
                </a:cubicBezTo>
                <a:cubicBezTo>
                  <a:pt x="3270297" y="461387"/>
                  <a:pt x="3318231" y="445326"/>
                  <a:pt x="3375779" y="445326"/>
                </a:cubicBezTo>
                <a:close/>
                <a:moveTo>
                  <a:pt x="2197804" y="445326"/>
                </a:moveTo>
                <a:cubicBezTo>
                  <a:pt x="2263537" y="445326"/>
                  <a:pt x="2315688" y="460829"/>
                  <a:pt x="2354260" y="491834"/>
                </a:cubicBezTo>
                <a:cubicBezTo>
                  <a:pt x="2392831" y="522840"/>
                  <a:pt x="2412117" y="564264"/>
                  <a:pt x="2412117" y="616106"/>
                </a:cubicBezTo>
                <a:cubicBezTo>
                  <a:pt x="2412117" y="662987"/>
                  <a:pt x="2392707" y="700380"/>
                  <a:pt x="2353887" y="728285"/>
                </a:cubicBezTo>
                <a:cubicBezTo>
                  <a:pt x="2315068" y="756190"/>
                  <a:pt x="2262792" y="770143"/>
                  <a:pt x="2197060" y="770143"/>
                </a:cubicBezTo>
                <a:cubicBezTo>
                  <a:pt x="2132815" y="770143"/>
                  <a:pt x="2081222" y="755694"/>
                  <a:pt x="2042279" y="726797"/>
                </a:cubicBezTo>
                <a:cubicBezTo>
                  <a:pt x="2003335" y="697899"/>
                  <a:pt x="1983863" y="660010"/>
                  <a:pt x="1983863" y="613129"/>
                </a:cubicBezTo>
                <a:cubicBezTo>
                  <a:pt x="1983863" y="562776"/>
                  <a:pt x="2003335" y="522220"/>
                  <a:pt x="2042279" y="491462"/>
                </a:cubicBezTo>
                <a:cubicBezTo>
                  <a:pt x="2081222" y="460705"/>
                  <a:pt x="2133064" y="445326"/>
                  <a:pt x="2197804" y="445326"/>
                </a:cubicBezTo>
                <a:close/>
                <a:moveTo>
                  <a:pt x="1826924" y="445326"/>
                </a:moveTo>
                <a:cubicBezTo>
                  <a:pt x="1867356" y="445326"/>
                  <a:pt x="1898920" y="453139"/>
                  <a:pt x="1921616" y="468766"/>
                </a:cubicBezTo>
                <a:cubicBezTo>
                  <a:pt x="1944312" y="484393"/>
                  <a:pt x="1955661" y="505849"/>
                  <a:pt x="1955661" y="533134"/>
                </a:cubicBezTo>
                <a:cubicBezTo>
                  <a:pt x="1955661" y="550498"/>
                  <a:pt x="1950079" y="564698"/>
                  <a:pt x="1938917" y="575736"/>
                </a:cubicBezTo>
                <a:cubicBezTo>
                  <a:pt x="1927755" y="586774"/>
                  <a:pt x="1913245" y="592293"/>
                  <a:pt x="1895385" y="592293"/>
                </a:cubicBezTo>
                <a:cubicBezTo>
                  <a:pt x="1877526" y="592293"/>
                  <a:pt x="1862767" y="586960"/>
                  <a:pt x="1851109" y="576294"/>
                </a:cubicBezTo>
                <a:cubicBezTo>
                  <a:pt x="1839451" y="565628"/>
                  <a:pt x="1833622" y="551986"/>
                  <a:pt x="1833622" y="535367"/>
                </a:cubicBezTo>
                <a:cubicBezTo>
                  <a:pt x="1833622" y="518996"/>
                  <a:pt x="1838707" y="505105"/>
                  <a:pt x="1848876" y="493695"/>
                </a:cubicBezTo>
                <a:cubicBezTo>
                  <a:pt x="1859046" y="482285"/>
                  <a:pt x="1871325" y="476580"/>
                  <a:pt x="1885711" y="476580"/>
                </a:cubicBezTo>
                <a:cubicBezTo>
                  <a:pt x="1892905" y="476580"/>
                  <a:pt x="1899230" y="477324"/>
                  <a:pt x="1904687" y="478812"/>
                </a:cubicBezTo>
                <a:lnTo>
                  <a:pt x="1906175" y="477324"/>
                </a:lnTo>
                <a:cubicBezTo>
                  <a:pt x="1893277" y="466658"/>
                  <a:pt x="1872193" y="461325"/>
                  <a:pt x="1842923" y="461325"/>
                </a:cubicBezTo>
                <a:cubicBezTo>
                  <a:pt x="1827048" y="461325"/>
                  <a:pt x="1816196" y="464549"/>
                  <a:pt x="1810367" y="470999"/>
                </a:cubicBezTo>
                <a:cubicBezTo>
                  <a:pt x="1804538" y="477448"/>
                  <a:pt x="1801623" y="489230"/>
                  <a:pt x="1801623" y="506345"/>
                </a:cubicBezTo>
                <a:lnTo>
                  <a:pt x="1801623" y="688288"/>
                </a:lnTo>
                <a:cubicBezTo>
                  <a:pt x="1801623" y="711604"/>
                  <a:pt x="1804600" y="727479"/>
                  <a:pt x="1810553" y="735913"/>
                </a:cubicBezTo>
                <a:cubicBezTo>
                  <a:pt x="1816506" y="744346"/>
                  <a:pt x="1828537" y="748563"/>
                  <a:pt x="1846644" y="748563"/>
                </a:cubicBezTo>
                <a:cubicBezTo>
                  <a:pt x="1864007" y="748563"/>
                  <a:pt x="1881681" y="743292"/>
                  <a:pt x="1899664" y="732750"/>
                </a:cubicBezTo>
                <a:cubicBezTo>
                  <a:pt x="1917648" y="722208"/>
                  <a:pt x="1933584" y="707387"/>
                  <a:pt x="1947475" y="688288"/>
                </a:cubicBezTo>
                <a:lnTo>
                  <a:pt x="1960869" y="696845"/>
                </a:lnTo>
                <a:cubicBezTo>
                  <a:pt x="1942762" y="722642"/>
                  <a:pt x="1922112" y="741308"/>
                  <a:pt x="1898920" y="752842"/>
                </a:cubicBezTo>
                <a:cubicBezTo>
                  <a:pt x="1875728" y="764376"/>
                  <a:pt x="1847388" y="770143"/>
                  <a:pt x="1813902" y="770143"/>
                </a:cubicBezTo>
                <a:cubicBezTo>
                  <a:pt x="1755611" y="770143"/>
                  <a:pt x="1709040" y="755632"/>
                  <a:pt x="1674189" y="726611"/>
                </a:cubicBezTo>
                <a:cubicBezTo>
                  <a:pt x="1639339" y="697589"/>
                  <a:pt x="1621914" y="659266"/>
                  <a:pt x="1621914" y="611641"/>
                </a:cubicBezTo>
                <a:cubicBezTo>
                  <a:pt x="1621914" y="563520"/>
                  <a:pt x="1641199" y="523770"/>
                  <a:pt x="1679770" y="492393"/>
                </a:cubicBezTo>
                <a:cubicBezTo>
                  <a:pt x="1718342" y="461015"/>
                  <a:pt x="1767393" y="445326"/>
                  <a:pt x="1826924" y="445326"/>
                </a:cubicBezTo>
                <a:close/>
                <a:moveTo>
                  <a:pt x="1137404" y="445326"/>
                </a:moveTo>
                <a:cubicBezTo>
                  <a:pt x="1182300" y="445326"/>
                  <a:pt x="1221057" y="459526"/>
                  <a:pt x="1253676" y="487928"/>
                </a:cubicBezTo>
                <a:cubicBezTo>
                  <a:pt x="1286294" y="516329"/>
                  <a:pt x="1306200" y="554962"/>
                  <a:pt x="1313393" y="603828"/>
                </a:cubicBezTo>
                <a:lnTo>
                  <a:pt x="1115079" y="603828"/>
                </a:lnTo>
                <a:lnTo>
                  <a:pt x="1115079" y="670056"/>
                </a:lnTo>
                <a:cubicBezTo>
                  <a:pt x="1115079" y="691140"/>
                  <a:pt x="1116320" y="706147"/>
                  <a:pt x="1118800" y="715077"/>
                </a:cubicBezTo>
                <a:cubicBezTo>
                  <a:pt x="1121280" y="724006"/>
                  <a:pt x="1126117" y="731324"/>
                  <a:pt x="1133311" y="737029"/>
                </a:cubicBezTo>
                <a:cubicBezTo>
                  <a:pt x="1140504" y="742734"/>
                  <a:pt x="1149434" y="745586"/>
                  <a:pt x="1160100" y="745586"/>
                </a:cubicBezTo>
                <a:cubicBezTo>
                  <a:pt x="1182424" y="745586"/>
                  <a:pt x="1205802" y="738145"/>
                  <a:pt x="1230235" y="723262"/>
                </a:cubicBezTo>
                <a:cubicBezTo>
                  <a:pt x="1254668" y="708379"/>
                  <a:pt x="1276310" y="688164"/>
                  <a:pt x="1295161" y="662615"/>
                </a:cubicBezTo>
                <a:lnTo>
                  <a:pt x="1307068" y="675637"/>
                </a:lnTo>
                <a:cubicBezTo>
                  <a:pt x="1259195" y="738641"/>
                  <a:pt x="1201276" y="770143"/>
                  <a:pt x="1133311" y="770143"/>
                </a:cubicBezTo>
                <a:cubicBezTo>
                  <a:pt x="1077004" y="770143"/>
                  <a:pt x="1030061" y="755074"/>
                  <a:pt x="992482" y="724937"/>
                </a:cubicBezTo>
                <a:cubicBezTo>
                  <a:pt x="954903" y="694799"/>
                  <a:pt x="936113" y="657530"/>
                  <a:pt x="936113" y="613129"/>
                </a:cubicBezTo>
                <a:cubicBezTo>
                  <a:pt x="936113" y="565504"/>
                  <a:pt x="955275" y="525631"/>
                  <a:pt x="993598" y="493509"/>
                </a:cubicBezTo>
                <a:cubicBezTo>
                  <a:pt x="1031921" y="461387"/>
                  <a:pt x="1079857" y="445326"/>
                  <a:pt x="1137404" y="445326"/>
                </a:cubicBezTo>
                <a:close/>
                <a:moveTo>
                  <a:pt x="6821744" y="440861"/>
                </a:moveTo>
                <a:lnTo>
                  <a:pt x="6821744" y="744842"/>
                </a:lnTo>
                <a:lnTo>
                  <a:pt x="6871230" y="744842"/>
                </a:lnTo>
                <a:lnTo>
                  <a:pt x="6871230" y="760097"/>
                </a:lnTo>
                <a:lnTo>
                  <a:pt x="6602223" y="760097"/>
                </a:lnTo>
                <a:lnTo>
                  <a:pt x="6602223" y="744842"/>
                </a:lnTo>
                <a:lnTo>
                  <a:pt x="6652825" y="744842"/>
                </a:lnTo>
                <a:lnTo>
                  <a:pt x="6652825" y="465790"/>
                </a:lnTo>
                <a:lnTo>
                  <a:pt x="6602223" y="465790"/>
                </a:lnTo>
                <a:lnTo>
                  <a:pt x="6602223" y="450907"/>
                </a:lnTo>
                <a:lnTo>
                  <a:pt x="6727983" y="450907"/>
                </a:lnTo>
                <a:cubicBezTo>
                  <a:pt x="6759733" y="450907"/>
                  <a:pt x="6790986" y="447558"/>
                  <a:pt x="6821744" y="440861"/>
                </a:cubicBezTo>
                <a:close/>
                <a:moveTo>
                  <a:pt x="5617874" y="440861"/>
                </a:moveTo>
                <a:lnTo>
                  <a:pt x="5617874" y="491090"/>
                </a:lnTo>
                <a:cubicBezTo>
                  <a:pt x="5659546" y="460581"/>
                  <a:pt x="5701465" y="445326"/>
                  <a:pt x="5743634" y="445326"/>
                </a:cubicBezTo>
                <a:cubicBezTo>
                  <a:pt x="5772903" y="445326"/>
                  <a:pt x="5798266" y="452643"/>
                  <a:pt x="5819722" y="467278"/>
                </a:cubicBezTo>
                <a:cubicBezTo>
                  <a:pt x="5841178" y="481913"/>
                  <a:pt x="5851906" y="507585"/>
                  <a:pt x="5851906" y="544296"/>
                </a:cubicBezTo>
                <a:lnTo>
                  <a:pt x="5851906" y="744842"/>
                </a:lnTo>
                <a:lnTo>
                  <a:pt x="5898415" y="744842"/>
                </a:lnTo>
                <a:lnTo>
                  <a:pt x="5898415" y="760097"/>
                </a:lnTo>
                <a:lnTo>
                  <a:pt x="5656569" y="760097"/>
                </a:lnTo>
                <a:lnTo>
                  <a:pt x="5656569" y="744842"/>
                </a:lnTo>
                <a:lnTo>
                  <a:pt x="5682614" y="744842"/>
                </a:lnTo>
                <a:lnTo>
                  <a:pt x="5682614" y="526809"/>
                </a:lnTo>
                <a:cubicBezTo>
                  <a:pt x="5682614" y="501012"/>
                  <a:pt x="5675048" y="488114"/>
                  <a:pt x="5659918" y="488114"/>
                </a:cubicBezTo>
                <a:cubicBezTo>
                  <a:pt x="5647763" y="488114"/>
                  <a:pt x="5633748" y="495183"/>
                  <a:pt x="5617874" y="509322"/>
                </a:cubicBezTo>
                <a:lnTo>
                  <a:pt x="5617874" y="744842"/>
                </a:lnTo>
                <a:lnTo>
                  <a:pt x="5643919" y="744842"/>
                </a:lnTo>
                <a:lnTo>
                  <a:pt x="5643919" y="760097"/>
                </a:lnTo>
                <a:lnTo>
                  <a:pt x="5401329" y="760097"/>
                </a:lnTo>
                <a:lnTo>
                  <a:pt x="5401329" y="744842"/>
                </a:lnTo>
                <a:lnTo>
                  <a:pt x="5448582" y="744842"/>
                </a:lnTo>
                <a:lnTo>
                  <a:pt x="5448582" y="465790"/>
                </a:lnTo>
                <a:lnTo>
                  <a:pt x="5401329" y="465790"/>
                </a:lnTo>
                <a:lnTo>
                  <a:pt x="5401329" y="450907"/>
                </a:lnTo>
                <a:lnTo>
                  <a:pt x="5543088" y="450907"/>
                </a:lnTo>
                <a:cubicBezTo>
                  <a:pt x="5566404" y="450907"/>
                  <a:pt x="5591332" y="447558"/>
                  <a:pt x="5617874" y="440861"/>
                </a:cubicBezTo>
                <a:close/>
                <a:moveTo>
                  <a:pt x="2646074" y="440861"/>
                </a:moveTo>
                <a:lnTo>
                  <a:pt x="2646074" y="493323"/>
                </a:lnTo>
                <a:cubicBezTo>
                  <a:pt x="2687250" y="461325"/>
                  <a:pt x="2728674" y="445326"/>
                  <a:pt x="2770346" y="445326"/>
                </a:cubicBezTo>
                <a:cubicBezTo>
                  <a:pt x="2812762" y="445326"/>
                  <a:pt x="2846248" y="461325"/>
                  <a:pt x="2870804" y="493323"/>
                </a:cubicBezTo>
                <a:cubicBezTo>
                  <a:pt x="2909996" y="461325"/>
                  <a:pt x="2949932" y="445326"/>
                  <a:pt x="2990611" y="445326"/>
                </a:cubicBezTo>
                <a:cubicBezTo>
                  <a:pt x="3020129" y="445326"/>
                  <a:pt x="3046670" y="452705"/>
                  <a:pt x="3070234" y="467464"/>
                </a:cubicBezTo>
                <a:cubicBezTo>
                  <a:pt x="3093799" y="482223"/>
                  <a:pt x="3105581" y="508950"/>
                  <a:pt x="3105581" y="547645"/>
                </a:cubicBezTo>
                <a:lnTo>
                  <a:pt x="3105581" y="744842"/>
                </a:lnTo>
                <a:lnTo>
                  <a:pt x="3152090" y="744842"/>
                </a:lnTo>
                <a:lnTo>
                  <a:pt x="3152090" y="760097"/>
                </a:lnTo>
                <a:lnTo>
                  <a:pt x="2912105" y="760097"/>
                </a:lnTo>
                <a:lnTo>
                  <a:pt x="2912105" y="744842"/>
                </a:lnTo>
                <a:lnTo>
                  <a:pt x="2937777" y="744842"/>
                </a:lnTo>
                <a:lnTo>
                  <a:pt x="2937777" y="528297"/>
                </a:lnTo>
                <a:cubicBezTo>
                  <a:pt x="2937777" y="511926"/>
                  <a:pt x="2936041" y="501260"/>
                  <a:pt x="2932569" y="496299"/>
                </a:cubicBezTo>
                <a:cubicBezTo>
                  <a:pt x="2929096" y="491338"/>
                  <a:pt x="2923763" y="488858"/>
                  <a:pt x="2916569" y="488858"/>
                </a:cubicBezTo>
                <a:cubicBezTo>
                  <a:pt x="2901439" y="488858"/>
                  <a:pt x="2887423" y="496423"/>
                  <a:pt x="2874525" y="511554"/>
                </a:cubicBezTo>
                <a:lnTo>
                  <a:pt x="2874525" y="744842"/>
                </a:lnTo>
                <a:lnTo>
                  <a:pt x="2900571" y="744842"/>
                </a:lnTo>
                <a:lnTo>
                  <a:pt x="2900571" y="760097"/>
                </a:lnTo>
                <a:lnTo>
                  <a:pt x="2681793" y="760097"/>
                </a:lnTo>
                <a:lnTo>
                  <a:pt x="2681793" y="744842"/>
                </a:lnTo>
                <a:lnTo>
                  <a:pt x="2706350" y="744842"/>
                </a:lnTo>
                <a:lnTo>
                  <a:pt x="2706350" y="524577"/>
                </a:lnTo>
                <a:cubicBezTo>
                  <a:pt x="2706350" y="501260"/>
                  <a:pt x="2699652" y="489602"/>
                  <a:pt x="2686258" y="489602"/>
                </a:cubicBezTo>
                <a:cubicBezTo>
                  <a:pt x="2674104" y="489602"/>
                  <a:pt x="2660709" y="496919"/>
                  <a:pt x="2646074" y="511554"/>
                </a:cubicBezTo>
                <a:lnTo>
                  <a:pt x="2646074" y="744842"/>
                </a:lnTo>
                <a:lnTo>
                  <a:pt x="2672119" y="744842"/>
                </a:lnTo>
                <a:lnTo>
                  <a:pt x="2672119" y="760097"/>
                </a:lnTo>
                <a:lnTo>
                  <a:pt x="2429529" y="760097"/>
                </a:lnTo>
                <a:lnTo>
                  <a:pt x="2429529" y="744842"/>
                </a:lnTo>
                <a:lnTo>
                  <a:pt x="2476782" y="744842"/>
                </a:lnTo>
                <a:lnTo>
                  <a:pt x="2476782" y="465790"/>
                </a:lnTo>
                <a:lnTo>
                  <a:pt x="2429529" y="465790"/>
                </a:lnTo>
                <a:lnTo>
                  <a:pt x="2429529" y="450907"/>
                </a:lnTo>
                <a:lnTo>
                  <a:pt x="2547103" y="450907"/>
                </a:lnTo>
                <a:cubicBezTo>
                  <a:pt x="2584807" y="450907"/>
                  <a:pt x="2617797" y="447558"/>
                  <a:pt x="2646074" y="440861"/>
                </a:cubicBezTo>
                <a:close/>
                <a:moveTo>
                  <a:pt x="9786773" y="433791"/>
                </a:moveTo>
                <a:lnTo>
                  <a:pt x="9786773" y="569597"/>
                </a:lnTo>
                <a:lnTo>
                  <a:pt x="9770774" y="569597"/>
                </a:lnTo>
                <a:cubicBezTo>
                  <a:pt x="9765317" y="531398"/>
                  <a:pt x="9748201" y="503555"/>
                  <a:pt x="9719428" y="486067"/>
                </a:cubicBezTo>
                <a:cubicBezTo>
                  <a:pt x="9690655" y="468580"/>
                  <a:pt x="9661757" y="459836"/>
                  <a:pt x="9632735" y="459836"/>
                </a:cubicBezTo>
                <a:cubicBezTo>
                  <a:pt x="9624302" y="459836"/>
                  <a:pt x="9617481" y="461635"/>
                  <a:pt x="9612272" y="465231"/>
                </a:cubicBezTo>
                <a:cubicBezTo>
                  <a:pt x="9607063" y="468828"/>
                  <a:pt x="9604458" y="473355"/>
                  <a:pt x="9604458" y="478812"/>
                </a:cubicBezTo>
                <a:cubicBezTo>
                  <a:pt x="9604458" y="485013"/>
                  <a:pt x="9607186" y="490284"/>
                  <a:pt x="9612644" y="494625"/>
                </a:cubicBezTo>
                <a:cubicBezTo>
                  <a:pt x="9618101" y="498966"/>
                  <a:pt x="9626410" y="503865"/>
                  <a:pt x="9637572" y="509322"/>
                </a:cubicBezTo>
                <a:cubicBezTo>
                  <a:pt x="9684453" y="533134"/>
                  <a:pt x="9716575" y="550063"/>
                  <a:pt x="9733939" y="560109"/>
                </a:cubicBezTo>
                <a:cubicBezTo>
                  <a:pt x="9751302" y="570155"/>
                  <a:pt x="9764697" y="579333"/>
                  <a:pt x="9774122" y="587643"/>
                </a:cubicBezTo>
                <a:cubicBezTo>
                  <a:pt x="9783548" y="595952"/>
                  <a:pt x="9790804" y="606432"/>
                  <a:pt x="9795888" y="619083"/>
                </a:cubicBezTo>
                <a:cubicBezTo>
                  <a:pt x="9800974" y="631733"/>
                  <a:pt x="9803516" y="645251"/>
                  <a:pt x="9803516" y="659638"/>
                </a:cubicBezTo>
                <a:cubicBezTo>
                  <a:pt x="9803516" y="693125"/>
                  <a:pt x="9790246" y="719914"/>
                  <a:pt x="9763704" y="740005"/>
                </a:cubicBezTo>
                <a:cubicBezTo>
                  <a:pt x="9737163" y="760097"/>
                  <a:pt x="9701445" y="770143"/>
                  <a:pt x="9656548" y="770143"/>
                </a:cubicBezTo>
                <a:cubicBezTo>
                  <a:pt x="9604954" y="770143"/>
                  <a:pt x="9560430" y="758113"/>
                  <a:pt x="9522975" y="734052"/>
                </a:cubicBezTo>
                <a:lnTo>
                  <a:pt x="9474233" y="772376"/>
                </a:lnTo>
                <a:lnTo>
                  <a:pt x="9474233" y="629873"/>
                </a:lnTo>
                <a:lnTo>
                  <a:pt x="9490233" y="629873"/>
                </a:lnTo>
                <a:cubicBezTo>
                  <a:pt x="9493457" y="665095"/>
                  <a:pt x="9509022" y="693187"/>
                  <a:pt x="9536927" y="714147"/>
                </a:cubicBezTo>
                <a:cubicBezTo>
                  <a:pt x="9564833" y="735106"/>
                  <a:pt x="9599125" y="745586"/>
                  <a:pt x="9639805" y="745586"/>
                </a:cubicBezTo>
                <a:cubicBezTo>
                  <a:pt x="9662129" y="745586"/>
                  <a:pt x="9673291" y="737277"/>
                  <a:pt x="9673291" y="720658"/>
                </a:cubicBezTo>
                <a:cubicBezTo>
                  <a:pt x="9673291" y="713712"/>
                  <a:pt x="9670996" y="708069"/>
                  <a:pt x="9666408" y="703729"/>
                </a:cubicBezTo>
                <a:cubicBezTo>
                  <a:pt x="9661819" y="699388"/>
                  <a:pt x="9653695" y="695357"/>
                  <a:pt x="9642037" y="691636"/>
                </a:cubicBezTo>
                <a:cubicBezTo>
                  <a:pt x="9580769" y="670552"/>
                  <a:pt x="9537858" y="648910"/>
                  <a:pt x="9513301" y="626710"/>
                </a:cubicBezTo>
                <a:cubicBezTo>
                  <a:pt x="9488744" y="604510"/>
                  <a:pt x="9476466" y="580387"/>
                  <a:pt x="9476466" y="554342"/>
                </a:cubicBezTo>
                <a:cubicBezTo>
                  <a:pt x="9476466" y="520112"/>
                  <a:pt x="9490046" y="491896"/>
                  <a:pt x="9517208" y="469696"/>
                </a:cubicBezTo>
                <a:cubicBezTo>
                  <a:pt x="9544369" y="447496"/>
                  <a:pt x="9578785" y="436396"/>
                  <a:pt x="9620457" y="436396"/>
                </a:cubicBezTo>
                <a:cubicBezTo>
                  <a:pt x="9655183" y="436396"/>
                  <a:pt x="9691523" y="446814"/>
                  <a:pt x="9729474" y="467650"/>
                </a:cubicBezTo>
                <a:close/>
                <a:moveTo>
                  <a:pt x="9424823" y="433791"/>
                </a:moveTo>
                <a:lnTo>
                  <a:pt x="9424823" y="569597"/>
                </a:lnTo>
                <a:lnTo>
                  <a:pt x="9408824" y="569597"/>
                </a:lnTo>
                <a:cubicBezTo>
                  <a:pt x="9403367" y="531398"/>
                  <a:pt x="9386252" y="503555"/>
                  <a:pt x="9357478" y="486067"/>
                </a:cubicBezTo>
                <a:cubicBezTo>
                  <a:pt x="9328704" y="468580"/>
                  <a:pt x="9299807" y="459836"/>
                  <a:pt x="9270785" y="459836"/>
                </a:cubicBezTo>
                <a:cubicBezTo>
                  <a:pt x="9262352" y="459836"/>
                  <a:pt x="9255531" y="461635"/>
                  <a:pt x="9250322" y="465231"/>
                </a:cubicBezTo>
                <a:cubicBezTo>
                  <a:pt x="9245113" y="468828"/>
                  <a:pt x="9242508" y="473355"/>
                  <a:pt x="9242508" y="478812"/>
                </a:cubicBezTo>
                <a:cubicBezTo>
                  <a:pt x="9242508" y="485013"/>
                  <a:pt x="9245237" y="490284"/>
                  <a:pt x="9250694" y="494625"/>
                </a:cubicBezTo>
                <a:cubicBezTo>
                  <a:pt x="9256150" y="498966"/>
                  <a:pt x="9264460" y="503865"/>
                  <a:pt x="9275622" y="509322"/>
                </a:cubicBezTo>
                <a:cubicBezTo>
                  <a:pt x="9322503" y="533134"/>
                  <a:pt x="9354626" y="550063"/>
                  <a:pt x="9371989" y="560109"/>
                </a:cubicBezTo>
                <a:cubicBezTo>
                  <a:pt x="9389351" y="570155"/>
                  <a:pt x="9402746" y="579333"/>
                  <a:pt x="9412172" y="587643"/>
                </a:cubicBezTo>
                <a:cubicBezTo>
                  <a:pt x="9421598" y="595952"/>
                  <a:pt x="9428854" y="606432"/>
                  <a:pt x="9433938" y="619083"/>
                </a:cubicBezTo>
                <a:cubicBezTo>
                  <a:pt x="9439023" y="631733"/>
                  <a:pt x="9441566" y="645251"/>
                  <a:pt x="9441566" y="659638"/>
                </a:cubicBezTo>
                <a:cubicBezTo>
                  <a:pt x="9441566" y="693125"/>
                  <a:pt x="9428296" y="719914"/>
                  <a:pt x="9401754" y="740005"/>
                </a:cubicBezTo>
                <a:cubicBezTo>
                  <a:pt x="9375213" y="760097"/>
                  <a:pt x="9339494" y="770143"/>
                  <a:pt x="9294598" y="770143"/>
                </a:cubicBezTo>
                <a:cubicBezTo>
                  <a:pt x="9243005" y="770143"/>
                  <a:pt x="9198479" y="758113"/>
                  <a:pt x="9161025" y="734052"/>
                </a:cubicBezTo>
                <a:lnTo>
                  <a:pt x="9112283" y="772376"/>
                </a:lnTo>
                <a:lnTo>
                  <a:pt x="9112283" y="629873"/>
                </a:lnTo>
                <a:lnTo>
                  <a:pt x="9128283" y="629873"/>
                </a:lnTo>
                <a:cubicBezTo>
                  <a:pt x="9131507" y="665095"/>
                  <a:pt x="9147072" y="693187"/>
                  <a:pt x="9174977" y="714147"/>
                </a:cubicBezTo>
                <a:cubicBezTo>
                  <a:pt x="9202883" y="735106"/>
                  <a:pt x="9237175" y="745586"/>
                  <a:pt x="9277855" y="745586"/>
                </a:cubicBezTo>
                <a:cubicBezTo>
                  <a:pt x="9300179" y="745586"/>
                  <a:pt x="9311341" y="737277"/>
                  <a:pt x="9311341" y="720658"/>
                </a:cubicBezTo>
                <a:cubicBezTo>
                  <a:pt x="9311341" y="713712"/>
                  <a:pt x="9309047" y="708069"/>
                  <a:pt x="9304458" y="703729"/>
                </a:cubicBezTo>
                <a:cubicBezTo>
                  <a:pt x="9299869" y="699388"/>
                  <a:pt x="9291746" y="695357"/>
                  <a:pt x="9280087" y="691636"/>
                </a:cubicBezTo>
                <a:cubicBezTo>
                  <a:pt x="9218820" y="670552"/>
                  <a:pt x="9175908" y="648910"/>
                  <a:pt x="9151351" y="626710"/>
                </a:cubicBezTo>
                <a:cubicBezTo>
                  <a:pt x="9126794" y="604510"/>
                  <a:pt x="9114516" y="580387"/>
                  <a:pt x="9114516" y="554342"/>
                </a:cubicBezTo>
                <a:cubicBezTo>
                  <a:pt x="9114516" y="520112"/>
                  <a:pt x="9128096" y="491896"/>
                  <a:pt x="9155258" y="469696"/>
                </a:cubicBezTo>
                <a:cubicBezTo>
                  <a:pt x="9182419" y="447496"/>
                  <a:pt x="9216835" y="436396"/>
                  <a:pt x="9258507" y="436396"/>
                </a:cubicBezTo>
                <a:cubicBezTo>
                  <a:pt x="9293234" y="436396"/>
                  <a:pt x="9329573" y="446814"/>
                  <a:pt x="9367524" y="467650"/>
                </a:cubicBezTo>
                <a:close/>
                <a:moveTo>
                  <a:pt x="7205498" y="433791"/>
                </a:moveTo>
                <a:lnTo>
                  <a:pt x="7205498" y="569597"/>
                </a:lnTo>
                <a:lnTo>
                  <a:pt x="7189499" y="569597"/>
                </a:lnTo>
                <a:cubicBezTo>
                  <a:pt x="7184042" y="531398"/>
                  <a:pt x="7166926" y="503555"/>
                  <a:pt x="7138153" y="486067"/>
                </a:cubicBezTo>
                <a:cubicBezTo>
                  <a:pt x="7109380" y="468580"/>
                  <a:pt x="7080482" y="459836"/>
                  <a:pt x="7051461" y="459836"/>
                </a:cubicBezTo>
                <a:cubicBezTo>
                  <a:pt x="7043027" y="459836"/>
                  <a:pt x="7036206" y="461635"/>
                  <a:pt x="7030997" y="465231"/>
                </a:cubicBezTo>
                <a:cubicBezTo>
                  <a:pt x="7025788" y="468828"/>
                  <a:pt x="7023183" y="473355"/>
                  <a:pt x="7023183" y="478812"/>
                </a:cubicBezTo>
                <a:cubicBezTo>
                  <a:pt x="7023183" y="485013"/>
                  <a:pt x="7025912" y="490284"/>
                  <a:pt x="7031369" y="494625"/>
                </a:cubicBezTo>
                <a:cubicBezTo>
                  <a:pt x="7036826" y="498966"/>
                  <a:pt x="7045136" y="503865"/>
                  <a:pt x="7056298" y="509322"/>
                </a:cubicBezTo>
                <a:cubicBezTo>
                  <a:pt x="7103178" y="533134"/>
                  <a:pt x="7135300" y="550063"/>
                  <a:pt x="7152664" y="560109"/>
                </a:cubicBezTo>
                <a:cubicBezTo>
                  <a:pt x="7170027" y="570155"/>
                  <a:pt x="7183422" y="579333"/>
                  <a:pt x="7192847" y="587643"/>
                </a:cubicBezTo>
                <a:cubicBezTo>
                  <a:pt x="7202273" y="595952"/>
                  <a:pt x="7209528" y="606432"/>
                  <a:pt x="7214614" y="619083"/>
                </a:cubicBezTo>
                <a:cubicBezTo>
                  <a:pt x="7219699" y="631733"/>
                  <a:pt x="7222241" y="645251"/>
                  <a:pt x="7222241" y="659638"/>
                </a:cubicBezTo>
                <a:cubicBezTo>
                  <a:pt x="7222241" y="693125"/>
                  <a:pt x="7208970" y="719914"/>
                  <a:pt x="7182429" y="740005"/>
                </a:cubicBezTo>
                <a:cubicBezTo>
                  <a:pt x="7155889" y="760097"/>
                  <a:pt x="7120170" y="770143"/>
                  <a:pt x="7075273" y="770143"/>
                </a:cubicBezTo>
                <a:cubicBezTo>
                  <a:pt x="7023679" y="770143"/>
                  <a:pt x="6979155" y="758113"/>
                  <a:pt x="6941700" y="734052"/>
                </a:cubicBezTo>
                <a:lnTo>
                  <a:pt x="6892959" y="772376"/>
                </a:lnTo>
                <a:lnTo>
                  <a:pt x="6892959" y="629873"/>
                </a:lnTo>
                <a:lnTo>
                  <a:pt x="6908958" y="629873"/>
                </a:lnTo>
                <a:cubicBezTo>
                  <a:pt x="6912183" y="665095"/>
                  <a:pt x="6927747" y="693187"/>
                  <a:pt x="6955653" y="714147"/>
                </a:cubicBezTo>
                <a:cubicBezTo>
                  <a:pt x="6983558" y="735106"/>
                  <a:pt x="7017851" y="745586"/>
                  <a:pt x="7058530" y="745586"/>
                </a:cubicBezTo>
                <a:cubicBezTo>
                  <a:pt x="7080854" y="745586"/>
                  <a:pt x="7092016" y="737277"/>
                  <a:pt x="7092016" y="720658"/>
                </a:cubicBezTo>
                <a:cubicBezTo>
                  <a:pt x="7092016" y="713712"/>
                  <a:pt x="7089722" y="708069"/>
                  <a:pt x="7085133" y="703729"/>
                </a:cubicBezTo>
                <a:cubicBezTo>
                  <a:pt x="7080544" y="699388"/>
                  <a:pt x="7072420" y="695357"/>
                  <a:pt x="7060762" y="691636"/>
                </a:cubicBezTo>
                <a:cubicBezTo>
                  <a:pt x="6999495" y="670552"/>
                  <a:pt x="6956583" y="648910"/>
                  <a:pt x="6932026" y="626710"/>
                </a:cubicBezTo>
                <a:cubicBezTo>
                  <a:pt x="6907469" y="604510"/>
                  <a:pt x="6895191" y="580387"/>
                  <a:pt x="6895191" y="554342"/>
                </a:cubicBezTo>
                <a:cubicBezTo>
                  <a:pt x="6895191" y="520112"/>
                  <a:pt x="6908772" y="491896"/>
                  <a:pt x="6935933" y="469696"/>
                </a:cubicBezTo>
                <a:cubicBezTo>
                  <a:pt x="6963094" y="447496"/>
                  <a:pt x="6997511" y="436396"/>
                  <a:pt x="7039182" y="436396"/>
                </a:cubicBezTo>
                <a:cubicBezTo>
                  <a:pt x="7073909" y="436396"/>
                  <a:pt x="7110248" y="446814"/>
                  <a:pt x="7148199" y="467650"/>
                </a:cubicBezTo>
                <a:close/>
                <a:moveTo>
                  <a:pt x="6234692" y="372400"/>
                </a:moveTo>
                <a:cubicBezTo>
                  <a:pt x="6247590" y="372400"/>
                  <a:pt x="6258194" y="376183"/>
                  <a:pt x="6266504" y="383748"/>
                </a:cubicBezTo>
                <a:cubicBezTo>
                  <a:pt x="6274814" y="391313"/>
                  <a:pt x="6278968" y="401173"/>
                  <a:pt x="6278968" y="413328"/>
                </a:cubicBezTo>
                <a:cubicBezTo>
                  <a:pt x="6278968" y="425234"/>
                  <a:pt x="6274814" y="435218"/>
                  <a:pt x="6266504" y="443279"/>
                </a:cubicBezTo>
                <a:cubicBezTo>
                  <a:pt x="6258194" y="451341"/>
                  <a:pt x="6247839" y="455372"/>
                  <a:pt x="6235436" y="455372"/>
                </a:cubicBezTo>
                <a:cubicBezTo>
                  <a:pt x="6223282" y="455372"/>
                  <a:pt x="6213484" y="451837"/>
                  <a:pt x="6206043" y="444768"/>
                </a:cubicBezTo>
                <a:cubicBezTo>
                  <a:pt x="6198601" y="437698"/>
                  <a:pt x="6194880" y="428458"/>
                  <a:pt x="6194880" y="417048"/>
                </a:cubicBezTo>
                <a:cubicBezTo>
                  <a:pt x="6194880" y="411591"/>
                  <a:pt x="6195749" y="407623"/>
                  <a:pt x="6197485" y="405142"/>
                </a:cubicBezTo>
                <a:lnTo>
                  <a:pt x="6195997" y="403654"/>
                </a:lnTo>
                <a:cubicBezTo>
                  <a:pt x="6179874" y="414072"/>
                  <a:pt x="6168587" y="430567"/>
                  <a:pt x="6162138" y="453139"/>
                </a:cubicBezTo>
                <a:cubicBezTo>
                  <a:pt x="6249699" y="472735"/>
                  <a:pt x="6293479" y="509322"/>
                  <a:pt x="6293479" y="562900"/>
                </a:cubicBezTo>
                <a:cubicBezTo>
                  <a:pt x="6293479" y="599115"/>
                  <a:pt x="6274751" y="625656"/>
                  <a:pt x="6237296" y="642523"/>
                </a:cubicBezTo>
                <a:cubicBezTo>
                  <a:pt x="6199842" y="659390"/>
                  <a:pt x="6157550" y="667824"/>
                  <a:pt x="6110420" y="667824"/>
                </a:cubicBezTo>
                <a:cubicBezTo>
                  <a:pt x="6075942" y="667824"/>
                  <a:pt x="6044192" y="663483"/>
                  <a:pt x="6015170" y="654801"/>
                </a:cubicBezTo>
                <a:cubicBezTo>
                  <a:pt x="6003016" y="661002"/>
                  <a:pt x="5996939" y="668196"/>
                  <a:pt x="5996939" y="676381"/>
                </a:cubicBezTo>
                <a:cubicBezTo>
                  <a:pt x="5996939" y="690024"/>
                  <a:pt x="6014426" y="696845"/>
                  <a:pt x="6049401" y="696845"/>
                </a:cubicBezTo>
                <a:lnTo>
                  <a:pt x="6077678" y="696845"/>
                </a:lnTo>
                <a:lnTo>
                  <a:pt x="6121955" y="696101"/>
                </a:lnTo>
                <a:lnTo>
                  <a:pt x="6158418" y="696101"/>
                </a:lnTo>
                <a:cubicBezTo>
                  <a:pt x="6251435" y="696101"/>
                  <a:pt x="6297944" y="730952"/>
                  <a:pt x="6297944" y="800653"/>
                </a:cubicBezTo>
                <a:cubicBezTo>
                  <a:pt x="6297944" y="841581"/>
                  <a:pt x="6279030" y="874013"/>
                  <a:pt x="6241203" y="897949"/>
                </a:cubicBezTo>
                <a:lnTo>
                  <a:pt x="6200315" y="914401"/>
                </a:lnTo>
                <a:lnTo>
                  <a:pt x="6113955" y="914401"/>
                </a:lnTo>
                <a:lnTo>
                  <a:pt x="6177393" y="903530"/>
                </a:lnTo>
                <a:cubicBezTo>
                  <a:pt x="6196244" y="894477"/>
                  <a:pt x="6205670" y="882012"/>
                  <a:pt x="6205670" y="866137"/>
                </a:cubicBezTo>
                <a:cubicBezTo>
                  <a:pt x="6205670" y="855223"/>
                  <a:pt x="6201144" y="846107"/>
                  <a:pt x="6192090" y="838790"/>
                </a:cubicBezTo>
                <a:cubicBezTo>
                  <a:pt x="6183036" y="831473"/>
                  <a:pt x="6160650" y="827814"/>
                  <a:pt x="6124931" y="827814"/>
                </a:cubicBezTo>
                <a:lnTo>
                  <a:pt x="6028193" y="831907"/>
                </a:lnTo>
                <a:cubicBezTo>
                  <a:pt x="5994707" y="831907"/>
                  <a:pt x="5969530" y="824961"/>
                  <a:pt x="5952663" y="811071"/>
                </a:cubicBezTo>
                <a:cubicBezTo>
                  <a:pt x="5948198" y="818512"/>
                  <a:pt x="5945965" y="826946"/>
                  <a:pt x="5945965" y="836372"/>
                </a:cubicBezTo>
                <a:cubicBezTo>
                  <a:pt x="5945965" y="859440"/>
                  <a:pt x="5960166" y="878664"/>
                  <a:pt x="5988567" y="894042"/>
                </a:cubicBezTo>
                <a:cubicBezTo>
                  <a:pt x="6002768" y="901732"/>
                  <a:pt x="6019000" y="907499"/>
                  <a:pt x="6037262" y="911344"/>
                </a:cubicBezTo>
                <a:lnTo>
                  <a:pt x="6069537" y="914401"/>
                </a:lnTo>
                <a:lnTo>
                  <a:pt x="5981951" y="914401"/>
                </a:lnTo>
                <a:lnTo>
                  <a:pt x="5968290" y="909669"/>
                </a:lnTo>
                <a:cubicBezTo>
                  <a:pt x="5938028" y="893546"/>
                  <a:pt x="5922897" y="872958"/>
                  <a:pt x="5922897" y="847906"/>
                </a:cubicBezTo>
                <a:cubicBezTo>
                  <a:pt x="5922897" y="834759"/>
                  <a:pt x="5929346" y="819504"/>
                  <a:pt x="5942245" y="802141"/>
                </a:cubicBezTo>
                <a:cubicBezTo>
                  <a:pt x="5928354" y="786018"/>
                  <a:pt x="5921409" y="768655"/>
                  <a:pt x="5921409" y="750051"/>
                </a:cubicBezTo>
                <a:cubicBezTo>
                  <a:pt x="5921409" y="710116"/>
                  <a:pt x="5947082" y="676877"/>
                  <a:pt x="5998427" y="650336"/>
                </a:cubicBezTo>
                <a:cubicBezTo>
                  <a:pt x="5943609" y="629004"/>
                  <a:pt x="5916200" y="598495"/>
                  <a:pt x="5916200" y="558807"/>
                </a:cubicBezTo>
                <a:cubicBezTo>
                  <a:pt x="5916200" y="525569"/>
                  <a:pt x="5932261" y="498346"/>
                  <a:pt x="5964383" y="477138"/>
                </a:cubicBezTo>
                <a:cubicBezTo>
                  <a:pt x="5996505" y="455930"/>
                  <a:pt x="6039603" y="445326"/>
                  <a:pt x="6093677" y="445326"/>
                </a:cubicBezTo>
                <a:cubicBezTo>
                  <a:pt x="6113025" y="445326"/>
                  <a:pt x="6131380" y="447186"/>
                  <a:pt x="6148744" y="450907"/>
                </a:cubicBezTo>
                <a:cubicBezTo>
                  <a:pt x="6155689" y="426846"/>
                  <a:pt x="6167223" y="407747"/>
                  <a:pt x="6183346" y="393608"/>
                </a:cubicBezTo>
                <a:cubicBezTo>
                  <a:pt x="6199470" y="379469"/>
                  <a:pt x="6216585" y="372400"/>
                  <a:pt x="6234692" y="372400"/>
                </a:cubicBezTo>
                <a:close/>
                <a:moveTo>
                  <a:pt x="4017004" y="299102"/>
                </a:moveTo>
                <a:lnTo>
                  <a:pt x="4033747" y="299102"/>
                </a:lnTo>
                <a:lnTo>
                  <a:pt x="4033747" y="450907"/>
                </a:lnTo>
                <a:lnTo>
                  <a:pt x="4083233" y="450907"/>
                </a:lnTo>
                <a:lnTo>
                  <a:pt x="4083233" y="465790"/>
                </a:lnTo>
                <a:lnTo>
                  <a:pt x="4033747" y="465790"/>
                </a:lnTo>
                <a:lnTo>
                  <a:pt x="4033747" y="668568"/>
                </a:lnTo>
                <a:cubicBezTo>
                  <a:pt x="4033747" y="686179"/>
                  <a:pt x="4034678" y="697341"/>
                  <a:pt x="4036538" y="702054"/>
                </a:cubicBezTo>
                <a:cubicBezTo>
                  <a:pt x="4038399" y="706767"/>
                  <a:pt x="4041809" y="709124"/>
                  <a:pt x="4046770" y="709124"/>
                </a:cubicBezTo>
                <a:cubicBezTo>
                  <a:pt x="4060412" y="709124"/>
                  <a:pt x="4074303" y="688040"/>
                  <a:pt x="4088442" y="645872"/>
                </a:cubicBezTo>
                <a:lnTo>
                  <a:pt x="4108162" y="650336"/>
                </a:lnTo>
                <a:cubicBezTo>
                  <a:pt x="4092534" y="697961"/>
                  <a:pt x="4073497" y="728781"/>
                  <a:pt x="4051049" y="742796"/>
                </a:cubicBezTo>
                <a:cubicBezTo>
                  <a:pt x="4028600" y="756811"/>
                  <a:pt x="4001501" y="763818"/>
                  <a:pt x="3969751" y="763818"/>
                </a:cubicBezTo>
                <a:cubicBezTo>
                  <a:pt x="3899554" y="763818"/>
                  <a:pt x="3864455" y="736657"/>
                  <a:pt x="3864455" y="682334"/>
                </a:cubicBezTo>
                <a:lnTo>
                  <a:pt x="3864455" y="465790"/>
                </a:lnTo>
                <a:lnTo>
                  <a:pt x="3827248" y="465790"/>
                </a:lnTo>
                <a:lnTo>
                  <a:pt x="3827248" y="450907"/>
                </a:lnTo>
                <a:cubicBezTo>
                  <a:pt x="3870161" y="446690"/>
                  <a:pt x="3910654" y="427962"/>
                  <a:pt x="3948730" y="394724"/>
                </a:cubicBezTo>
                <a:cubicBezTo>
                  <a:pt x="3986805" y="361486"/>
                  <a:pt x="4009563" y="329612"/>
                  <a:pt x="4017004" y="299102"/>
                </a:cubicBezTo>
                <a:close/>
                <a:moveTo>
                  <a:pt x="4850665" y="261151"/>
                </a:moveTo>
                <a:lnTo>
                  <a:pt x="5332124" y="261151"/>
                </a:lnTo>
                <a:lnTo>
                  <a:pt x="5332124" y="417792"/>
                </a:lnTo>
                <a:lnTo>
                  <a:pt x="5315381" y="417792"/>
                </a:lnTo>
                <a:cubicBezTo>
                  <a:pt x="5313644" y="382570"/>
                  <a:pt x="5298079" y="350572"/>
                  <a:pt x="5268686" y="321798"/>
                </a:cubicBezTo>
                <a:cubicBezTo>
                  <a:pt x="5239292" y="293025"/>
                  <a:pt x="5194333" y="278638"/>
                  <a:pt x="5133810" y="278638"/>
                </a:cubicBezTo>
                <a:lnTo>
                  <a:pt x="5124881" y="278638"/>
                </a:lnTo>
                <a:lnTo>
                  <a:pt x="5124881" y="494811"/>
                </a:lnTo>
                <a:lnTo>
                  <a:pt x="5140136" y="494811"/>
                </a:lnTo>
                <a:cubicBezTo>
                  <a:pt x="5162707" y="494811"/>
                  <a:pt x="5182924" y="485819"/>
                  <a:pt x="5200783" y="467836"/>
                </a:cubicBezTo>
                <a:cubicBezTo>
                  <a:pt x="5218642" y="449853"/>
                  <a:pt x="5227572" y="419777"/>
                  <a:pt x="5227572" y="377609"/>
                </a:cubicBezTo>
                <a:lnTo>
                  <a:pt x="5243571" y="377609"/>
                </a:lnTo>
                <a:lnTo>
                  <a:pt x="5243571" y="626152"/>
                </a:lnTo>
                <a:lnTo>
                  <a:pt x="5227572" y="626152"/>
                </a:lnTo>
                <a:cubicBezTo>
                  <a:pt x="5227572" y="590185"/>
                  <a:pt x="5219076" y="562218"/>
                  <a:pt x="5202085" y="542250"/>
                </a:cubicBezTo>
                <a:cubicBezTo>
                  <a:pt x="5185094" y="522282"/>
                  <a:pt x="5164444" y="512298"/>
                  <a:pt x="5140136" y="512298"/>
                </a:cubicBezTo>
                <a:lnTo>
                  <a:pt x="5124881" y="512298"/>
                </a:lnTo>
                <a:lnTo>
                  <a:pt x="5124881" y="742610"/>
                </a:lnTo>
                <a:cubicBezTo>
                  <a:pt x="5177962" y="742610"/>
                  <a:pt x="5223479" y="727727"/>
                  <a:pt x="5261430" y="697961"/>
                </a:cubicBezTo>
                <a:cubicBezTo>
                  <a:pt x="5299382" y="668196"/>
                  <a:pt x="5322946" y="627392"/>
                  <a:pt x="5332124" y="575550"/>
                </a:cubicBezTo>
                <a:lnTo>
                  <a:pt x="5348123" y="575550"/>
                </a:lnTo>
                <a:lnTo>
                  <a:pt x="5348123" y="760097"/>
                </a:lnTo>
                <a:lnTo>
                  <a:pt x="4850665" y="760097"/>
                </a:lnTo>
                <a:lnTo>
                  <a:pt x="4850665" y="742610"/>
                </a:lnTo>
                <a:lnTo>
                  <a:pt x="4907592" y="742610"/>
                </a:lnTo>
                <a:lnTo>
                  <a:pt x="4907592" y="278638"/>
                </a:lnTo>
                <a:lnTo>
                  <a:pt x="4850665" y="278638"/>
                </a:lnTo>
                <a:close/>
                <a:moveTo>
                  <a:pt x="95904" y="261151"/>
                </a:moveTo>
                <a:lnTo>
                  <a:pt x="396909" y="261151"/>
                </a:lnTo>
                <a:lnTo>
                  <a:pt x="396909" y="278638"/>
                </a:lnTo>
                <a:lnTo>
                  <a:pt x="361190" y="278638"/>
                </a:lnTo>
                <a:lnTo>
                  <a:pt x="475416" y="600107"/>
                </a:lnTo>
                <a:lnTo>
                  <a:pt x="521925" y="500392"/>
                </a:lnTo>
                <a:lnTo>
                  <a:pt x="447883" y="278638"/>
                </a:lnTo>
                <a:lnTo>
                  <a:pt x="412164" y="278638"/>
                </a:lnTo>
                <a:lnTo>
                  <a:pt x="412164" y="261151"/>
                </a:lnTo>
                <a:lnTo>
                  <a:pt x="715401" y="261151"/>
                </a:lnTo>
                <a:lnTo>
                  <a:pt x="715401" y="278638"/>
                </a:lnTo>
                <a:lnTo>
                  <a:pt x="674474" y="278638"/>
                </a:lnTo>
                <a:lnTo>
                  <a:pt x="777909" y="587829"/>
                </a:lnTo>
                <a:cubicBezTo>
                  <a:pt x="830247" y="463805"/>
                  <a:pt x="858214" y="396522"/>
                  <a:pt x="861811" y="385980"/>
                </a:cubicBezTo>
                <a:cubicBezTo>
                  <a:pt x="865408" y="375438"/>
                  <a:pt x="867206" y="362478"/>
                  <a:pt x="867206" y="347099"/>
                </a:cubicBezTo>
                <a:cubicBezTo>
                  <a:pt x="867206" y="326015"/>
                  <a:pt x="862803" y="309830"/>
                  <a:pt x="853998" y="298544"/>
                </a:cubicBezTo>
                <a:cubicBezTo>
                  <a:pt x="845192" y="287258"/>
                  <a:pt x="828263" y="280622"/>
                  <a:pt x="803210" y="278638"/>
                </a:cubicBezTo>
                <a:lnTo>
                  <a:pt x="803210" y="261151"/>
                </a:lnTo>
                <a:lnTo>
                  <a:pt x="979199" y="261151"/>
                </a:lnTo>
                <a:lnTo>
                  <a:pt x="979199" y="278638"/>
                </a:lnTo>
                <a:cubicBezTo>
                  <a:pt x="942984" y="297490"/>
                  <a:pt x="910242" y="341146"/>
                  <a:pt x="880973" y="409607"/>
                </a:cubicBezTo>
                <a:lnTo>
                  <a:pt x="730656" y="760097"/>
                </a:lnTo>
                <a:lnTo>
                  <a:pt x="609733" y="760097"/>
                </a:lnTo>
                <a:lnTo>
                  <a:pt x="531971" y="526065"/>
                </a:lnTo>
                <a:lnTo>
                  <a:pt x="422954" y="760097"/>
                </a:lnTo>
                <a:lnTo>
                  <a:pt x="304636" y="760097"/>
                </a:lnTo>
                <a:lnTo>
                  <a:pt x="134972" y="278638"/>
                </a:lnTo>
                <a:lnTo>
                  <a:pt x="95904" y="278638"/>
                </a:lnTo>
                <a:close/>
                <a:moveTo>
                  <a:pt x="8580149" y="251849"/>
                </a:moveTo>
                <a:lnTo>
                  <a:pt x="8580149" y="744842"/>
                </a:lnTo>
                <a:lnTo>
                  <a:pt x="8628146" y="744842"/>
                </a:lnTo>
                <a:lnTo>
                  <a:pt x="8628146" y="760097"/>
                </a:lnTo>
                <a:lnTo>
                  <a:pt x="8364348" y="760097"/>
                </a:lnTo>
                <a:lnTo>
                  <a:pt x="8364348" y="744842"/>
                </a:lnTo>
                <a:lnTo>
                  <a:pt x="8410857" y="744842"/>
                </a:lnTo>
                <a:lnTo>
                  <a:pt x="8410857" y="276406"/>
                </a:lnTo>
                <a:lnTo>
                  <a:pt x="8364348" y="276406"/>
                </a:lnTo>
                <a:lnTo>
                  <a:pt x="8364348" y="261151"/>
                </a:lnTo>
                <a:lnTo>
                  <a:pt x="8503874" y="261151"/>
                </a:lnTo>
                <a:cubicBezTo>
                  <a:pt x="8535128" y="261151"/>
                  <a:pt x="8560553" y="258050"/>
                  <a:pt x="8580149" y="251849"/>
                </a:cubicBezTo>
                <a:close/>
                <a:moveTo>
                  <a:pt x="7456198" y="251849"/>
                </a:moveTo>
                <a:lnTo>
                  <a:pt x="7456198" y="484393"/>
                </a:lnTo>
                <a:cubicBezTo>
                  <a:pt x="7498614" y="458348"/>
                  <a:pt x="7541030" y="445326"/>
                  <a:pt x="7583446" y="445326"/>
                </a:cubicBezTo>
                <a:cubicBezTo>
                  <a:pt x="7618174" y="445326"/>
                  <a:pt x="7644900" y="454503"/>
                  <a:pt x="7663628" y="472859"/>
                </a:cubicBezTo>
                <a:cubicBezTo>
                  <a:pt x="7682356" y="491214"/>
                  <a:pt x="7691719" y="518127"/>
                  <a:pt x="7691719" y="553598"/>
                </a:cubicBezTo>
                <a:lnTo>
                  <a:pt x="7691719" y="744842"/>
                </a:lnTo>
                <a:lnTo>
                  <a:pt x="7738228" y="744842"/>
                </a:lnTo>
                <a:lnTo>
                  <a:pt x="7738228" y="760097"/>
                </a:lnTo>
                <a:lnTo>
                  <a:pt x="7495638" y="760097"/>
                </a:lnTo>
                <a:lnTo>
                  <a:pt x="7495638" y="744842"/>
                </a:lnTo>
                <a:lnTo>
                  <a:pt x="7520939" y="744842"/>
                </a:lnTo>
                <a:lnTo>
                  <a:pt x="7520939" y="524577"/>
                </a:lnTo>
                <a:cubicBezTo>
                  <a:pt x="7520939" y="498284"/>
                  <a:pt x="7512753" y="485137"/>
                  <a:pt x="7496382" y="485137"/>
                </a:cubicBezTo>
                <a:cubicBezTo>
                  <a:pt x="7484476" y="485137"/>
                  <a:pt x="7471082" y="490966"/>
                  <a:pt x="7456198" y="502625"/>
                </a:cubicBezTo>
                <a:lnTo>
                  <a:pt x="7456198" y="744842"/>
                </a:lnTo>
                <a:lnTo>
                  <a:pt x="7482244" y="744842"/>
                </a:lnTo>
                <a:lnTo>
                  <a:pt x="7482244" y="760097"/>
                </a:lnTo>
                <a:lnTo>
                  <a:pt x="7240398" y="760097"/>
                </a:lnTo>
                <a:lnTo>
                  <a:pt x="7240398" y="744842"/>
                </a:lnTo>
                <a:lnTo>
                  <a:pt x="7286907" y="744842"/>
                </a:lnTo>
                <a:lnTo>
                  <a:pt x="7286907" y="276406"/>
                </a:lnTo>
                <a:lnTo>
                  <a:pt x="7240398" y="276406"/>
                </a:lnTo>
                <a:lnTo>
                  <a:pt x="7240398" y="261151"/>
                </a:lnTo>
                <a:lnTo>
                  <a:pt x="7365414" y="261151"/>
                </a:lnTo>
                <a:cubicBezTo>
                  <a:pt x="7399892" y="261151"/>
                  <a:pt x="7430154" y="258050"/>
                  <a:pt x="7456198" y="251849"/>
                </a:cubicBezTo>
                <a:close/>
                <a:moveTo>
                  <a:pt x="6751051" y="251849"/>
                </a:moveTo>
                <a:cubicBezTo>
                  <a:pt x="6771887" y="251849"/>
                  <a:pt x="6788258" y="256996"/>
                  <a:pt x="6800164" y="267290"/>
                </a:cubicBezTo>
                <a:cubicBezTo>
                  <a:pt x="6812071" y="277584"/>
                  <a:pt x="6818024" y="291785"/>
                  <a:pt x="6818024" y="309892"/>
                </a:cubicBezTo>
                <a:cubicBezTo>
                  <a:pt x="6818024" y="328248"/>
                  <a:pt x="6807792" y="344619"/>
                  <a:pt x="6787328" y="359005"/>
                </a:cubicBezTo>
                <a:cubicBezTo>
                  <a:pt x="6766864" y="373392"/>
                  <a:pt x="6742989" y="380585"/>
                  <a:pt x="6715704" y="380585"/>
                </a:cubicBezTo>
                <a:cubicBezTo>
                  <a:pt x="6695364" y="380585"/>
                  <a:pt x="6678993" y="375624"/>
                  <a:pt x="6666591" y="365703"/>
                </a:cubicBezTo>
                <a:cubicBezTo>
                  <a:pt x="6654189" y="355781"/>
                  <a:pt x="6647988" y="342758"/>
                  <a:pt x="6647988" y="326635"/>
                </a:cubicBezTo>
                <a:cubicBezTo>
                  <a:pt x="6647988" y="306295"/>
                  <a:pt x="6658096" y="288746"/>
                  <a:pt x="6678311" y="273987"/>
                </a:cubicBezTo>
                <a:cubicBezTo>
                  <a:pt x="6698527" y="259228"/>
                  <a:pt x="6722774" y="251849"/>
                  <a:pt x="6751051" y="251849"/>
                </a:cubicBezTo>
                <a:close/>
                <a:moveTo>
                  <a:pt x="6541799" y="251849"/>
                </a:moveTo>
                <a:lnTo>
                  <a:pt x="6541799" y="744842"/>
                </a:lnTo>
                <a:lnTo>
                  <a:pt x="6589796" y="744842"/>
                </a:lnTo>
                <a:lnTo>
                  <a:pt x="6589796" y="760097"/>
                </a:lnTo>
                <a:lnTo>
                  <a:pt x="6325998" y="760097"/>
                </a:lnTo>
                <a:lnTo>
                  <a:pt x="6325998" y="744842"/>
                </a:lnTo>
                <a:lnTo>
                  <a:pt x="6372507" y="744842"/>
                </a:lnTo>
                <a:lnTo>
                  <a:pt x="6372507" y="276406"/>
                </a:lnTo>
                <a:lnTo>
                  <a:pt x="6325998" y="276406"/>
                </a:lnTo>
                <a:lnTo>
                  <a:pt x="6325998" y="261151"/>
                </a:lnTo>
                <a:lnTo>
                  <a:pt x="6465524" y="261151"/>
                </a:lnTo>
                <a:cubicBezTo>
                  <a:pt x="6496778" y="261151"/>
                  <a:pt x="6522203" y="258050"/>
                  <a:pt x="6541799" y="251849"/>
                </a:cubicBezTo>
                <a:close/>
                <a:moveTo>
                  <a:pt x="1550699" y="251849"/>
                </a:moveTo>
                <a:lnTo>
                  <a:pt x="1550699" y="744842"/>
                </a:lnTo>
                <a:lnTo>
                  <a:pt x="1598696" y="744842"/>
                </a:lnTo>
                <a:lnTo>
                  <a:pt x="1598696" y="760097"/>
                </a:lnTo>
                <a:lnTo>
                  <a:pt x="1334898" y="760097"/>
                </a:lnTo>
                <a:lnTo>
                  <a:pt x="1334898" y="744842"/>
                </a:lnTo>
                <a:lnTo>
                  <a:pt x="1381407" y="744842"/>
                </a:lnTo>
                <a:lnTo>
                  <a:pt x="1381407" y="276406"/>
                </a:lnTo>
                <a:lnTo>
                  <a:pt x="1334898" y="276406"/>
                </a:lnTo>
                <a:lnTo>
                  <a:pt x="1334898" y="261151"/>
                </a:lnTo>
                <a:lnTo>
                  <a:pt x="1474425" y="261151"/>
                </a:lnTo>
                <a:cubicBezTo>
                  <a:pt x="1505679" y="261151"/>
                  <a:pt x="1531103" y="258050"/>
                  <a:pt x="1550699" y="251849"/>
                </a:cubicBezTo>
                <a:close/>
                <a:moveTo>
                  <a:pt x="0" y="1"/>
                </a:moveTo>
                <a:lnTo>
                  <a:pt x="1" y="1"/>
                </a:lnTo>
                <a:lnTo>
                  <a:pt x="1" y="914401"/>
                </a:lnTo>
                <a:lnTo>
                  <a:pt x="0" y="914401"/>
                </a:lnTo>
                <a:close/>
                <a:moveTo>
                  <a:pt x="1" y="0"/>
                </a:moveTo>
                <a:lnTo>
                  <a:pt x="10044334" y="0"/>
                </a:lnTo>
                <a:lnTo>
                  <a:pt x="10044334" y="933854"/>
                </a:lnTo>
                <a:lnTo>
                  <a:pt x="6086980" y="933854"/>
                </a:lnTo>
                <a:cubicBezTo>
                  <a:pt x="6119475" y="933854"/>
                  <a:pt x="6148574" y="930862"/>
                  <a:pt x="6174277" y="924878"/>
                </a:cubicBezTo>
                <a:lnTo>
                  <a:pt x="6200315" y="914401"/>
                </a:lnTo>
                <a:lnTo>
                  <a:pt x="10044333" y="914401"/>
                </a:lnTo>
                <a:lnTo>
                  <a:pt x="10044333" y="1"/>
                </a:lnTo>
                <a:lnTo>
                  <a:pt x="1" y="1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6ADACC-42AD-4315-A643-786CA558FF0A}"/>
              </a:ext>
            </a:extLst>
          </p:cNvPr>
          <p:cNvSpPr/>
          <p:nvPr/>
        </p:nvSpPr>
        <p:spPr>
          <a:xfrm>
            <a:off x="377248" y="684699"/>
            <a:ext cx="1143750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Superlative  degree :  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form of an adjective  is used to compare the highest quality or fault  among many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, Pronouns or  Materials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called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75C0A-9279-4F1F-ADF2-099B9F9F3023}"/>
              </a:ext>
            </a:extLst>
          </p:cNvPr>
          <p:cNvSpPr txBox="1"/>
          <p:nvPr/>
        </p:nvSpPr>
        <p:spPr>
          <a:xfrm>
            <a:off x="536360" y="2644170"/>
            <a:ext cx="1068965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Mr. Khan  is the    wisest   man in the village.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Tareq is  the  tallest   boy  in  the class.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Rita is  the  most   intelligent   girl in the class.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A2DCC-D675-4D89-9A1F-3E1DB8B4967E}"/>
              </a:ext>
            </a:extLst>
          </p:cNvPr>
          <p:cNvSpPr txBox="1"/>
          <p:nvPr/>
        </p:nvSpPr>
        <p:spPr>
          <a:xfrm>
            <a:off x="5360195" y="2658046"/>
            <a:ext cx="140361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F92E3-B818-42D6-AB57-8152B60E9B17}"/>
              </a:ext>
            </a:extLst>
          </p:cNvPr>
          <p:cNvSpPr txBox="1"/>
          <p:nvPr/>
        </p:nvSpPr>
        <p:spPr>
          <a:xfrm>
            <a:off x="4373610" y="3170990"/>
            <a:ext cx="131220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A778-352E-4B02-85B0-52731D2E315C}"/>
              </a:ext>
            </a:extLst>
          </p:cNvPr>
          <p:cNvSpPr txBox="1"/>
          <p:nvPr/>
        </p:nvSpPr>
        <p:spPr>
          <a:xfrm>
            <a:off x="4304325" y="3602787"/>
            <a:ext cx="3153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most intelligent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4C66E-47E2-4705-8AA4-F4E86E2D272F}"/>
              </a:ext>
            </a:extLst>
          </p:cNvPr>
          <p:cNvSpPr txBox="1"/>
          <p:nvPr/>
        </p:nvSpPr>
        <p:spPr>
          <a:xfrm>
            <a:off x="4441073" y="2654470"/>
            <a:ext cx="9191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9DA22B-C2CB-417E-BBA3-FDF267D43EBA}"/>
              </a:ext>
            </a:extLst>
          </p:cNvPr>
          <p:cNvSpPr txBox="1"/>
          <p:nvPr/>
        </p:nvSpPr>
        <p:spPr>
          <a:xfrm>
            <a:off x="3597771" y="3195287"/>
            <a:ext cx="8433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07478-9C4A-4A3A-A308-ECE096273C43}"/>
              </a:ext>
            </a:extLst>
          </p:cNvPr>
          <p:cNvSpPr txBox="1"/>
          <p:nvPr/>
        </p:nvSpPr>
        <p:spPr>
          <a:xfrm>
            <a:off x="3502071" y="3632561"/>
            <a:ext cx="9191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8895C-087D-4DC0-9878-ABCE4DCF0CF6}"/>
              </a:ext>
            </a:extLst>
          </p:cNvPr>
          <p:cNvSpPr txBox="1"/>
          <p:nvPr/>
        </p:nvSpPr>
        <p:spPr>
          <a:xfrm>
            <a:off x="223976" y="4714382"/>
            <a:ext cx="1167605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Superlative degree makes comparison of  Adjectives among many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, Pronouns or  Materials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 To make Superlative degree we use Suffix 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&gt; est &gt; iest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Mono syllable . In Poly-syllable we use prefix–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Before Superlative degree we use  Definite Article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comparison. 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237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89D292-6E0B-4CE4-BCE6-B580A3BF9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88569"/>
              </p:ext>
            </p:extLst>
          </p:nvPr>
        </p:nvGraphicFramePr>
        <p:xfrm>
          <a:off x="1575583" y="1103141"/>
          <a:ext cx="953789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299">
                  <a:extLst>
                    <a:ext uri="{9D8B030D-6E8A-4147-A177-3AD203B41FA5}">
                      <a16:colId xmlns:a16="http://schemas.microsoft.com/office/drawing/2014/main" val="4069977869"/>
                    </a:ext>
                  </a:extLst>
                </a:gridCol>
                <a:gridCol w="3286914">
                  <a:extLst>
                    <a:ext uri="{9D8B030D-6E8A-4147-A177-3AD203B41FA5}">
                      <a16:colId xmlns:a16="http://schemas.microsoft.com/office/drawing/2014/main" val="1943229790"/>
                    </a:ext>
                  </a:extLst>
                </a:gridCol>
                <a:gridCol w="3071681">
                  <a:extLst>
                    <a:ext uri="{9D8B030D-6E8A-4147-A177-3AD203B41FA5}">
                      <a16:colId xmlns:a16="http://schemas.microsoft.com/office/drawing/2014/main" val="1232434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Comparative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Superlative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1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Wise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Wise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Wise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3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High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High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4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Big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3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Heavy 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Heav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ier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Heav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7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Beautiful 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beautiful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beautiful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5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Good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Better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Bad</a:t>
                      </a:r>
                      <a:endParaRPr lang="en-GB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Worse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Worst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688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2CE83D-B3B7-4817-A24C-1BE4360218E5}"/>
              </a:ext>
            </a:extLst>
          </p:cNvPr>
          <p:cNvSpPr txBox="1"/>
          <p:nvPr/>
        </p:nvSpPr>
        <p:spPr>
          <a:xfrm>
            <a:off x="1575583" y="281354"/>
            <a:ext cx="8625840" cy="58477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Lets take idea about Comparison of Adjective</a:t>
            </a:r>
          </a:p>
        </p:txBody>
      </p:sp>
    </p:spTree>
    <p:extLst>
      <p:ext uri="{BB962C8B-B14F-4D97-AF65-F5344CB8AC3E}">
        <p14:creationId xmlns:p14="http://schemas.microsoft.com/office/powerpoint/2010/main" val="93568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86613"/>
              </p:ext>
            </p:extLst>
          </p:nvPr>
        </p:nvGraphicFramePr>
        <p:xfrm>
          <a:off x="3251200" y="4086225"/>
          <a:ext cx="553243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1876680" imgH="491040" progId="Package">
                  <p:embed/>
                </p:oleObj>
              </mc:Choice>
              <mc:Fallback>
                <p:oleObj name="Packager Shell Object" showAsIcon="1" r:id="rId3" imgW="1876680" imgH="491040" progId="Package">
                  <p:embed/>
                  <p:pic>
                    <p:nvPicPr>
                      <p:cNvPr id="6246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086225"/>
                        <a:ext cx="5532438" cy="1454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407857" y="1209821"/>
            <a:ext cx="7154561" cy="9882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video.</a:t>
            </a:r>
          </a:p>
        </p:txBody>
      </p:sp>
    </p:spTree>
    <p:extLst>
      <p:ext uri="{BB962C8B-B14F-4D97-AF65-F5344CB8AC3E}">
        <p14:creationId xmlns:p14="http://schemas.microsoft.com/office/powerpoint/2010/main" val="162803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E45486-5400-48E1-A798-578B6EE34667}"/>
              </a:ext>
            </a:extLst>
          </p:cNvPr>
          <p:cNvSpPr/>
          <p:nvPr/>
        </p:nvSpPr>
        <p:spPr>
          <a:xfrm>
            <a:off x="4394982" y="245427"/>
            <a:ext cx="4256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Change of Degrees: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E5A3D-80E9-4C62-BB22-0F9DDEB8F245}"/>
              </a:ext>
            </a:extLst>
          </p:cNvPr>
          <p:cNvSpPr/>
          <p:nvPr/>
        </p:nvSpPr>
        <p:spPr>
          <a:xfrm>
            <a:off x="2972719" y="1099449"/>
            <a:ext cx="67597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 to Positive Degree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0C0F7-E645-474B-8D4B-A8CE4A3AAE96}"/>
              </a:ext>
            </a:extLst>
          </p:cNvPr>
          <p:cNvSpPr/>
          <p:nvPr/>
        </p:nvSpPr>
        <p:spPr>
          <a:xfrm>
            <a:off x="785446" y="1845030"/>
            <a:ext cx="108080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changing Superlative Degree into Positive Degree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81930-4C82-48D0-8A85-EDB30B498FE2}"/>
              </a:ext>
            </a:extLst>
          </p:cNvPr>
          <p:cNvSpPr/>
          <p:nvPr/>
        </p:nvSpPr>
        <p:spPr>
          <a:xfrm>
            <a:off x="554502" y="2858536"/>
            <a:ext cx="1123422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other + from the later word of Superlative degree to the last word  in the sentence + verb+ so/as + positive form of  Superlative degree+ as+ given  subject of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D514A-B540-47A2-8D39-4EE2F61EA650}"/>
              </a:ext>
            </a:extLst>
          </p:cNvPr>
          <p:cNvSpPr/>
          <p:nvPr/>
        </p:nvSpPr>
        <p:spPr>
          <a:xfrm>
            <a:off x="1358283" y="4643221"/>
            <a:ext cx="85505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Sonia is the tallest girl in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F583C-772F-4A2F-89CA-2F0A0730D500}"/>
              </a:ext>
            </a:extLst>
          </p:cNvPr>
          <p:cNvSpPr/>
          <p:nvPr/>
        </p:nvSpPr>
        <p:spPr>
          <a:xfrm>
            <a:off x="2118105" y="5618902"/>
            <a:ext cx="728120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girl is as tall as Sonia.</a:t>
            </a:r>
          </a:p>
        </p:txBody>
      </p:sp>
    </p:spTree>
    <p:extLst>
      <p:ext uri="{BB962C8B-B14F-4D97-AF65-F5344CB8AC3E}">
        <p14:creationId xmlns:p14="http://schemas.microsoft.com/office/powerpoint/2010/main" val="5880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EE90CE-B709-49AD-8079-AF82614BDA79}"/>
              </a:ext>
            </a:extLst>
          </p:cNvPr>
          <p:cNvSpPr/>
          <p:nvPr/>
        </p:nvSpPr>
        <p:spPr>
          <a:xfrm>
            <a:off x="477274" y="212079"/>
            <a:ext cx="113921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Rule of changing Superlative Degree having--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one of the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into Positive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3A5DC-E616-4B3E-822F-A35E40D98FA1}"/>
              </a:ext>
            </a:extLst>
          </p:cNvPr>
          <p:cNvSpPr/>
          <p:nvPr/>
        </p:nvSpPr>
        <p:spPr>
          <a:xfrm>
            <a:off x="298352" y="1384051"/>
            <a:ext cx="1166387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few+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later word of Superlative degree to the last word  in the sentence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verb’s plural form+ so/as+ a positive form of the Superlative degree+ as+ given subject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42F20-C21F-403E-B266-9B95A2D9B8DD}"/>
              </a:ext>
            </a:extLst>
          </p:cNvPr>
          <p:cNvSpPr/>
          <p:nvPr/>
        </p:nvSpPr>
        <p:spPr>
          <a:xfrm>
            <a:off x="325752" y="2884965"/>
            <a:ext cx="1039383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best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511F9-6688-4D09-B846-12916044CF52}"/>
              </a:ext>
            </a:extLst>
          </p:cNvPr>
          <p:cNvSpPr/>
          <p:nvPr/>
        </p:nvSpPr>
        <p:spPr>
          <a:xfrm>
            <a:off x="523726" y="3606413"/>
            <a:ext cx="111275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in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as good as Akram.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83974-E904-483A-990D-5AADDAB3CBE6}"/>
              </a:ext>
            </a:extLst>
          </p:cNvPr>
          <p:cNvSpPr/>
          <p:nvPr/>
        </p:nvSpPr>
        <p:spPr>
          <a:xfrm>
            <a:off x="383635" y="4303185"/>
            <a:ext cx="1140772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metals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the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D5514-9B8E-42FC-BEB0-0CE3B6BA3EC7}"/>
              </a:ext>
            </a:extLst>
          </p:cNvPr>
          <p:cNvSpPr/>
          <p:nvPr/>
        </p:nvSpPr>
        <p:spPr>
          <a:xfrm>
            <a:off x="720969" y="4963077"/>
            <a:ext cx="107500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in the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as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precious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A5FF66-4E27-46F5-86B2-0586959E1F47}"/>
              </a:ext>
            </a:extLst>
          </p:cNvPr>
          <p:cNvSpPr/>
          <p:nvPr/>
        </p:nvSpPr>
        <p:spPr>
          <a:xfrm>
            <a:off x="793062" y="5664486"/>
            <a:ext cx="1021138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Akbar was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one of the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695C6D-789F-40B8-8B65-353F53B54A31}"/>
              </a:ext>
            </a:extLst>
          </p:cNvPr>
          <p:cNvSpPr/>
          <p:nvPr/>
        </p:nvSpPr>
        <p:spPr>
          <a:xfrm>
            <a:off x="523726" y="6330923"/>
            <a:ext cx="107500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7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CA3EA-C9B3-4655-99D0-B119EB92B2E9}"/>
              </a:ext>
            </a:extLst>
          </p:cNvPr>
          <p:cNvSpPr/>
          <p:nvPr/>
        </p:nvSpPr>
        <p:spPr>
          <a:xfrm>
            <a:off x="2980829" y="293389"/>
            <a:ext cx="74714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 Degree to Superlative Degree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02F4D-5D76-4DC2-A141-68C218689A9F}"/>
              </a:ext>
            </a:extLst>
          </p:cNvPr>
          <p:cNvSpPr/>
          <p:nvPr/>
        </p:nvSpPr>
        <p:spPr>
          <a:xfrm>
            <a:off x="965041" y="1094145"/>
            <a:ext cx="106035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Positive degree having --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other…..into Superlative degree: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3641-B616-4C78-A619-AA9D81D3FB03}"/>
              </a:ext>
            </a:extLst>
          </p:cNvPr>
          <p:cNvSpPr/>
          <p:nvPr/>
        </p:nvSpPr>
        <p:spPr>
          <a:xfrm>
            <a:off x="228599" y="2220325"/>
            <a:ext cx="1174300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Subject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(at the last of sentence)+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verb+ the+ Positive degree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Superlative form+ the remaining  part of the sentence.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7A162-8692-45BD-B117-6685DDBCDFAF}"/>
              </a:ext>
            </a:extLst>
          </p:cNvPr>
          <p:cNvSpPr/>
          <p:nvPr/>
        </p:nvSpPr>
        <p:spPr>
          <a:xfrm>
            <a:off x="426018" y="3457314"/>
            <a:ext cx="11339964" cy="584775"/>
          </a:xfrm>
          <a:prstGeom prst="rect">
            <a:avLst/>
          </a:prstGeom>
          <a:solidFill>
            <a:srgbClr val="9DEBFB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other student in the class is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EEDDE-3974-42BB-A775-1F86F34AA477}"/>
              </a:ext>
            </a:extLst>
          </p:cNvPr>
          <p:cNvSpPr/>
          <p:nvPr/>
        </p:nvSpPr>
        <p:spPr>
          <a:xfrm>
            <a:off x="745002" y="4196284"/>
            <a:ext cx="107019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student in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2CB87-E236-4B86-B337-181758FEC60A}"/>
              </a:ext>
            </a:extLst>
          </p:cNvPr>
          <p:cNvSpPr/>
          <p:nvPr/>
        </p:nvSpPr>
        <p:spPr>
          <a:xfrm>
            <a:off x="745002" y="4929678"/>
            <a:ext cx="10701996" cy="584775"/>
          </a:xfrm>
          <a:prstGeom prst="rect">
            <a:avLst/>
          </a:prstGeom>
          <a:solidFill>
            <a:srgbClr val="9DEBFB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121B07-DB5F-416C-A308-5819AE425979}"/>
              </a:ext>
            </a:extLst>
          </p:cNvPr>
          <p:cNvSpPr/>
          <p:nvPr/>
        </p:nvSpPr>
        <p:spPr>
          <a:xfrm>
            <a:off x="866567" y="5674224"/>
            <a:ext cx="107019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 city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0E27E1-9C14-458C-9AB4-26E406A0CAAE}"/>
              </a:ext>
            </a:extLst>
          </p:cNvPr>
          <p:cNvSpPr/>
          <p:nvPr/>
        </p:nvSpPr>
        <p:spPr>
          <a:xfrm>
            <a:off x="746466" y="298681"/>
            <a:ext cx="1081160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Positive degree having --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few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Superlative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270D2-7A7F-42C8-99F4-2233C06FED9A}"/>
              </a:ext>
            </a:extLst>
          </p:cNvPr>
          <p:cNvSpPr/>
          <p:nvPr/>
        </p:nvSpPr>
        <p:spPr>
          <a:xfrm>
            <a:off x="345245" y="1614271"/>
            <a:ext cx="1158005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ubject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last of Sentence) +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verb singular form + one of the+ Positive degree’s Superlative form+ the remaining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 of the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52246-621B-4252-AE9B-34AD53DC2AD8}"/>
              </a:ext>
            </a:extLst>
          </p:cNvPr>
          <p:cNvSpPr/>
          <p:nvPr/>
        </p:nvSpPr>
        <p:spPr>
          <a:xfrm>
            <a:off x="456614" y="3256672"/>
            <a:ext cx="112787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students in the class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brilliant as Sabina.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0E2CB-3A5B-448D-BF52-4B6FE7F2A703}"/>
              </a:ext>
            </a:extLst>
          </p:cNvPr>
          <p:cNvSpPr/>
          <p:nvPr/>
        </p:nvSpPr>
        <p:spPr>
          <a:xfrm>
            <a:off x="439615" y="4123019"/>
            <a:ext cx="113913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Sabina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most brilliant students in the class.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81052-4085-4339-82AA-EA71891F75A4}"/>
              </a:ext>
            </a:extLst>
          </p:cNvPr>
          <p:cNvSpPr/>
          <p:nvPr/>
        </p:nvSpPr>
        <p:spPr>
          <a:xfrm>
            <a:off x="870145" y="5065622"/>
            <a:ext cx="99197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16C0C5-A30D-4285-86BE-4A1404E75625}"/>
              </a:ext>
            </a:extLst>
          </p:cNvPr>
          <p:cNvSpPr/>
          <p:nvPr/>
        </p:nvSpPr>
        <p:spPr>
          <a:xfrm>
            <a:off x="870145" y="5974544"/>
            <a:ext cx="98198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cities 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8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FAE19-15E7-464A-8372-95712258BFFF}"/>
              </a:ext>
            </a:extLst>
          </p:cNvPr>
          <p:cNvSpPr/>
          <p:nvPr/>
        </p:nvSpPr>
        <p:spPr>
          <a:xfrm>
            <a:off x="3968793" y="280407"/>
            <a:ext cx="3804247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06DC4-5358-4FDA-A23D-B3D7638458C0}"/>
              </a:ext>
            </a:extLst>
          </p:cNvPr>
          <p:cNvSpPr/>
          <p:nvPr/>
        </p:nvSpPr>
        <p:spPr>
          <a:xfrm>
            <a:off x="468922" y="1899139"/>
            <a:ext cx="11591779" cy="3277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footballers are so great as Neymar.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Superlative)</a:t>
            </a:r>
          </a:p>
          <a:p>
            <a:pPr marL="342900" indent="-34290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 is a great footballer in the world.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Superlative)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Maradona is one of the greatest footballers in Argentina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Positive)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Pele is the greatest footballer of the world.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Positive)</a:t>
            </a:r>
          </a:p>
          <a:p>
            <a:pPr marL="342900" indent="-34290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Chattogram is the largest sea port in  Bangladesh.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positive)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77EA7F-3FA1-4904-83B8-9C4E4CA529B0}"/>
              </a:ext>
            </a:extLst>
          </p:cNvPr>
          <p:cNvSpPr/>
          <p:nvPr/>
        </p:nvSpPr>
        <p:spPr>
          <a:xfrm>
            <a:off x="2196906" y="279340"/>
            <a:ext cx="7798188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 Degree to Positive Degree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F6267-24A1-4CF5-A89F-31C60FE32C27}"/>
              </a:ext>
            </a:extLst>
          </p:cNvPr>
          <p:cNvSpPr/>
          <p:nvPr/>
        </p:nvSpPr>
        <p:spPr>
          <a:xfrm>
            <a:off x="377483" y="948123"/>
            <a:ext cx="1119258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Comparative Degree having-- than any other/ all other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Positive Degree: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DBBF9-968A-4250-9498-6DE21754348A}"/>
              </a:ext>
            </a:extLst>
          </p:cNvPr>
          <p:cNvSpPr/>
          <p:nvPr/>
        </p:nvSpPr>
        <p:spPr>
          <a:xfrm>
            <a:off x="377483" y="2109349"/>
            <a:ext cx="115378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other+ from the later word of any other/ all other to the last word in the sentence+ verb +so/as+ positive form of the Comparative degree+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ubject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A06AE-F19F-4957-94EA-4AA0AE239859}"/>
              </a:ext>
            </a:extLst>
          </p:cNvPr>
          <p:cNvSpPr/>
          <p:nvPr/>
        </p:nvSpPr>
        <p:spPr>
          <a:xfrm>
            <a:off x="327074" y="3760626"/>
            <a:ext cx="115378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 than all other singers in the program.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120-E7C9-4CE5-9D20-C7C445503AAD}"/>
              </a:ext>
            </a:extLst>
          </p:cNvPr>
          <p:cNvSpPr/>
          <p:nvPr/>
        </p:nvSpPr>
        <p:spPr>
          <a:xfrm>
            <a:off x="692835" y="4427019"/>
            <a:ext cx="1090714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other singer in the program is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06951-6B9E-4B94-B286-D983C3E4AAB2}"/>
              </a:ext>
            </a:extLst>
          </p:cNvPr>
          <p:cNvSpPr/>
          <p:nvPr/>
        </p:nvSpPr>
        <p:spPr>
          <a:xfrm>
            <a:off x="443998" y="5275130"/>
            <a:ext cx="110595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28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 any other sea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BE6DB-E987-47C2-A69D-B726F8727FC3}"/>
              </a:ext>
            </a:extLst>
          </p:cNvPr>
          <p:cNvSpPr/>
          <p:nvPr/>
        </p:nvSpPr>
        <p:spPr>
          <a:xfrm>
            <a:off x="453685" y="5993885"/>
            <a:ext cx="1141124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port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64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F07169-174B-47B3-A3AA-E7F00787F09C}"/>
              </a:ext>
            </a:extLst>
          </p:cNvPr>
          <p:cNvSpPr/>
          <p:nvPr/>
        </p:nvSpPr>
        <p:spPr>
          <a:xfrm>
            <a:off x="114886" y="419850"/>
            <a:ext cx="1184499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Comparative Degree having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(taller/wiser/ larger)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into Positive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4AF62-C831-47F4-A236-A8C80D04783F}"/>
              </a:ext>
            </a:extLst>
          </p:cNvPr>
          <p:cNvSpPr/>
          <p:nvPr/>
        </p:nvSpPr>
        <p:spPr>
          <a:xfrm>
            <a:off x="289560" y="1802130"/>
            <a:ext cx="112705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turns into Subject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verb + not+ so/as+ Comparative degree’s positive form+ as+ 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ubject  turns into object.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CFBB9-5C13-4295-970E-29C552DB57C8}"/>
              </a:ext>
            </a:extLst>
          </p:cNvPr>
          <p:cNvSpPr/>
          <p:nvPr/>
        </p:nvSpPr>
        <p:spPr>
          <a:xfrm>
            <a:off x="1451316" y="3803691"/>
            <a:ext cx="64331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Rafia is not as tall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7A160-66D1-4AF5-99F0-CD830E18BE7B}"/>
              </a:ext>
            </a:extLst>
          </p:cNvPr>
          <p:cNvSpPr txBox="1"/>
          <p:nvPr/>
        </p:nvSpPr>
        <p:spPr>
          <a:xfrm>
            <a:off x="1230924" y="3049132"/>
            <a:ext cx="72518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Samia is taller than Rafia.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7CBC7-4EAC-44A8-ACD1-E3BAED872E3A}"/>
              </a:ext>
            </a:extLst>
          </p:cNvPr>
          <p:cNvSpPr txBox="1"/>
          <p:nvPr/>
        </p:nvSpPr>
        <p:spPr>
          <a:xfrm>
            <a:off x="1230924" y="4558250"/>
            <a:ext cx="832103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is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AE524-13D7-4851-9530-9356BDD286E1}"/>
              </a:ext>
            </a:extLst>
          </p:cNvPr>
          <p:cNvSpPr/>
          <p:nvPr/>
        </p:nvSpPr>
        <p:spPr>
          <a:xfrm>
            <a:off x="1336429" y="5475751"/>
            <a:ext cx="77107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 not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Dhak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5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4C60577-2563-4F9C-93D8-312F026415D1}"/>
              </a:ext>
            </a:extLst>
          </p:cNvPr>
          <p:cNvSpPr/>
          <p:nvPr/>
        </p:nvSpPr>
        <p:spPr>
          <a:xfrm>
            <a:off x="10391" y="0"/>
            <a:ext cx="12171218" cy="6858000"/>
          </a:xfrm>
          <a:prstGeom prst="frame">
            <a:avLst>
              <a:gd name="adj1" fmla="val 9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35F17FA5-ED5F-44D4-B61A-4E53DD980285}"/>
              </a:ext>
            </a:extLst>
          </p:cNvPr>
          <p:cNvSpPr/>
          <p:nvPr/>
        </p:nvSpPr>
        <p:spPr>
          <a:xfrm>
            <a:off x="2721835" y="127667"/>
            <a:ext cx="7504102" cy="80185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7FA72-FEDE-449B-A96B-21C0FE121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0" y="1057191"/>
            <a:ext cx="32766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87B53-849C-4A9B-9116-852143F1DB59}"/>
              </a:ext>
            </a:extLst>
          </p:cNvPr>
          <p:cNvSpPr/>
          <p:nvPr/>
        </p:nvSpPr>
        <p:spPr>
          <a:xfrm>
            <a:off x="3914289" y="1057191"/>
            <a:ext cx="7504102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Teacher  (English)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Gazirhat</a:t>
            </a:r>
            <a:r>
              <a:rPr lang="en-US" sz="32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Noakhali</a:t>
            </a:r>
            <a:r>
              <a:rPr lang="en-US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>
              <a:defRPr/>
            </a:pPr>
            <a:r>
              <a:rPr lang="en-US" sz="36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CC0CD-634E-4992-8549-B72A80FA6920}"/>
              </a:ext>
            </a:extLst>
          </p:cNvPr>
          <p:cNvSpPr/>
          <p:nvPr/>
        </p:nvSpPr>
        <p:spPr>
          <a:xfrm>
            <a:off x="4039204" y="4601177"/>
            <a:ext cx="4869364" cy="1938992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Eight-Ten</a:t>
            </a:r>
          </a:p>
          <a:p>
            <a:pPr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2nd paper</a:t>
            </a:r>
          </a:p>
          <a:p>
            <a:pPr defTabSz="914400"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defTabSz="914400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00/00/2021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A7DC3-061C-48A6-A3D5-9A4481BF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31" y="4601177"/>
            <a:ext cx="165380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EA3D12-BB6E-44BE-B8D2-A4E34ADCB235}"/>
              </a:ext>
            </a:extLst>
          </p:cNvPr>
          <p:cNvSpPr/>
          <p:nvPr/>
        </p:nvSpPr>
        <p:spPr>
          <a:xfrm>
            <a:off x="394274" y="266343"/>
            <a:ext cx="113542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Comparative Degree having---- than most other/ than few other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Positive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7764B-A8CB-4F73-9C48-7F5DB1EDCE96}"/>
              </a:ext>
            </a:extLst>
          </p:cNvPr>
          <p:cNvSpPr/>
          <p:nvPr/>
        </p:nvSpPr>
        <p:spPr>
          <a:xfrm>
            <a:off x="418317" y="1468999"/>
            <a:ext cx="1145675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3: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few+ The later word of most other/few other to last word in the sentence+ verb’s plural form+ so/as+ Comparative degree’s positive form+ as+  given subject of sentence 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51CF8-3632-4FA8-9EC8-08A2E2241DFB}"/>
              </a:ext>
            </a:extLst>
          </p:cNvPr>
          <p:cNvSpPr/>
          <p:nvPr/>
        </p:nvSpPr>
        <p:spPr>
          <a:xfrm>
            <a:off x="241047" y="3195517"/>
            <a:ext cx="1165952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Sumona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more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 most other students in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9397B-3D39-424E-88E2-AFB43F39FCE2}"/>
              </a:ext>
            </a:extLst>
          </p:cNvPr>
          <p:cNvSpPr/>
          <p:nvPr/>
        </p:nvSpPr>
        <p:spPr>
          <a:xfrm>
            <a:off x="241047" y="4429593"/>
            <a:ext cx="117609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students in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Sumona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0265A-64FD-405A-96B4-45BEA0545E38}"/>
              </a:ext>
            </a:extLst>
          </p:cNvPr>
          <p:cNvSpPr/>
          <p:nvPr/>
        </p:nvSpPr>
        <p:spPr>
          <a:xfrm>
            <a:off x="609720" y="5171226"/>
            <a:ext cx="984257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more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71463D-1441-4EEF-B75D-CCFE92EB10E0}"/>
              </a:ext>
            </a:extLst>
          </p:cNvPr>
          <p:cNvSpPr/>
          <p:nvPr/>
        </p:nvSpPr>
        <p:spPr>
          <a:xfrm>
            <a:off x="609720" y="6006859"/>
            <a:ext cx="884668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in are as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89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4DCAAA-2814-412F-80C6-425293357EB1}"/>
              </a:ext>
            </a:extLst>
          </p:cNvPr>
          <p:cNvSpPr/>
          <p:nvPr/>
        </p:nvSpPr>
        <p:spPr>
          <a:xfrm>
            <a:off x="2739447" y="241917"/>
            <a:ext cx="705629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Degree to Comparative Degree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702C2-27A0-458F-8223-939D6A163F55}"/>
              </a:ext>
            </a:extLst>
          </p:cNvPr>
          <p:cNvSpPr/>
          <p:nvPr/>
        </p:nvSpPr>
        <p:spPr>
          <a:xfrm>
            <a:off x="413003" y="899233"/>
            <a:ext cx="1129131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Positive Degree having--- No other--------into Comparative degree: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54234-094B-456C-AB54-AA61A5790EAF}"/>
              </a:ext>
            </a:extLst>
          </p:cNvPr>
          <p:cNvSpPr/>
          <p:nvPr/>
        </p:nvSpPr>
        <p:spPr>
          <a:xfrm>
            <a:off x="250874" y="2072127"/>
            <a:ext cx="116902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 (at the last of sentence) +verb + Comparative form of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degree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than any other+ later part of “No other” up to the verb.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D0BD4E-5A17-486F-A89E-65B474DC17A1}"/>
              </a:ext>
            </a:extLst>
          </p:cNvPr>
          <p:cNvSpPr/>
          <p:nvPr/>
        </p:nvSpPr>
        <p:spPr>
          <a:xfrm>
            <a:off x="206032" y="4857007"/>
            <a:ext cx="1169025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sea beach in Bangladesh is as large as Cox’s Bazar.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CB370-2BA5-447B-AE0F-9C14E7DAC7C6}"/>
              </a:ext>
            </a:extLst>
          </p:cNvPr>
          <p:cNvSpPr/>
          <p:nvPr/>
        </p:nvSpPr>
        <p:spPr>
          <a:xfrm>
            <a:off x="415583" y="4062884"/>
            <a:ext cx="109950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better than any other student in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1C850-85AE-4DC1-A365-674C2D784900}"/>
              </a:ext>
            </a:extLst>
          </p:cNvPr>
          <p:cNvSpPr/>
          <p:nvPr/>
        </p:nvSpPr>
        <p:spPr>
          <a:xfrm>
            <a:off x="910883" y="3268761"/>
            <a:ext cx="1000447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student in the class is as good as he.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6AEFF-4449-4A31-BF2D-988FD161FA43}"/>
              </a:ext>
            </a:extLst>
          </p:cNvPr>
          <p:cNvSpPr/>
          <p:nvPr/>
        </p:nvSpPr>
        <p:spPr>
          <a:xfrm>
            <a:off x="272560" y="5697157"/>
            <a:ext cx="1134266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 is larger than any other sea beach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401762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510216-0C9D-4BE0-B342-498E53EB6303}"/>
              </a:ext>
            </a:extLst>
          </p:cNvPr>
          <p:cNvSpPr/>
          <p:nvPr/>
        </p:nvSpPr>
        <p:spPr>
          <a:xfrm>
            <a:off x="647114" y="480175"/>
            <a:ext cx="111115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Positive Degree having---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few………. into Comparative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C2BF65-C77D-47CA-8484-EE3AF40EDDDF}"/>
              </a:ext>
            </a:extLst>
          </p:cNvPr>
          <p:cNvSpPr/>
          <p:nvPr/>
        </p:nvSpPr>
        <p:spPr>
          <a:xfrm>
            <a:off x="433371" y="1813434"/>
            <a:ext cx="1132525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ubject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(at the last of sentence)+ verb+ Comparative form of positive degree+ than most other+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ery few in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sentence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20234-40F4-40A1-8FA2-D3ED5501A999}"/>
              </a:ext>
            </a:extLst>
          </p:cNvPr>
          <p:cNvSpPr/>
          <p:nvPr/>
        </p:nvSpPr>
        <p:spPr>
          <a:xfrm>
            <a:off x="1542757" y="3474907"/>
            <a:ext cx="8684454" cy="58477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men are as honest as Mr.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ED75D-833D-4D92-BF86-EDED815224ED}"/>
              </a:ext>
            </a:extLst>
          </p:cNvPr>
          <p:cNvSpPr/>
          <p:nvPr/>
        </p:nvSpPr>
        <p:spPr>
          <a:xfrm>
            <a:off x="433371" y="4295042"/>
            <a:ext cx="1117209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Mr. Ali is more honest than most other men.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B7FB9-E048-41CF-BDB4-39B656019A5D}"/>
              </a:ext>
            </a:extLst>
          </p:cNvPr>
          <p:cNvSpPr/>
          <p:nvPr/>
        </p:nvSpPr>
        <p:spPr>
          <a:xfrm>
            <a:off x="1137137" y="5115177"/>
            <a:ext cx="9917723" cy="58477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Very few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India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 as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F5704B-318B-42DB-B947-5E915E76BE36}"/>
              </a:ext>
            </a:extLst>
          </p:cNvPr>
          <p:cNvSpPr/>
          <p:nvPr/>
        </p:nvSpPr>
        <p:spPr>
          <a:xfrm>
            <a:off x="509951" y="5793050"/>
            <a:ext cx="1117209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Akbar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greater  than most other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kings of India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6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7D1FC9-BE30-4E62-A03C-54106BD9511D}"/>
              </a:ext>
            </a:extLst>
          </p:cNvPr>
          <p:cNvSpPr/>
          <p:nvPr/>
        </p:nvSpPr>
        <p:spPr>
          <a:xfrm>
            <a:off x="647114" y="267651"/>
            <a:ext cx="1114161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Positive Degree having ----as + Adjective + as…….into Comparative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6E43D-38F0-4BC8-A2CB-3BA6C4AADF17}"/>
              </a:ext>
            </a:extLst>
          </p:cNvPr>
          <p:cNvSpPr/>
          <p:nvPr/>
        </p:nvSpPr>
        <p:spPr>
          <a:xfrm>
            <a:off x="315936" y="1594018"/>
            <a:ext cx="1166973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3: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turns into subject+ verb+ not (If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Comparative form of positive degree+ than+  subject turns into object.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9C496-BC6C-4365-A8A0-181BB444FFE7}"/>
              </a:ext>
            </a:extLst>
          </p:cNvPr>
          <p:cNvSpPr/>
          <p:nvPr/>
        </p:nvSpPr>
        <p:spPr>
          <a:xfrm>
            <a:off x="1837023" y="3118497"/>
            <a:ext cx="600177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Hasan is as tall as  Babar.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2D3E2-0405-45A5-929D-96E8D9966BBD}"/>
              </a:ext>
            </a:extLst>
          </p:cNvPr>
          <p:cNvSpPr/>
          <p:nvPr/>
        </p:nvSpPr>
        <p:spPr>
          <a:xfrm>
            <a:off x="1086729" y="3894377"/>
            <a:ext cx="821201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Babar is not taller than Hasan.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85C67-D189-4765-A1F8-F06E5706492D}"/>
              </a:ext>
            </a:extLst>
          </p:cNvPr>
          <p:cNvSpPr/>
          <p:nvPr/>
        </p:nvSpPr>
        <p:spPr>
          <a:xfrm>
            <a:off x="1611939" y="4803497"/>
            <a:ext cx="69701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Jamal is not as good as  Rahim.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87CA0-9852-46A0-A1F2-CFE83670426C}"/>
              </a:ext>
            </a:extLst>
          </p:cNvPr>
          <p:cNvSpPr/>
          <p:nvPr/>
        </p:nvSpPr>
        <p:spPr>
          <a:xfrm>
            <a:off x="1129758" y="5712617"/>
            <a:ext cx="74523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Rahim is better than Jamal.</a:t>
            </a:r>
          </a:p>
        </p:txBody>
      </p:sp>
    </p:spTree>
    <p:extLst>
      <p:ext uri="{BB962C8B-B14F-4D97-AF65-F5344CB8AC3E}">
        <p14:creationId xmlns:p14="http://schemas.microsoft.com/office/powerpoint/2010/main" val="27328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E49199-A206-44B2-91A9-B8ACDCB94D0E}"/>
              </a:ext>
            </a:extLst>
          </p:cNvPr>
          <p:cNvSpPr/>
          <p:nvPr/>
        </p:nvSpPr>
        <p:spPr>
          <a:xfrm>
            <a:off x="4228341" y="505489"/>
            <a:ext cx="37353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0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DC6AB-C9E6-404F-AB29-8719294BA016}"/>
              </a:ext>
            </a:extLst>
          </p:cNvPr>
          <p:cNvSpPr/>
          <p:nvPr/>
        </p:nvSpPr>
        <p:spPr>
          <a:xfrm>
            <a:off x="267285" y="1747890"/>
            <a:ext cx="11657429" cy="3362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Nazrul is greater than most other poets in our country. (Make Positive)</a:t>
            </a:r>
          </a:p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Tiger is more  ferocious than any other animal. (Make Positive)</a:t>
            </a:r>
          </a:p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Very few metals are as precious as Gold. (Make Comparative)</a:t>
            </a:r>
          </a:p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other insect in universe is as industrious as Bee. (Make Comparative)</a:t>
            </a:r>
          </a:p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 is as tall as his brother. (Make Comparative)</a:t>
            </a:r>
          </a:p>
        </p:txBody>
      </p:sp>
    </p:spTree>
    <p:extLst>
      <p:ext uri="{BB962C8B-B14F-4D97-AF65-F5344CB8AC3E}">
        <p14:creationId xmlns:p14="http://schemas.microsoft.com/office/powerpoint/2010/main" val="54947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A6490-3A8F-428E-B689-BF3225E71BF1}"/>
              </a:ext>
            </a:extLst>
          </p:cNvPr>
          <p:cNvSpPr/>
          <p:nvPr/>
        </p:nvSpPr>
        <p:spPr>
          <a:xfrm>
            <a:off x="1878654" y="214711"/>
            <a:ext cx="84230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 Degree to Superlative Degree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882D5-87E3-4859-AD2B-726DC2B09274}"/>
              </a:ext>
            </a:extLst>
          </p:cNvPr>
          <p:cNvSpPr/>
          <p:nvPr/>
        </p:nvSpPr>
        <p:spPr>
          <a:xfrm>
            <a:off x="267903" y="2100102"/>
            <a:ext cx="1164452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Subject+ verb+ the+ Superlative form of comparative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degree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remaining part of the sentence after other.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B785F-9E11-4F56-A573-2BA6CF5FAF2C}"/>
              </a:ext>
            </a:extLst>
          </p:cNvPr>
          <p:cNvSpPr/>
          <p:nvPr/>
        </p:nvSpPr>
        <p:spPr>
          <a:xfrm>
            <a:off x="159643" y="3553203"/>
            <a:ext cx="1164452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more brilliant than any other student in the class.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FA650-E032-4474-9587-5C289598E884}"/>
              </a:ext>
            </a:extLst>
          </p:cNvPr>
          <p:cNvSpPr/>
          <p:nvPr/>
        </p:nvSpPr>
        <p:spPr>
          <a:xfrm>
            <a:off x="525603" y="4364751"/>
            <a:ext cx="1052732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the most brilliant student in the class.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CA139-D541-4573-90D4-A7EB5D81239F}"/>
              </a:ext>
            </a:extLst>
          </p:cNvPr>
          <p:cNvSpPr/>
          <p:nvPr/>
        </p:nvSpPr>
        <p:spPr>
          <a:xfrm>
            <a:off x="525603" y="5212200"/>
            <a:ext cx="103376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more brilliant than of all students.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90AFE-CD33-4489-9947-77A9B4BA1642}"/>
              </a:ext>
            </a:extLst>
          </p:cNvPr>
          <p:cNvSpPr/>
          <p:nvPr/>
        </p:nvSpPr>
        <p:spPr>
          <a:xfrm>
            <a:off x="702942" y="5946815"/>
            <a:ext cx="99829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the most brilliant of all students.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E0095-FCC9-4443-9C9F-D69D556BD45E}"/>
              </a:ext>
            </a:extLst>
          </p:cNvPr>
          <p:cNvSpPr/>
          <p:nvPr/>
        </p:nvSpPr>
        <p:spPr>
          <a:xfrm>
            <a:off x="449951" y="911185"/>
            <a:ext cx="113542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Comparative Degree having----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Degree:</a:t>
            </a:r>
          </a:p>
        </p:txBody>
      </p:sp>
    </p:spTree>
    <p:extLst>
      <p:ext uri="{BB962C8B-B14F-4D97-AF65-F5344CB8AC3E}">
        <p14:creationId xmlns:p14="http://schemas.microsoft.com/office/powerpoint/2010/main" val="12544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4882D5-87E3-4859-AD2B-726DC2B09274}"/>
              </a:ext>
            </a:extLst>
          </p:cNvPr>
          <p:cNvSpPr/>
          <p:nvPr/>
        </p:nvSpPr>
        <p:spPr>
          <a:xfrm>
            <a:off x="435679" y="1744354"/>
            <a:ext cx="1164452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Subject+ verb +one of the+ Superlative form of comparative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degree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remaining part of the sentence after other.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B785F-9E11-4F56-A573-2BA6CF5FAF2C}"/>
              </a:ext>
            </a:extLst>
          </p:cNvPr>
          <p:cNvSpPr/>
          <p:nvPr/>
        </p:nvSpPr>
        <p:spPr>
          <a:xfrm>
            <a:off x="435679" y="3015892"/>
            <a:ext cx="1164452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the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Bangladesh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FA650-E032-4474-9587-5C289598E884}"/>
              </a:ext>
            </a:extLst>
          </p:cNvPr>
          <p:cNvSpPr/>
          <p:nvPr/>
        </p:nvSpPr>
        <p:spPr>
          <a:xfrm>
            <a:off x="753408" y="4226376"/>
            <a:ext cx="1052732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biggest cities in Bangladesh.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CA139-D541-4573-90D4-A7EB5D81239F}"/>
              </a:ext>
            </a:extLst>
          </p:cNvPr>
          <p:cNvSpPr/>
          <p:nvPr/>
        </p:nvSpPr>
        <p:spPr>
          <a:xfrm>
            <a:off x="636323" y="5225094"/>
            <a:ext cx="103376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more brilliant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other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students.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90AFE-CD33-4489-9947-77A9B4BA1642}"/>
              </a:ext>
            </a:extLst>
          </p:cNvPr>
          <p:cNvSpPr/>
          <p:nvPr/>
        </p:nvSpPr>
        <p:spPr>
          <a:xfrm>
            <a:off x="753408" y="6052981"/>
            <a:ext cx="99829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one of the most brilliant students.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E0095-FCC9-4443-9C9F-D69D556BD45E}"/>
              </a:ext>
            </a:extLst>
          </p:cNvPr>
          <p:cNvSpPr/>
          <p:nvPr/>
        </p:nvSpPr>
        <p:spPr>
          <a:xfrm>
            <a:off x="418889" y="393247"/>
            <a:ext cx="113542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Comparative Degree having---- than most other/ than few other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egree:</a:t>
            </a:r>
          </a:p>
        </p:txBody>
      </p:sp>
    </p:spTree>
    <p:extLst>
      <p:ext uri="{BB962C8B-B14F-4D97-AF65-F5344CB8AC3E}">
        <p14:creationId xmlns:p14="http://schemas.microsoft.com/office/powerpoint/2010/main" val="20071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C2581-9AD9-4CE3-AC52-33AFC65B3B00}"/>
              </a:ext>
            </a:extLst>
          </p:cNvPr>
          <p:cNvSpPr/>
          <p:nvPr/>
        </p:nvSpPr>
        <p:spPr>
          <a:xfrm>
            <a:off x="2227322" y="97361"/>
            <a:ext cx="76381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 into Comparative Degree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B31C4-589F-45C8-9B22-87AC313982F7}"/>
              </a:ext>
            </a:extLst>
          </p:cNvPr>
          <p:cNvSpPr/>
          <p:nvPr/>
        </p:nvSpPr>
        <p:spPr>
          <a:xfrm>
            <a:off x="533224" y="1853329"/>
            <a:ext cx="1107415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1: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Subject+ verb+ Superlative degree of  Comparative form+ than any other+ remaining part of the sentence.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8AC8F-24C8-4D70-AF6D-597B95B7DFA2}"/>
              </a:ext>
            </a:extLst>
          </p:cNvPr>
          <p:cNvSpPr/>
          <p:nvPr/>
        </p:nvSpPr>
        <p:spPr>
          <a:xfrm>
            <a:off x="1232965" y="3075461"/>
            <a:ext cx="96232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the most active member of the group.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6CA89-6BFE-4335-AA61-12EE08109DB1}"/>
              </a:ext>
            </a:extLst>
          </p:cNvPr>
          <p:cNvSpPr/>
          <p:nvPr/>
        </p:nvSpPr>
        <p:spPr>
          <a:xfrm>
            <a:off x="192121" y="3728510"/>
            <a:ext cx="1180775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more active than any other member of the group.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E49FB-7DB0-4E5C-9C63-72E0C6DA22D6}"/>
              </a:ext>
            </a:extLst>
          </p:cNvPr>
          <p:cNvSpPr/>
          <p:nvPr/>
        </p:nvSpPr>
        <p:spPr>
          <a:xfrm>
            <a:off x="481828" y="4526258"/>
            <a:ext cx="111255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“of all”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all other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placed in the place of “of all ”.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387E3-20E2-4CFE-AF25-89C30E1070DC}"/>
              </a:ext>
            </a:extLst>
          </p:cNvPr>
          <p:cNvSpPr/>
          <p:nvPr/>
        </p:nvSpPr>
        <p:spPr>
          <a:xfrm>
            <a:off x="1393009" y="5377922"/>
            <a:ext cx="819449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the most honest of all men.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E67B7-5B36-4280-9C7C-F43EEC2DB2BB}"/>
              </a:ext>
            </a:extLst>
          </p:cNvPr>
          <p:cNvSpPr/>
          <p:nvPr/>
        </p:nvSpPr>
        <p:spPr>
          <a:xfrm>
            <a:off x="976245" y="6175670"/>
            <a:ext cx="902802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more honest than all other men.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E70319-2A11-4491-9824-3ABD499B71CB}"/>
              </a:ext>
            </a:extLst>
          </p:cNvPr>
          <p:cNvSpPr/>
          <p:nvPr/>
        </p:nvSpPr>
        <p:spPr>
          <a:xfrm>
            <a:off x="449951" y="643308"/>
            <a:ext cx="113542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Degree having---- than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other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Degree:</a:t>
            </a:r>
          </a:p>
        </p:txBody>
      </p:sp>
    </p:spTree>
    <p:extLst>
      <p:ext uri="{BB962C8B-B14F-4D97-AF65-F5344CB8AC3E}">
        <p14:creationId xmlns:p14="http://schemas.microsoft.com/office/powerpoint/2010/main" val="5930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514F63-3428-4E80-929C-11AF9081BC99}"/>
              </a:ext>
            </a:extLst>
          </p:cNvPr>
          <p:cNvSpPr/>
          <p:nvPr/>
        </p:nvSpPr>
        <p:spPr>
          <a:xfrm>
            <a:off x="387759" y="327894"/>
            <a:ext cx="1096013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Rule of changing Superlative Degree having--- one of the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into Comparative degree: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4CC6C-A1B5-4222-BE57-A47A525FB9CB}"/>
              </a:ext>
            </a:extLst>
          </p:cNvPr>
          <p:cNvSpPr/>
          <p:nvPr/>
        </p:nvSpPr>
        <p:spPr>
          <a:xfrm>
            <a:off x="381000" y="1682260"/>
            <a:ext cx="11208909" cy="1077218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2: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Subject+ verb+ Superlative’s comparative form+ than most other+ remaining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the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FBFDB-BB43-4C5D-8D05-9441F264C398}"/>
              </a:ext>
            </a:extLst>
          </p:cNvPr>
          <p:cNvSpPr/>
          <p:nvPr/>
        </p:nvSpPr>
        <p:spPr>
          <a:xfrm>
            <a:off x="335866" y="3036626"/>
            <a:ext cx="1152026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Joynul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Abedin 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one of the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famous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475D5-98DE-43CD-A307-2A6723FA9A5C}"/>
              </a:ext>
            </a:extLst>
          </p:cNvPr>
          <p:cNvSpPr/>
          <p:nvPr/>
        </p:nvSpPr>
        <p:spPr>
          <a:xfrm>
            <a:off x="387759" y="4668719"/>
            <a:ext cx="1141648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Joynul  Abedin was more famous than most other artists in Bangladesh.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1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A9C93C-932F-4269-BC66-DE379C350B8E}"/>
              </a:ext>
            </a:extLst>
          </p:cNvPr>
          <p:cNvSpPr/>
          <p:nvPr/>
        </p:nvSpPr>
        <p:spPr>
          <a:xfrm>
            <a:off x="4148710" y="115376"/>
            <a:ext cx="34712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D060E8-D7AE-43FB-B1B7-F32570665B09}"/>
              </a:ext>
            </a:extLst>
          </p:cNvPr>
          <p:cNvSpPr/>
          <p:nvPr/>
        </p:nvSpPr>
        <p:spPr>
          <a:xfrm>
            <a:off x="219855" y="1166842"/>
            <a:ext cx="11752289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Samira is the tallest girl in the class.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Superlative)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girl in the village is as beautiful as Nasrin.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Comparative)</a:t>
            </a:r>
          </a:p>
          <a:p>
            <a:pPr marL="342900" lvl="0" indent="-342900">
              <a:buFontTx/>
              <a:buAutoNum type="alphaL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Aslam is one of the best players in the team.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(Make Positive)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players in the team are as good as Sumon.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Comparative)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Rubaba is sweeter than all other singers in the program.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Superlative)</a:t>
            </a:r>
          </a:p>
          <a:p>
            <a:pPr marL="342900" lvl="0" indent="-342900">
              <a:buFontTx/>
              <a:buAutoNum type="alphaL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Jashimuddin was greater than most other  poets in Bangladesh.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Positive)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5C5947-EEBA-4FD3-8C80-6FF4FD2E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51" y="1283407"/>
            <a:ext cx="1448549" cy="2466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824F6412-AA5F-44A6-BB2B-8293B432DEA4}"/>
              </a:ext>
            </a:extLst>
          </p:cNvPr>
          <p:cNvSpPr txBox="1"/>
          <p:nvPr/>
        </p:nvSpPr>
        <p:spPr>
          <a:xfrm>
            <a:off x="474785" y="189328"/>
            <a:ext cx="112424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 at  the  pictures  and  think  about   them. ( Just make a compare)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EFE847AF-CABA-46A7-AE41-966331175C5D}"/>
              </a:ext>
            </a:extLst>
          </p:cNvPr>
          <p:cNvSpPr/>
          <p:nvPr/>
        </p:nvSpPr>
        <p:spPr>
          <a:xfrm>
            <a:off x="2008859" y="3603951"/>
            <a:ext cx="6274631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boy  is  taller than that boy.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22A1A-C26F-436A-BAA5-20FD0E07E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"/>
          <a:stretch/>
        </p:blipFill>
        <p:spPr>
          <a:xfrm>
            <a:off x="1160837" y="2040714"/>
            <a:ext cx="1289687" cy="1796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273BE-EABA-47AB-AE06-E3264F1CD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"/>
          <a:stretch/>
        </p:blipFill>
        <p:spPr>
          <a:xfrm>
            <a:off x="8427096" y="981604"/>
            <a:ext cx="2025053" cy="3297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6060F7A7-5E8E-4115-A4FF-DDEE5814487D}"/>
              </a:ext>
            </a:extLst>
          </p:cNvPr>
          <p:cNvSpPr/>
          <p:nvPr/>
        </p:nvSpPr>
        <p:spPr>
          <a:xfrm>
            <a:off x="293826" y="3749505"/>
            <a:ext cx="3189340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tall boy.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947A0609-8724-45C8-88F7-46A12AD83155}"/>
              </a:ext>
            </a:extLst>
          </p:cNvPr>
          <p:cNvSpPr/>
          <p:nvPr/>
        </p:nvSpPr>
        <p:spPr>
          <a:xfrm>
            <a:off x="6225339" y="4206705"/>
            <a:ext cx="5615392" cy="1421395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boy  is the  tallest among the three boys.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B3F9D-84B0-43B9-B1CC-0A831431AC65}"/>
              </a:ext>
            </a:extLst>
          </p:cNvPr>
          <p:cNvSpPr txBox="1"/>
          <p:nvPr/>
        </p:nvSpPr>
        <p:spPr>
          <a:xfrm>
            <a:off x="989350" y="1258860"/>
            <a:ext cx="10807908" cy="5570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Fill  up  the  blanks  with  appropriate  adjectives .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) The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amuna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is  the  …….. river  in  our  country.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b) No  other  city  is  as ………..  as  Dhaka.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Laila  is  not  so ….. ….   as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Shila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Makkah  is  the ………..  place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Muslims.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Nafiz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is ……….. than  any  other  boy.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f) Computer  is  the ……….   important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g) He  is the ……..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oy in the class.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h)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Nila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is ……….  than  Mila.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Humayun   Ahmed   is  the ………. writer in Bangladesh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j) Fox  is ………. than  any  other  animal .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DB9C4-EA30-4279-8C7D-F824BD9CAEA7}"/>
              </a:ext>
            </a:extLst>
          </p:cNvPr>
          <p:cNvSpPr/>
          <p:nvPr/>
        </p:nvSpPr>
        <p:spPr>
          <a:xfrm>
            <a:off x="4657659" y="295258"/>
            <a:ext cx="34712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277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D2AC-62D4-454F-8BCF-8F91E03A6E97}"/>
              </a:ext>
            </a:extLst>
          </p:cNvPr>
          <p:cNvSpPr txBox="1">
            <a:spLocks/>
          </p:cNvSpPr>
          <p:nvPr/>
        </p:nvSpPr>
        <p:spPr>
          <a:xfrm>
            <a:off x="4081695" y="379439"/>
            <a:ext cx="4028608" cy="857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Home work</a:t>
            </a:r>
            <a:endParaRPr lang="en-GB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D653-52C4-4855-B987-976252A80894}"/>
              </a:ext>
            </a:extLst>
          </p:cNvPr>
          <p:cNvSpPr txBox="1">
            <a:spLocks/>
          </p:cNvSpPr>
          <p:nvPr/>
        </p:nvSpPr>
        <p:spPr>
          <a:xfrm>
            <a:off x="702798" y="1544926"/>
            <a:ext cx="10786403" cy="4076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A freedom fighter is the greatest son of the soil. (Make it comparative sentence)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Books are the greatest friends. (Make it positive)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is one of the most precious  metals. (Make it Positive)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4.He is more honest than all other man.(Make it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Superlative)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Sohana is one of the most brilliant students in the class.(Make it  Comparative)</a:t>
            </a:r>
          </a:p>
        </p:txBody>
      </p:sp>
    </p:spTree>
    <p:extLst>
      <p:ext uri="{BB962C8B-B14F-4D97-AF65-F5344CB8AC3E}">
        <p14:creationId xmlns:p14="http://schemas.microsoft.com/office/powerpoint/2010/main" val="39444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rr.jpg">
            <a:extLst>
              <a:ext uri="{FF2B5EF4-FFF2-40B4-BE49-F238E27FC236}">
                <a16:creationId xmlns:a16="http://schemas.microsoft.com/office/drawing/2014/main" id="{085DC42B-6DF8-478A-A695-933E400D51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464" y="235462"/>
            <a:ext cx="8653072" cy="44558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F6F22-E6AA-41CE-9EB5-7046CD77E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7" y="4827819"/>
            <a:ext cx="4559342" cy="105951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4960B-4571-4C6D-BBC2-96593A742401}"/>
              </a:ext>
            </a:extLst>
          </p:cNvPr>
          <p:cNvSpPr txBox="1"/>
          <p:nvPr/>
        </p:nvSpPr>
        <p:spPr>
          <a:xfrm>
            <a:off x="2467347" y="6023860"/>
            <a:ext cx="725730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HOME, STAY SAFE.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x.jpg">
            <a:extLst>
              <a:ext uri="{FF2B5EF4-FFF2-40B4-BE49-F238E27FC236}">
                <a16:creationId xmlns:a16="http://schemas.microsoft.com/office/drawing/2014/main" id="{3353CAD6-3742-4E64-9F9E-C1E44257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35" y="1396923"/>
            <a:ext cx="1676400" cy="2297289"/>
          </a:xfrm>
          <a:prstGeom prst="rect">
            <a:avLst/>
          </a:prstGeom>
        </p:spPr>
      </p:pic>
      <p:pic>
        <p:nvPicPr>
          <p:cNvPr id="5" name="Picture 4" descr="zx.jpg">
            <a:extLst>
              <a:ext uri="{FF2B5EF4-FFF2-40B4-BE49-F238E27FC236}">
                <a16:creationId xmlns:a16="http://schemas.microsoft.com/office/drawing/2014/main" id="{BC7FCCA3-2179-4BE4-866C-FDA25072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113" y="696686"/>
            <a:ext cx="2944837" cy="3759200"/>
          </a:xfrm>
          <a:prstGeom prst="rect">
            <a:avLst/>
          </a:prstGeom>
        </p:spPr>
      </p:pic>
      <p:pic>
        <p:nvPicPr>
          <p:cNvPr id="6" name="Picture 5" descr="zx.jpg">
            <a:extLst>
              <a:ext uri="{FF2B5EF4-FFF2-40B4-BE49-F238E27FC236}">
                <a16:creationId xmlns:a16="http://schemas.microsoft.com/office/drawing/2014/main" id="{B63C33A2-7D66-4299-B8A1-1D4E118B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02" y="1102411"/>
            <a:ext cx="2057400" cy="2979682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FC49B603-E89A-443D-848E-11A4D8006710}"/>
              </a:ext>
            </a:extLst>
          </p:cNvPr>
          <p:cNvSpPr txBox="1"/>
          <p:nvPr/>
        </p:nvSpPr>
        <p:spPr>
          <a:xfrm>
            <a:off x="584268" y="104922"/>
            <a:ext cx="113873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make  another compare and guess about our lesson.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D3DA1F92-5845-42F1-A62E-934EBFB34DC7}"/>
              </a:ext>
            </a:extLst>
          </p:cNvPr>
          <p:cNvSpPr/>
          <p:nvPr/>
        </p:nvSpPr>
        <p:spPr>
          <a:xfrm>
            <a:off x="584268" y="3608927"/>
            <a:ext cx="3490383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camel.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AE170249-FD2C-4950-AAA6-19729F478965}"/>
              </a:ext>
            </a:extLst>
          </p:cNvPr>
          <p:cNvSpPr/>
          <p:nvPr/>
        </p:nvSpPr>
        <p:spPr>
          <a:xfrm>
            <a:off x="3847011" y="3864728"/>
            <a:ext cx="4221102" cy="1317198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camel is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that.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5C3B456E-5098-4585-AC27-3D49D59CC049}"/>
              </a:ext>
            </a:extLst>
          </p:cNvPr>
          <p:cNvSpPr/>
          <p:nvPr/>
        </p:nvSpPr>
        <p:spPr>
          <a:xfrm>
            <a:off x="7645336" y="4160307"/>
            <a:ext cx="4221102" cy="1317198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 is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camel among the three camels.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5D074-986E-42D6-9D23-E36110AADB63}"/>
              </a:ext>
            </a:extLst>
          </p:cNvPr>
          <p:cNvSpPr txBox="1"/>
          <p:nvPr/>
        </p:nvSpPr>
        <p:spPr>
          <a:xfrm>
            <a:off x="2287400" y="850881"/>
            <a:ext cx="76171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we are going to talk about-------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8524558-0DB5-4B12-A395-922A0A541D0B}"/>
              </a:ext>
            </a:extLst>
          </p:cNvPr>
          <p:cNvSpPr txBox="1"/>
          <p:nvPr/>
        </p:nvSpPr>
        <p:spPr>
          <a:xfrm>
            <a:off x="1888210" y="157405"/>
            <a:ext cx="8415576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you guess about our  today’s lesson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84DCB-CB06-4045-9573-ED0FFE1420A0}"/>
              </a:ext>
            </a:extLst>
          </p:cNvPr>
          <p:cNvSpPr txBox="1"/>
          <p:nvPr/>
        </p:nvSpPr>
        <p:spPr>
          <a:xfrm>
            <a:off x="1601371" y="5748221"/>
            <a:ext cx="898925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 Adjective/Degree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40CA4-1027-46B0-8B83-E9B6B197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t="12668"/>
          <a:stretch/>
        </p:blipFill>
        <p:spPr>
          <a:xfrm>
            <a:off x="2287401" y="1591502"/>
            <a:ext cx="7617197" cy="389489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47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>
            <a:extLst>
              <a:ext uri="{FF2B5EF4-FFF2-40B4-BE49-F238E27FC236}">
                <a16:creationId xmlns:a16="http://schemas.microsoft.com/office/drawing/2014/main" id="{0131C595-E94A-4597-B745-E04DD295B997}"/>
              </a:ext>
            </a:extLst>
          </p:cNvPr>
          <p:cNvSpPr/>
          <p:nvPr/>
        </p:nvSpPr>
        <p:spPr>
          <a:xfrm>
            <a:off x="1077453" y="362635"/>
            <a:ext cx="9440491" cy="914400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ook Antiqua" panose="02040602050305030304" pitchFamily="18" charset="0"/>
                <a:ea typeface="+mn-ea"/>
                <a:cs typeface="Aharoni" panose="02010803020104030203" pitchFamily="2" charset="-79"/>
              </a:rPr>
              <a:t>Learning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D4BDA-533B-4CBA-A736-C4CEAB69DB9B}"/>
              </a:ext>
            </a:extLst>
          </p:cNvPr>
          <p:cNvSpPr txBox="1"/>
          <p:nvPr/>
        </p:nvSpPr>
        <p:spPr>
          <a:xfrm>
            <a:off x="900332" y="3214063"/>
            <a:ext cx="10564837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 students will be able to--- </a:t>
            </a:r>
            <a:endParaRPr kumimoji="0" lang="en-US" sz="32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define   degrees and their forms.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identify Positive, Comparative &amp; Superlative form.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some rules of changing degrees of adjective.</a:t>
            </a:r>
            <a:endParaRPr kumimoji="0" lang="en-US" sz="3200" i="0" u="none" strike="noStrike" kern="120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forms of degree into vice-versa.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  up  the  blanks  with  appropriate  adjectives.</a:t>
            </a:r>
          </a:p>
        </p:txBody>
      </p:sp>
    </p:spTree>
    <p:extLst>
      <p:ext uri="{BB962C8B-B14F-4D97-AF65-F5344CB8AC3E}">
        <p14:creationId xmlns:p14="http://schemas.microsoft.com/office/powerpoint/2010/main" val="4678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52497-E18D-4A87-83C8-D0A2415920EF}"/>
              </a:ext>
            </a:extLst>
          </p:cNvPr>
          <p:cNvSpPr/>
          <p:nvPr/>
        </p:nvSpPr>
        <p:spPr>
          <a:xfrm>
            <a:off x="754505" y="362173"/>
            <a:ext cx="1092283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adjective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refers to different forms of Adjective.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EE5CB6-B877-42AE-B66A-42A7BA26BFB9}"/>
              </a:ext>
            </a:extLst>
          </p:cNvPr>
          <p:cNvSpPr/>
          <p:nvPr/>
        </p:nvSpPr>
        <p:spPr>
          <a:xfrm>
            <a:off x="2710114" y="3769007"/>
            <a:ext cx="55086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is divided into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three types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759C2-BBF8-48CF-A04A-F78DAA7CDFA6}"/>
              </a:ext>
            </a:extLst>
          </p:cNvPr>
          <p:cNvSpPr/>
          <p:nvPr/>
        </p:nvSpPr>
        <p:spPr>
          <a:xfrm>
            <a:off x="3375085" y="4460168"/>
            <a:ext cx="42450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Positive Degree: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13D2D-B831-4887-B0CD-16DEB6AB48F3}"/>
              </a:ext>
            </a:extLst>
          </p:cNvPr>
          <p:cNvSpPr/>
          <p:nvPr/>
        </p:nvSpPr>
        <p:spPr>
          <a:xfrm>
            <a:off x="3375085" y="5315079"/>
            <a:ext cx="5508674" cy="70788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Comparative Degree: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072CB-06DF-4C43-A201-4D7E3531AC72}"/>
              </a:ext>
            </a:extLst>
          </p:cNvPr>
          <p:cNvSpPr/>
          <p:nvPr/>
        </p:nvSpPr>
        <p:spPr>
          <a:xfrm>
            <a:off x="3375086" y="6141884"/>
            <a:ext cx="5508674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1589D-A53B-41EC-A9B8-D32B63D42827}"/>
              </a:ext>
            </a:extLst>
          </p:cNvPr>
          <p:cNvSpPr txBox="1"/>
          <p:nvPr/>
        </p:nvSpPr>
        <p:spPr>
          <a:xfrm>
            <a:off x="588578" y="2384013"/>
            <a:ext cx="1059953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degree of comparison tells us whether an adjective or an adverb is offering a comparison.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0F299-3163-4C95-B155-649A892D424F}"/>
              </a:ext>
            </a:extLst>
          </p:cNvPr>
          <p:cNvSpPr txBox="1"/>
          <p:nvPr/>
        </p:nvSpPr>
        <p:spPr>
          <a:xfrm>
            <a:off x="1733582" y="1520669"/>
            <a:ext cx="648520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degree of comparison?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02D65A-1659-4FBA-B6D5-C7216FA89A82}"/>
              </a:ext>
            </a:extLst>
          </p:cNvPr>
          <p:cNvSpPr txBox="1"/>
          <p:nvPr/>
        </p:nvSpPr>
        <p:spPr>
          <a:xfrm>
            <a:off x="271975" y="361440"/>
            <a:ext cx="116480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Positive  degree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form of an  adjective  is  not  used  to  compare , but only  used  to  show   Noun’s or Pronoun’s  or  Material’s  faults / qualities / conditions is  called  positive  degree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B3D96-81C7-4B1E-9338-ED049030E659}"/>
              </a:ext>
            </a:extLst>
          </p:cNvPr>
          <p:cNvSpPr txBox="1"/>
          <p:nvPr/>
        </p:nvSpPr>
        <p:spPr>
          <a:xfrm>
            <a:off x="1041500" y="2452339"/>
            <a:ext cx="974261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Mr. Khan is a  wise  man in the village.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Tareq is a  tall  boy in  the class.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Rita is an   intelligent   girl in the class.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531DC-8AF7-4DB9-BBBC-90D59DB22050}"/>
              </a:ext>
            </a:extLst>
          </p:cNvPr>
          <p:cNvSpPr txBox="1"/>
          <p:nvPr/>
        </p:nvSpPr>
        <p:spPr>
          <a:xfrm>
            <a:off x="5160498" y="2492417"/>
            <a:ext cx="9355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DB3E3-DA01-44CA-BBEF-4E92AD09803B}"/>
              </a:ext>
            </a:extLst>
          </p:cNvPr>
          <p:cNvSpPr txBox="1"/>
          <p:nvPr/>
        </p:nvSpPr>
        <p:spPr>
          <a:xfrm>
            <a:off x="4503356" y="2964820"/>
            <a:ext cx="7877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2928F-D17E-4157-B7FA-1326B31E0076}"/>
              </a:ext>
            </a:extLst>
          </p:cNvPr>
          <p:cNvSpPr txBox="1"/>
          <p:nvPr/>
        </p:nvSpPr>
        <p:spPr>
          <a:xfrm>
            <a:off x="4581420" y="3437223"/>
            <a:ext cx="2101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759FA-D3A7-4CFF-977E-DE133F80D47B}"/>
              </a:ext>
            </a:extLst>
          </p:cNvPr>
          <p:cNvSpPr txBox="1"/>
          <p:nvPr/>
        </p:nvSpPr>
        <p:spPr>
          <a:xfrm>
            <a:off x="924570" y="5006882"/>
            <a:ext cx="1034285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Here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 / tall / intelligent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words are  Adjectives.  Positive degree  does not make any comparison of Adjectives.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2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 animBg="1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289B53-4421-4659-B166-B0ECEF8F2E0A}"/>
              </a:ext>
            </a:extLst>
          </p:cNvPr>
          <p:cNvSpPr txBox="1"/>
          <p:nvPr/>
        </p:nvSpPr>
        <p:spPr>
          <a:xfrm>
            <a:off x="182239" y="286718"/>
            <a:ext cx="1164805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Comparative  degree 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the form of an adjective  is  used  to  compare  between  two  Nouns , Pronouns or  Materials  according  to  their  faults  qualities  and  conditions  is  called  comparative  degree.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84CF3-DE26-469D-B43D-1C4C52660DBF}"/>
              </a:ext>
            </a:extLst>
          </p:cNvPr>
          <p:cNvSpPr txBox="1"/>
          <p:nvPr/>
        </p:nvSpPr>
        <p:spPr>
          <a:xfrm>
            <a:off x="325345" y="2710998"/>
            <a:ext cx="1170405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Mr. Khan is   wiser than  any other  man in the village.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Tareq is   taller  than    all other  boys in  the class.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Rita is   more   intelligent   than   any other girl in the class.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8272C-FA2A-40B2-90CC-B2B090BEA27F}"/>
              </a:ext>
            </a:extLst>
          </p:cNvPr>
          <p:cNvSpPr txBox="1"/>
          <p:nvPr/>
        </p:nvSpPr>
        <p:spPr>
          <a:xfrm>
            <a:off x="4181260" y="2733058"/>
            <a:ext cx="117849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B47EB-3273-4D85-83A9-98D729AFDC2D}"/>
              </a:ext>
            </a:extLst>
          </p:cNvPr>
          <p:cNvSpPr txBox="1"/>
          <p:nvPr/>
        </p:nvSpPr>
        <p:spPr>
          <a:xfrm>
            <a:off x="3555214" y="3225501"/>
            <a:ext cx="117849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5FAA1-6196-4DEC-A216-46ECD2D075D8}"/>
              </a:ext>
            </a:extLst>
          </p:cNvPr>
          <p:cNvSpPr txBox="1"/>
          <p:nvPr/>
        </p:nvSpPr>
        <p:spPr>
          <a:xfrm>
            <a:off x="3499542" y="3664248"/>
            <a:ext cx="3153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intelligent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B32E88-1289-44F4-A496-CA5939800804}"/>
              </a:ext>
            </a:extLst>
          </p:cNvPr>
          <p:cNvSpPr txBox="1"/>
          <p:nvPr/>
        </p:nvSpPr>
        <p:spPr>
          <a:xfrm>
            <a:off x="353346" y="4786202"/>
            <a:ext cx="1167605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Comparative degree makes comparison of Adjectives between two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, Pronouns or  Materials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make comparative degree we use Suffix 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&gt; er 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Mono syllable . In Poly-syllable we use prefix–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After comparative degree we use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comparison.   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74CFB-C4FB-4F55-A0E7-7262AB6DF231}"/>
              </a:ext>
            </a:extLst>
          </p:cNvPr>
          <p:cNvSpPr txBox="1"/>
          <p:nvPr/>
        </p:nvSpPr>
        <p:spPr>
          <a:xfrm>
            <a:off x="5220735" y="2723565"/>
            <a:ext cx="10832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0223C-F118-4A34-A543-0959B156FA74}"/>
              </a:ext>
            </a:extLst>
          </p:cNvPr>
          <p:cNvSpPr txBox="1"/>
          <p:nvPr/>
        </p:nvSpPr>
        <p:spPr>
          <a:xfrm>
            <a:off x="4733712" y="3302993"/>
            <a:ext cx="10832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629EA-F8C5-47A9-AF79-39EA82CA76E6}"/>
              </a:ext>
            </a:extLst>
          </p:cNvPr>
          <p:cNvSpPr txBox="1"/>
          <p:nvPr/>
        </p:nvSpPr>
        <p:spPr>
          <a:xfrm>
            <a:off x="6453832" y="3689571"/>
            <a:ext cx="10832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6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/>
      <p:bldP spid="19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2505</Words>
  <Application>Microsoft Office PowerPoint</Application>
  <PresentationFormat>Widescreen</PresentationFormat>
  <Paragraphs>221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Chandra Majumder</dc:creator>
  <cp:lastModifiedBy>Manik Chandra Majumder</cp:lastModifiedBy>
  <cp:revision>45</cp:revision>
  <dcterms:created xsi:type="dcterms:W3CDTF">2021-07-24T11:38:56Z</dcterms:created>
  <dcterms:modified xsi:type="dcterms:W3CDTF">2021-08-01T09:53:38Z</dcterms:modified>
</cp:coreProperties>
</file>