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0" r:id="rId2"/>
    <p:sldId id="281" r:id="rId3"/>
    <p:sldId id="282" r:id="rId4"/>
    <p:sldId id="283" r:id="rId5"/>
    <p:sldId id="259" r:id="rId6"/>
    <p:sldId id="286" r:id="rId7"/>
    <p:sldId id="285" r:id="rId8"/>
    <p:sldId id="261" r:id="rId9"/>
    <p:sldId id="288" r:id="rId10"/>
    <p:sldId id="262" r:id="rId11"/>
    <p:sldId id="302" r:id="rId12"/>
    <p:sldId id="289" r:id="rId13"/>
    <p:sldId id="263" r:id="rId14"/>
    <p:sldId id="290" r:id="rId15"/>
    <p:sldId id="264" r:id="rId16"/>
    <p:sldId id="291" r:id="rId17"/>
    <p:sldId id="265" r:id="rId18"/>
    <p:sldId id="292" r:id="rId19"/>
    <p:sldId id="266" r:id="rId20"/>
    <p:sldId id="293" r:id="rId21"/>
    <p:sldId id="267" r:id="rId22"/>
    <p:sldId id="294" r:id="rId23"/>
    <p:sldId id="268" r:id="rId24"/>
    <p:sldId id="295" r:id="rId25"/>
    <p:sldId id="303" r:id="rId26"/>
    <p:sldId id="304" r:id="rId27"/>
    <p:sldId id="299" r:id="rId28"/>
    <p:sldId id="298" r:id="rId29"/>
    <p:sldId id="296" r:id="rId30"/>
    <p:sldId id="297" r:id="rId31"/>
    <p:sldId id="300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3B48C-60B6-4360-A4C0-1A349330728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859E3-5B5C-484B-B399-8DF2D82F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1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4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করুণ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3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9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মুলশব্দ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2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মুলশব্দ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3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(</a:t>
            </a:r>
            <a:r>
              <a:rPr lang="en-US" dirty="0" err="1" smtClean="0"/>
              <a:t>হাচিদেওয়া</a:t>
            </a:r>
            <a:r>
              <a:rPr lang="en-US" dirty="0" smtClean="0"/>
              <a:t>) 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3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ক্লাশরুমের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ও  </a:t>
            </a:r>
            <a:r>
              <a:rPr lang="en-US" baseline="0" dirty="0" err="1" smtClean="0"/>
              <a:t>বিকল্প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অপশন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3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বৃত্তকার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করুণ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করুণ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বিশ্লেষণের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9E3-5B5C-484B-B399-8DF2D82F2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8.jpeg"/><Relationship Id="rId4" Type="http://schemas.openxmlformats.org/officeDocument/2006/relationships/image" Target="../media/image43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2.pn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2.pn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2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32.pn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jpg"/><Relationship Id="rId7" Type="http://schemas.openxmlformats.org/officeDocument/2006/relationships/image" Target="../media/image6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10" Type="http://schemas.openxmlformats.org/officeDocument/2006/relationships/image" Target="../media/image85.jpeg"/><Relationship Id="rId4" Type="http://schemas.openxmlformats.org/officeDocument/2006/relationships/image" Target="../media/image81.jpg"/><Relationship Id="rId9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32.png"/><Relationship Id="rId7" Type="http://schemas.openxmlformats.org/officeDocument/2006/relationships/image" Target="../media/image8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10" Type="http://schemas.openxmlformats.org/officeDocument/2006/relationships/image" Target="../media/image98.jpg"/><Relationship Id="rId4" Type="http://schemas.openxmlformats.org/officeDocument/2006/relationships/image" Target="../media/image93.jpg"/><Relationship Id="rId9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32.png"/><Relationship Id="rId7" Type="http://schemas.openxmlformats.org/officeDocument/2006/relationships/image" Target="../media/image10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10" Type="http://schemas.openxmlformats.org/officeDocument/2006/relationships/image" Target="../media/image105.jpeg"/><Relationship Id="rId4" Type="http://schemas.openxmlformats.org/officeDocument/2006/relationships/image" Target="../media/image99.jpg"/><Relationship Id="rId9" Type="http://schemas.openxmlformats.org/officeDocument/2006/relationships/image" Target="../media/image10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6.jpg"/><Relationship Id="rId7" Type="http://schemas.openxmlformats.org/officeDocument/2006/relationships/image" Target="../media/image10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32.png"/><Relationship Id="rId10" Type="http://schemas.openxmlformats.org/officeDocument/2006/relationships/image" Target="../media/image112.jpg"/><Relationship Id="rId4" Type="http://schemas.openxmlformats.org/officeDocument/2006/relationships/image" Target="../media/image107.jpeg"/><Relationship Id="rId9" Type="http://schemas.openxmlformats.org/officeDocument/2006/relationships/image" Target="../media/image11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32.png"/><Relationship Id="rId7" Type="http://schemas.openxmlformats.org/officeDocument/2006/relationships/image" Target="../media/image1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113.jpg"/><Relationship Id="rId4" Type="http://schemas.openxmlformats.org/officeDocument/2006/relationships/image" Target="../media/image56.jpg"/><Relationship Id="rId9" Type="http://schemas.openxmlformats.org/officeDocument/2006/relationships/image" Target="../media/image1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32.png"/><Relationship Id="rId7" Type="http://schemas.openxmlformats.org/officeDocument/2006/relationships/image" Target="../media/image1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gif"/><Relationship Id="rId5" Type="http://schemas.openxmlformats.org/officeDocument/2006/relationships/image" Target="../media/image119.jpg"/><Relationship Id="rId10" Type="http://schemas.openxmlformats.org/officeDocument/2006/relationships/image" Target="../media/image124.jpeg"/><Relationship Id="rId4" Type="http://schemas.openxmlformats.org/officeDocument/2006/relationships/image" Target="../media/image118.jpg"/><Relationship Id="rId9" Type="http://schemas.openxmlformats.org/officeDocument/2006/relationships/image" Target="../media/image1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126.jpe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g"/><Relationship Id="rId5" Type="http://schemas.openxmlformats.org/officeDocument/2006/relationships/image" Target="../media/image16.jpg"/><Relationship Id="rId10" Type="http://schemas.openxmlformats.org/officeDocument/2006/relationships/image" Target="../media/image129.jpeg"/><Relationship Id="rId4" Type="http://schemas.openxmlformats.org/officeDocument/2006/relationships/image" Target="../media/image127.jpeg"/><Relationship Id="rId9" Type="http://schemas.openxmlformats.org/officeDocument/2006/relationships/image" Target="../media/image1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gif"/><Relationship Id="rId4" Type="http://schemas.openxmlformats.org/officeDocument/2006/relationships/image" Target="../media/image13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198" y="398821"/>
            <a:ext cx="8458201" cy="6118735"/>
            <a:chOff x="457198" y="398821"/>
            <a:chExt cx="8458201" cy="61187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3" r="15615"/>
            <a:stretch/>
          </p:blipFill>
          <p:spPr>
            <a:xfrm>
              <a:off x="457198" y="398821"/>
              <a:ext cx="5498785" cy="606035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4038599"/>
              <a:ext cx="3200399" cy="2478957"/>
              <a:chOff x="5715000" y="4038599"/>
              <a:chExt cx="3200399" cy="24789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6"/>
              <a:stretch/>
            </p:blipFill>
            <p:spPr>
              <a:xfrm>
                <a:off x="5715000" y="4038599"/>
                <a:ext cx="3200399" cy="247895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6" t="36861" r="7667" b="36792"/>
              <a:stretch/>
            </p:blipFill>
            <p:spPr>
              <a:xfrm>
                <a:off x="6248400" y="4550630"/>
                <a:ext cx="827519" cy="243555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838200" y="1219200"/>
            <a:ext cx="4724400" cy="2475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82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</a:t>
            </a:r>
            <a:r>
              <a:rPr lang="en-US" b="1" spc="50" dirty="0" err="1" smtClean="0">
                <a:ln w="57150"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</a:t>
            </a:r>
            <a:r>
              <a:rPr lang="en-US" b="1" spc="50" dirty="0" err="1" smtClean="0">
                <a:ln w="38100">
                  <a:solidFill>
                    <a:srgbClr val="C0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</a:t>
            </a:r>
            <a:r>
              <a:rPr lang="en-US" b="1" spc="50" dirty="0" err="1" smtClean="0">
                <a:ln w="57150">
                  <a:solidFill>
                    <a:schemeClr val="tx1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endParaRPr lang="en-US" b="1" spc="50" dirty="0">
              <a:ln w="57150">
                <a:solidFill>
                  <a:schemeClr val="tx1"/>
                </a:solidFill>
              </a:ln>
              <a:blipFill>
                <a:blip r:embed="rId7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51" y="1121702"/>
            <a:ext cx="2843661" cy="2613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74FC6F-B1E7-48DD-9D32-88E7DCD0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55833"/>
          <a:stretch/>
        </p:blipFill>
        <p:spPr bwMode="auto">
          <a:xfrm>
            <a:off x="218536" y="143068"/>
            <a:ext cx="4679009" cy="65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F01AD5-3B5A-4514-B511-829EA49F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12093"/>
          <a:stretch/>
        </p:blipFill>
        <p:spPr bwMode="auto">
          <a:xfrm>
            <a:off x="4428663" y="143068"/>
            <a:ext cx="4629073" cy="65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9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749431"/>
            <a:ext cx="5029200" cy="1091938"/>
          </a:xfrm>
          <a:prstGeom prst="rect">
            <a:avLst/>
          </a:prstGeom>
        </p:spPr>
        <p:txBody>
          <a:bodyPr wrap="square">
            <a:prstTxWarp prst="textDeflateInflate">
              <a:avLst>
                <a:gd name="adj" fmla="val 27557"/>
              </a:avLst>
            </a:prstTxWarp>
            <a:spAutoFit/>
          </a:bodyPr>
          <a:lstStyle/>
          <a:p>
            <a:pPr algn="ctr"/>
            <a:r>
              <a:rPr lang="en-US" sz="28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বসিল</a:t>
            </a:r>
            <a:r>
              <a:rPr lang="en-US" sz="28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sz="28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চশমা</a:t>
            </a:r>
            <a:r>
              <a:rPr lang="en-US" sz="2800" b="1" dirty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sz="2800" b="1" dirty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আঁটি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dirty="0" err="1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ফুরায়ে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গেল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ঊনিশ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পিপে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নস্য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53" y="2668565"/>
            <a:ext cx="1896896" cy="162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53" y="4613770"/>
            <a:ext cx="189689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5" name="Frame 14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3585997" y="2668565"/>
            <a:ext cx="1851660" cy="158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31375"/>
          <a:stretch/>
        </p:blipFill>
        <p:spPr>
          <a:xfrm>
            <a:off x="3585998" y="4613770"/>
            <a:ext cx="1851660" cy="1600200"/>
          </a:xfrm>
          <a:prstGeom prst="rect">
            <a:avLst/>
          </a:prstGeom>
        </p:spPr>
      </p:pic>
      <p:sp>
        <p:nvSpPr>
          <p:cNvPr id="27" name="Frame 26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3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95600" y="533400"/>
            <a:ext cx="5486400" cy="1524001"/>
          </a:xfrm>
          <a:prstGeom prst="frame">
            <a:avLst>
              <a:gd name="adj1" fmla="val 796"/>
            </a:avLst>
          </a:prstGeom>
          <a:noFill/>
          <a:ln w="19050"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996336" y="624795"/>
            <a:ext cx="5303520" cy="1351781"/>
          </a:xfrm>
          <a:prstGeom prst="frame">
            <a:avLst>
              <a:gd name="adj1" fmla="val 593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685800"/>
            <a:ext cx="5029199" cy="1143000"/>
          </a:xfrm>
          <a:prstGeom prst="rect">
            <a:avLst/>
          </a:prstGeom>
        </p:spPr>
        <p:txBody>
          <a:bodyPr>
            <a:prstTxWarp prst="textDeflateBottom">
              <a:avLst>
                <a:gd name="adj" fmla="val 67778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অনেক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ভেবে</a:t>
            </a:r>
            <a:r>
              <a:rPr lang="en-US" b="1" dirty="0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গেলে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b="1" dirty="0" err="1">
                <a:ln w="1905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ধরায়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শস্য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?’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8" y="4643494"/>
            <a:ext cx="1867747" cy="157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5" y="4619963"/>
            <a:ext cx="1954104" cy="161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8" y="2644343"/>
            <a:ext cx="1881122" cy="1644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r="10862"/>
          <a:stretch/>
        </p:blipFill>
        <p:spPr>
          <a:xfrm>
            <a:off x="3599964" y="2644343"/>
            <a:ext cx="1888915" cy="1571218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1" presetClass="entr" presetSubtype="2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1" presetClass="entr" presetSubtype="2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21" presetClass="entr" presetSubtype="2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" presetID="21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0"/>
                            </p:stCondLst>
                            <p:childTnLst>
                              <p:par>
                                <p:cTn id="53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762000"/>
            <a:ext cx="5105400" cy="1143000"/>
          </a:xfrm>
          <a:prstGeom prst="rect">
            <a:avLst/>
          </a:prstGeom>
        </p:spPr>
        <p:txBody>
          <a:bodyPr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dirty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b="1" dirty="0" err="1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905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পন্ডিতেরা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রয়েছে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>
                <a:ln w="1905"/>
                <a:blipFill>
                  <a:blip r:embed="rId5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?’</a:t>
            </a:r>
            <a:endParaRPr lang="en-US" b="1" dirty="0">
              <a:ln w="1905"/>
              <a:blipFill>
                <a:blip r:embed="rId5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11140" y="2682845"/>
            <a:ext cx="1941321" cy="1603798"/>
            <a:chOff x="4572000" y="3667456"/>
            <a:chExt cx="2819400" cy="14923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67456"/>
              <a:ext cx="1447800" cy="14923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41"/>
            <a:stretch/>
          </p:blipFill>
          <p:spPr>
            <a:xfrm>
              <a:off x="6019800" y="3667456"/>
              <a:ext cx="1371600" cy="149230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11429"/>
          <a:stretch/>
        </p:blipFill>
        <p:spPr>
          <a:xfrm>
            <a:off x="3580613" y="2632257"/>
            <a:ext cx="1862425" cy="1674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/>
          <a:stretch/>
        </p:blipFill>
        <p:spPr>
          <a:xfrm>
            <a:off x="5811140" y="4602512"/>
            <a:ext cx="1942104" cy="1653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83" y="4581273"/>
            <a:ext cx="1917083" cy="165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rame 2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624795"/>
            <a:ext cx="5029200" cy="1280205"/>
          </a:xfrm>
          <a:prstGeom prst="rect">
            <a:avLst/>
          </a:prstGeom>
        </p:spPr>
        <p:txBody>
          <a:bodyPr wrap="square">
            <a:prstTxWarp prst="textDeflateTop">
              <a:avLst>
                <a:gd name="adj" fmla="val 2222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সকলে</a:t>
            </a:r>
            <a:r>
              <a:rPr lang="en-US" sz="20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মিলি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যুক্তি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endParaRPr lang="en-US" sz="2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000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কিনিল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ঝাঁটা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সাড়ে-সতেরো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endParaRPr lang="en-US" sz="2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0233" r="6177"/>
          <a:stretch/>
        </p:blipFill>
        <p:spPr>
          <a:xfrm flipH="1">
            <a:off x="3553813" y="4613295"/>
            <a:ext cx="1905573" cy="163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4"/>
          <a:stretch/>
        </p:blipFill>
        <p:spPr>
          <a:xfrm flipH="1">
            <a:off x="5832496" y="4599785"/>
            <a:ext cx="1902362" cy="164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5" name="Frame 14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7103" r="7218" b="6199"/>
          <a:stretch/>
        </p:blipFill>
        <p:spPr>
          <a:xfrm>
            <a:off x="3527934" y="2632969"/>
            <a:ext cx="1931452" cy="1667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4864"/>
          <a:stretch/>
        </p:blipFill>
        <p:spPr>
          <a:xfrm>
            <a:off x="5860799" y="2701886"/>
            <a:ext cx="1874059" cy="1555738"/>
          </a:xfrm>
          <a:prstGeom prst="rect">
            <a:avLst/>
          </a:prstGeom>
        </p:spPr>
      </p:pic>
      <p:sp>
        <p:nvSpPr>
          <p:cNvPr id="27" name="Frame 26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59670" y="762000"/>
            <a:ext cx="4976851" cy="1143000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ঝাঁটের</a:t>
            </a:r>
            <a:r>
              <a:rPr lang="en-US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চোটে</a:t>
            </a:r>
            <a:r>
              <a:rPr lang="en-US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</a:t>
            </a:r>
            <a:endParaRPr lang="en-US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ভরিয়া</a:t>
            </a:r>
            <a:r>
              <a:rPr lang="en-US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বক্ষ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53" y="2667000"/>
            <a:ext cx="1957346" cy="162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96" y="2637119"/>
            <a:ext cx="1943466" cy="165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r="33714"/>
          <a:stretch/>
        </p:blipFill>
        <p:spPr>
          <a:xfrm>
            <a:off x="5826096" y="4591048"/>
            <a:ext cx="1918415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47" y="4591048"/>
            <a:ext cx="1909958" cy="1676400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5" r="27947"/>
          <a:stretch/>
        </p:blipFill>
        <p:spPr>
          <a:xfrm>
            <a:off x="3536238" y="2670131"/>
            <a:ext cx="1914629" cy="161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91" y="4630927"/>
            <a:ext cx="1879076" cy="159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2" name="Frame 11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09" y="4596093"/>
            <a:ext cx="1920239" cy="1649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26" y="2670131"/>
            <a:ext cx="1940821" cy="16192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33496" y="762000"/>
            <a:ext cx="5029199" cy="1200687"/>
          </a:xfrm>
          <a:prstGeom prst="rect">
            <a:avLst/>
          </a:prstGeom>
        </p:spPr>
        <p:txBody>
          <a:bodyPr wrap="square">
            <a:prstTxWarp prst="textCanUp">
              <a:avLst>
                <a:gd name="adj" fmla="val 814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কেহ</a:t>
            </a:r>
            <a:r>
              <a:rPr lang="en-US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মেলিতে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নারে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মেঘে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পড়িল</a:t>
            </a:r>
            <a:r>
              <a:rPr lang="en-US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ঢাকা</a:t>
            </a:r>
            <a:r>
              <a:rPr lang="en-US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সূর্য</a:t>
            </a:r>
            <a:r>
              <a:rPr lang="en-US" sz="2800" b="1" spc="50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24200" y="762000"/>
            <a:ext cx="5029200" cy="1142999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2222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বেগে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accent5">
                      <a:lumMod val="75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কাশিয়া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মরে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>
                  <a:solidFill>
                    <a:schemeClr val="bg1">
                      <a:lumMod val="50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নগর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উহ্য</a:t>
            </a:r>
            <a:r>
              <a:rPr lang="en-US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r="19831"/>
          <a:stretch/>
        </p:blipFill>
        <p:spPr>
          <a:xfrm>
            <a:off x="5797907" y="2674185"/>
            <a:ext cx="1951760" cy="161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9" name="Frame 18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>
          <a:xfrm>
            <a:off x="5813935" y="4615055"/>
            <a:ext cx="1935732" cy="164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61" y="2679936"/>
            <a:ext cx="1920728" cy="1611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35" y="4577674"/>
            <a:ext cx="1973580" cy="1679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" name="Group 31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3" name="Frame 3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655013"/>
            <a:ext cx="5029200" cy="1152943"/>
          </a:xfrm>
          <a:prstGeom prst="rect">
            <a:avLst/>
          </a:prstGeom>
        </p:spPr>
        <p:txBody>
          <a:bodyPr wrap="square">
            <a:prstTxWarp prst="textChevron">
              <a:avLst>
                <a:gd name="adj" fmla="val 1971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sz="28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করিতে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দুর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spc="50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জগ</a:t>
            </a:r>
            <a:r>
              <a:rPr lang="en-US" sz="2800" b="1" spc="50" dirty="0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ভরপুর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91" y="4627992"/>
            <a:ext cx="1929476" cy="160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6557" y="2659516"/>
            <a:ext cx="1870535" cy="164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2" name="Frame 11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24533"/>
          <a:stretch/>
        </p:blipFill>
        <p:spPr>
          <a:xfrm>
            <a:off x="3576557" y="4627992"/>
            <a:ext cx="1870535" cy="1602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4"/>
          <a:stretch/>
        </p:blipFill>
        <p:spPr>
          <a:xfrm>
            <a:off x="5833091" y="2659517"/>
            <a:ext cx="1929476" cy="1640476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82" y="4620443"/>
            <a:ext cx="1875493" cy="165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2534" y="2636221"/>
            <a:ext cx="1875493" cy="16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6"/>
          <a:stretch/>
        </p:blipFill>
        <p:spPr>
          <a:xfrm>
            <a:off x="3582534" y="4583411"/>
            <a:ext cx="1809053" cy="1650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77" y="2678950"/>
            <a:ext cx="1948639" cy="16644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24201" y="698683"/>
            <a:ext cx="5086626" cy="1204004"/>
          </a:xfrm>
          <a:prstGeom prst="rect">
            <a:avLst/>
          </a:prstGeom>
        </p:spPr>
        <p:txBody>
          <a:bodyPr>
            <a:prstTxWarp prst="textDeflateInflate">
              <a:avLst>
                <a:gd name="adj" fmla="val 2993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বেগে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ছুটিল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ঝাঁকে</a:t>
            </a:r>
            <a:r>
              <a:rPr lang="en-US" b="1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ঝাঁক</a:t>
            </a:r>
            <a:endParaRPr lang="en-US" b="1" dirty="0">
              <a:ln w="11430"/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মশক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কাঁখে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একুশ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লাখ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21" name="Frame 20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702310"/>
            <a:ext cx="5181600" cy="1202690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4705"/>
              </a:avLst>
            </a:prstTxWarp>
            <a:spAutoFit/>
          </a:bodyPr>
          <a:lstStyle/>
          <a:p>
            <a:pPr algn="ctr"/>
            <a:r>
              <a:rPr lang="en-US" sz="20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পুকুরে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বিলে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রহিল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পাঁক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জলে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নাহিক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চলে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কিস্তি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1905000" cy="168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2" name="Frame 11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09" y="2667000"/>
            <a:ext cx="1914840" cy="165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78" y="4613294"/>
            <a:ext cx="1935622" cy="1631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33625" r="16278"/>
          <a:stretch/>
        </p:blipFill>
        <p:spPr>
          <a:xfrm>
            <a:off x="5871743" y="4599968"/>
            <a:ext cx="1883505" cy="1645233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1373123" cy="1716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3064"/>
          <a:stretch/>
        </p:blipFill>
        <p:spPr>
          <a:xfrm>
            <a:off x="6830080" y="1066800"/>
            <a:ext cx="1176924" cy="14876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9" y="1269460"/>
            <a:ext cx="1676400" cy="15990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4924" y="3403348"/>
            <a:ext cx="3865500" cy="2997452"/>
            <a:chOff x="457200" y="3403348"/>
            <a:chExt cx="3865500" cy="2997452"/>
          </a:xfrm>
        </p:grpSpPr>
        <p:sp>
          <p:nvSpPr>
            <p:cNvPr id="21" name="Rectangle 20"/>
            <p:cNvSpPr/>
            <p:nvPr/>
          </p:nvSpPr>
          <p:spPr>
            <a:xfrm>
              <a:off x="457200" y="3803458"/>
              <a:ext cx="3865500" cy="2597342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18155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         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3403348"/>
              <a:ext cx="3352800" cy="400110"/>
            </a:xfrm>
            <a:prstGeom prst="rect">
              <a:avLst/>
            </a:prstGeom>
          </p:spPr>
          <p:txBody>
            <a:bodyPr wrap="square">
              <a:prstTxWarp prst="textWave1">
                <a:avLst>
                  <a:gd name="adj1" fmla="val 12500"/>
                  <a:gd name="adj2" fmla="val -3482"/>
                </a:avLst>
              </a:prstTxWarp>
              <a:spAutoFit/>
            </a:bodyPr>
            <a:lstStyle/>
            <a:p>
              <a:pPr algn="ctr"/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u="dbl" dirty="0">
                <a:uFill>
                  <a:solidFill>
                    <a:srgbClr val="002060"/>
                  </a:solidFill>
                </a:u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1476" y="3425939"/>
            <a:ext cx="3657600" cy="2939457"/>
            <a:chOff x="4800600" y="3390537"/>
            <a:chExt cx="3810000" cy="2939457"/>
          </a:xfrm>
        </p:grpSpPr>
        <p:sp>
          <p:nvSpPr>
            <p:cNvPr id="19" name="Rectangle 18"/>
            <p:cNvSpPr/>
            <p:nvPr/>
          </p:nvSpPr>
          <p:spPr>
            <a:xfrm>
              <a:off x="4800600" y="3803458"/>
              <a:ext cx="3810000" cy="2526536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20672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1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400" b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-   </a:t>
              </a:r>
              <a:r>
                <a:rPr lang="en-US" sz="1400" b="1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/৭/২০২১   </a:t>
              </a:r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3390537"/>
              <a:ext cx="3581400" cy="412921"/>
            </a:xfrm>
            <a:prstGeom prst="rect">
              <a:avLst/>
            </a:prstGeom>
          </p:spPr>
          <p:txBody>
            <a:bodyPr wrap="none">
              <a:prstTxWarp prst="textWave2">
                <a:avLst>
                  <a:gd name="adj1" fmla="val 12500"/>
                  <a:gd name="adj2" fmla="val -4074"/>
                </a:avLst>
              </a:prstTxWarp>
              <a:spAutoFit/>
            </a:bodyPr>
            <a:lstStyle/>
            <a:p>
              <a:pPr algn="ctr"/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71648" y="3518623"/>
            <a:ext cx="420199" cy="31670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76008">
            <a:off x="3278623" y="462775"/>
            <a:ext cx="2467591" cy="234412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prstTxWarp prst="textArchUpPour">
              <a:avLst>
                <a:gd name="adj1" fmla="val 11483454"/>
                <a:gd name="adj2" fmla="val 51616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177657"/>
              <a:ext cx="3170435" cy="2628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486" y="177658"/>
              <a:ext cx="3165014" cy="2628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43" name="Group 4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132335" y="139174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786493" y="205142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ame 4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Frame 2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0576" y="2899024"/>
            <a:ext cx="8629277" cy="69351"/>
            <a:chOff x="183715" y="2964612"/>
            <a:chExt cx="8884085" cy="35127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3715" y="6477356"/>
              <a:ext cx="8763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800" y="2964612"/>
              <a:ext cx="8763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5400000">
            <a:off x="1959810" y="1538642"/>
            <a:ext cx="257364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630275" y="1522336"/>
            <a:ext cx="254103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685800"/>
            <a:ext cx="5105400" cy="1219200"/>
          </a:xfrm>
          <a:prstGeom prst="rect">
            <a:avLst/>
          </a:prstGeom>
        </p:spPr>
        <p:txBody>
          <a:bodyPr>
            <a:prstTxWarp prst="textDeflateBottom">
              <a:avLst>
                <a:gd name="adj" fmla="val 641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জলের</a:t>
            </a: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b="1" dirty="0" smtClean="0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মরিল</a:t>
            </a:r>
            <a:r>
              <a:rPr lang="en-US" b="1" dirty="0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</a:t>
            </a: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বিনা</a:t>
            </a: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1430">
                  <a:solidFill>
                    <a:schemeClr val="accent5">
                      <a:lumMod val="50000"/>
                    </a:schemeClr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ডাঙার</a:t>
            </a:r>
            <a:r>
              <a:rPr lang="en-US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প্রাণী</a:t>
            </a:r>
            <a:r>
              <a:rPr lang="en-US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সাঁতার</a:t>
            </a: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চেষ্টা</a:t>
            </a: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24" y="2679655"/>
            <a:ext cx="188780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24" y="4648200"/>
            <a:ext cx="188781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91" y="2679656"/>
            <a:ext cx="1859406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/>
          <a:stretch/>
        </p:blipFill>
        <p:spPr>
          <a:xfrm flipH="1">
            <a:off x="3613891" y="4648200"/>
            <a:ext cx="1859406" cy="1600199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26" y="2656273"/>
            <a:ext cx="1860602" cy="160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01" y="4626098"/>
            <a:ext cx="1820227" cy="160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29" y="4624674"/>
            <a:ext cx="1912743" cy="1607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69" y="2693782"/>
            <a:ext cx="1912743" cy="15702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43250" y="685800"/>
            <a:ext cx="5086350" cy="1290775"/>
          </a:xfrm>
          <a:prstGeom prst="rect">
            <a:avLst/>
          </a:prstGeom>
        </p:spPr>
        <p:txBody>
          <a:bodyPr wrap="square">
            <a:prstTxWarp prst="textInflateBottom">
              <a:avLst>
                <a:gd name="adj" fmla="val 7023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পাঁকের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তলে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মজিল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বেচা-কেনা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সর্দিজ্বরে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উজাড়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দেশটা</a:t>
            </a:r>
            <a:r>
              <a:rPr lang="en-US" sz="2800" b="1" spc="50" dirty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smtClean="0">
                <a:ln w="11430"/>
                <a:blipFill>
                  <a:blip r:embed="rId8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2800" b="1" spc="50" dirty="0">
              <a:ln w="11430"/>
              <a:blipFill>
                <a:blip r:embed="rId8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26" name="Frame 25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rame 27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6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8206" y="685800"/>
            <a:ext cx="5025193" cy="1179731"/>
          </a:xfrm>
          <a:prstGeom prst="rect">
            <a:avLst/>
          </a:prstGeom>
        </p:spPr>
        <p:txBody>
          <a:bodyPr>
            <a:prstTxWarp prst="textDeflate">
              <a:avLst>
                <a:gd name="adj" fmla="val 15305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এমনি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গাধা</a:t>
            </a:r>
            <a:endParaRPr lang="en-US" b="1" spc="50" dirty="0">
              <a:ln w="1143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ধুলারে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মারি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করিয়া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‍ </a:t>
            </a:r>
            <a:r>
              <a:rPr lang="en-US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কাদা</a:t>
            </a:r>
            <a:r>
              <a:rPr lang="en-US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!’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18" y="2678076"/>
            <a:ext cx="1945325" cy="161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0"/>
          <a:stretch/>
        </p:blipFill>
        <p:spPr>
          <a:xfrm>
            <a:off x="5840506" y="4609639"/>
            <a:ext cx="1914646" cy="16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19" y="2662956"/>
            <a:ext cx="1905000" cy="1627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85" y="4609639"/>
            <a:ext cx="1925634" cy="1672957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49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0228" y="685800"/>
            <a:ext cx="5013171" cy="1219200"/>
          </a:xfrm>
          <a:prstGeom prst="rect">
            <a:avLst/>
          </a:prstGeom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আবার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ডাকিল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পরামর্শে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বসিল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পুনঃযতেক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গুণবস্ত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6"/>
          <a:stretch/>
        </p:blipFill>
        <p:spPr>
          <a:xfrm>
            <a:off x="3568050" y="4611893"/>
            <a:ext cx="1895385" cy="163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2" name="Frame 11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3"/>
          <a:stretch/>
        </p:blipFill>
        <p:spPr>
          <a:xfrm flipH="1">
            <a:off x="5822968" y="2622135"/>
            <a:ext cx="1949721" cy="1637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6137" r="8513" b="6035"/>
          <a:stretch/>
        </p:blipFill>
        <p:spPr>
          <a:xfrm>
            <a:off x="5844437" y="4611893"/>
            <a:ext cx="1906783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049" y="2645513"/>
            <a:ext cx="1895385" cy="1668484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86100" y="731976"/>
            <a:ext cx="5105400" cy="1219200"/>
          </a:xfrm>
          <a:prstGeom prst="rect">
            <a:avLst/>
          </a:prstGeom>
        </p:spPr>
        <p:txBody>
          <a:bodyPr>
            <a:prstTxWarp prst="textChevronInverted">
              <a:avLst>
                <a:gd name="adj" fmla="val 7916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ঘুরিয়া</a:t>
            </a:r>
            <a:r>
              <a:rPr lang="en-US" b="1" spc="50" dirty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মাথা</a:t>
            </a:r>
            <a:r>
              <a:rPr lang="en-US" b="1" spc="50" dirty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হেরিল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সর্ষে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</a:p>
          <a:p>
            <a:pPr algn="ctr"/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হায়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নাহিক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পায়</a:t>
            </a:r>
            <a:r>
              <a:rPr lang="en-US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অন্ত</a:t>
            </a:r>
            <a:r>
              <a:rPr lang="en-US" b="1" spc="50" dirty="0" smtClean="0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14476"/>
          <a:stretch/>
        </p:blipFill>
        <p:spPr>
          <a:xfrm>
            <a:off x="3607551" y="2667000"/>
            <a:ext cx="1802649" cy="162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49" y="4645001"/>
            <a:ext cx="1864652" cy="15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23896"/>
          <a:stretch/>
        </p:blipFill>
        <p:spPr>
          <a:xfrm>
            <a:off x="5867401" y="2667000"/>
            <a:ext cx="1828800" cy="162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43" y="4607001"/>
            <a:ext cx="1809572" cy="1644494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7171" y="457200"/>
            <a:ext cx="1481240" cy="498118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427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457200"/>
            <a:ext cx="1822162" cy="498118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631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উচ্চারিত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527541" y="1143000"/>
            <a:ext cx="1149557" cy="434339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1162"/>
              </a:avLst>
            </a:prstTxWarp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জ্ঞানী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527537" y="1724871"/>
            <a:ext cx="1149557" cy="371262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292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নস্য</a:t>
            </a:r>
            <a:endParaRPr lang="en-US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493014" y="2209799"/>
            <a:ext cx="1149557" cy="43539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0278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পন্ডিত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532083" y="2721520"/>
            <a:ext cx="1149557" cy="449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1162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493014" y="3381106"/>
            <a:ext cx="1149557" cy="360795"/>
          </a:xfrm>
          <a:prstGeom prst="homePlate">
            <a:avLst>
              <a:gd name="adj" fmla="val 476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0308"/>
              </a:avLst>
            </a:prstTxWarp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818058" y="1128393"/>
            <a:ext cx="1315498" cy="463551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6951"/>
              </a:avLst>
            </a:prstTxWarp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গ্যাঁনী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818058" y="1643802"/>
            <a:ext cx="1315498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463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নোশ্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শো</a:t>
            </a:r>
            <a:endParaRPr lang="en-US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807898" y="2160796"/>
            <a:ext cx="1315498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6951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পোন্</a:t>
            </a:r>
            <a:r>
              <a:rPr lang="en-US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ডিত্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777414" y="2726473"/>
            <a:ext cx="1315498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772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তি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6818058" y="3294804"/>
            <a:ext cx="1315498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5406"/>
              </a:avLst>
            </a:prstTxWarp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475751" y="3931246"/>
            <a:ext cx="1184081" cy="361184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1420"/>
              </a:avLst>
            </a:prstTxWarp>
          </a:bodyPr>
          <a:lstStyle/>
          <a:p>
            <a:pPr algn="ctr"/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438181" y="4479357"/>
            <a:ext cx="1184081" cy="365629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3994"/>
              </a:avLst>
            </a:prstTxWarp>
          </a:bodyPr>
          <a:lstStyle/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যন্ত্রী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443261" y="5029691"/>
            <a:ext cx="1184081" cy="365629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056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শস্য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443261" y="5544231"/>
            <a:ext cx="1184081" cy="437218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3136"/>
              </a:avLst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যুক্তি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408239" y="6098474"/>
            <a:ext cx="1184081" cy="429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3994"/>
              </a:avLst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ডাঙা</a:t>
            </a:r>
            <a:endParaRPr lang="en-US" sz="24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787575" y="3845138"/>
            <a:ext cx="1315501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6179"/>
              </a:avLst>
            </a:prstTxWarp>
          </a:bodyPr>
          <a:lstStyle/>
          <a:p>
            <a:pPr algn="ctr"/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মোন্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ত্রী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777415" y="4395471"/>
            <a:ext cx="1315501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6178"/>
              </a:avLst>
            </a:prstTxWarp>
          </a:bodyPr>
          <a:lstStyle/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ত্রী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6777414" y="4945805"/>
            <a:ext cx="1315501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540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শোশ্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শো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6787575" y="5496140"/>
            <a:ext cx="1315501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6951"/>
              </a:avLst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জুক্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তি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787575" y="6046474"/>
            <a:ext cx="1315501" cy="53340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5406"/>
              </a:avLst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ডাঙ্</a:t>
            </a:r>
            <a:r>
              <a:rPr lang="en-US" sz="24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গা</a:t>
            </a:r>
            <a:endParaRPr lang="en-US" sz="24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6479"/>
            <a:ext cx="9144000" cy="6858000"/>
            <a:chOff x="0" y="0"/>
            <a:chExt cx="9144000" cy="6858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180600"/>
              <a:ext cx="1890766" cy="5370132"/>
            </a:xfrm>
            <a:prstGeom prst="rect">
              <a:avLst/>
            </a:prstGeom>
          </p:spPr>
        </p:pic>
        <p:sp>
          <p:nvSpPr>
            <p:cNvPr id="41" name="Frame 4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2" name="Pentagon 41"/>
          <p:cNvSpPr/>
          <p:nvPr/>
        </p:nvSpPr>
        <p:spPr>
          <a:xfrm>
            <a:off x="4953000" y="1226818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4953000" y="1777152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4953000" y="2327486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4953000" y="2877820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4953000" y="3428154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4953000" y="3978488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4953000" y="4528822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4953000" y="5079156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4953000" y="5629490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953000" y="6179824"/>
            <a:ext cx="1524000" cy="220976"/>
          </a:xfrm>
          <a:prstGeom prst="homePlat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2572"/>
              </a:avLst>
            </a:prstTxWarp>
            <a:noAutofit/>
          </a:bodyPr>
          <a:lstStyle/>
          <a:p>
            <a:pPr algn="ctr"/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211331">
            <a:off x="453078" y="690450"/>
            <a:ext cx="1380505" cy="72516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26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কঠিণ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repeatCount="300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3657600" y="381000"/>
            <a:ext cx="1828800" cy="686036"/>
          </a:xfrm>
          <a:prstGeom prst="downArrowCallout">
            <a:avLst>
              <a:gd name="adj1" fmla="val 161324"/>
              <a:gd name="adj2" fmla="val 80662"/>
              <a:gd name="adj3" fmla="val 0"/>
              <a:gd name="adj4" fmla="val 10000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6827517" y="466607"/>
            <a:ext cx="1849123" cy="514822"/>
          </a:xfrm>
          <a:prstGeom prst="downArrowCallout">
            <a:avLst>
              <a:gd name="adj1" fmla="val 161324"/>
              <a:gd name="adj2" fmla="val 80662"/>
              <a:gd name="adj3" fmla="val 0"/>
              <a:gd name="adj4" fmla="val 10000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</a:t>
            </a:r>
            <a:endParaRPr lang="en-US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909062" y="38567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আঁধার</a:t>
            </a:r>
            <a:r>
              <a:rPr lang="en-US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909060" y="4459054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যুক্তি</a:t>
            </a:r>
            <a:endParaRPr lang="en-US" sz="2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909505" y="5016966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ভরপুর</a:t>
            </a:r>
            <a:endParaRPr lang="en-US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064" y="5536604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জগ</a:t>
            </a:r>
            <a:r>
              <a:rPr lang="en-US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</a:t>
            </a:r>
            <a:endParaRPr lang="en-US" sz="2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063" y="60665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মশক</a:t>
            </a:r>
            <a:endParaRPr lang="en-US" sz="2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059" y="11897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যতনভরে</a:t>
            </a:r>
            <a:endParaRPr lang="en-US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023804" y="1775959"/>
            <a:ext cx="1098164" cy="30503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ডাঙা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05" y="22565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উজার</a:t>
            </a:r>
            <a:endParaRPr 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909505" y="27899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হেরিল</a:t>
            </a:r>
            <a:endParaRPr lang="en-US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909061" y="3323320"/>
            <a:ext cx="1326763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গুণী</a:t>
            </a:r>
            <a:endParaRPr lang="en-US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6995825" y="1189720"/>
            <a:ext cx="1513397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আদর</a:t>
            </a:r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সহকারে</a:t>
            </a:r>
            <a:endParaRPr lang="en-US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995825" y="1723120"/>
            <a:ext cx="1513397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শুকনা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জয়গা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7086599" y="2309359"/>
            <a:ext cx="1215005" cy="30503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খালি</a:t>
            </a:r>
            <a:endParaRPr 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086599" y="2827792"/>
            <a:ext cx="1215005" cy="334969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দেখল</a:t>
            </a:r>
            <a:endParaRPr lang="en-US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995825" y="3323320"/>
            <a:ext cx="1513397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গুণ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এমন</a:t>
            </a:r>
            <a:endParaRPr lang="en-US" sz="2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6934643" y="3856720"/>
            <a:ext cx="1513400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অন্ধকার</a:t>
            </a:r>
            <a:endParaRPr lang="en-US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934643" y="4459054"/>
            <a:ext cx="1513400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পরামর্</a:t>
            </a:r>
            <a:r>
              <a:rPr lang="en-US" sz="24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</a:t>
            </a:r>
            <a:endParaRPr lang="en-US" sz="2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934643" y="5016966"/>
            <a:ext cx="1513400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পরিপূর্</a:t>
            </a:r>
            <a:r>
              <a:rPr lang="en-US" sz="2400" b="1" spc="50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ণ</a:t>
            </a:r>
            <a:endParaRPr lang="en-US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6934643" y="5536604"/>
            <a:ext cx="1513400" cy="41071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পৃথিবী</a:t>
            </a:r>
            <a:endParaRPr lang="en-US" sz="2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7086599" y="6119359"/>
            <a:ext cx="1215005" cy="305035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</a:t>
            </a:r>
            <a:endParaRPr lang="en-US" sz="2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5486400" y="129239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486400" y="182579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5486400" y="2359197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5486400" y="289259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486400" y="342599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5486400" y="395939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5486400" y="4578371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486400" y="5160886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486400" y="5644447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5486400" y="6128008"/>
            <a:ext cx="1143000" cy="205358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180600"/>
              <a:ext cx="1890766" cy="5370132"/>
            </a:xfrm>
            <a:prstGeom prst="rect">
              <a:avLst/>
            </a:prstGeom>
          </p:spPr>
        </p:pic>
        <p:sp>
          <p:nvSpPr>
            <p:cNvPr id="41" name="Frame 4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 rot="21235248">
            <a:off x="471725" y="659587"/>
            <a:ext cx="1371600" cy="64368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1915" y="609600"/>
            <a:ext cx="1981200" cy="1676400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957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013883">
            <a:off x="718363" y="4702987"/>
            <a:ext cx="1241377" cy="932748"/>
            <a:chOff x="483416" y="3439161"/>
            <a:chExt cx="1759322" cy="131358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1" r="10098"/>
            <a:stretch/>
          </p:blipFill>
          <p:spPr>
            <a:xfrm>
              <a:off x="483416" y="3439161"/>
              <a:ext cx="1759322" cy="1313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1099222" y="4363092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err="1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গাধা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282001">
            <a:off x="2824826" y="5396794"/>
            <a:ext cx="1184884" cy="964793"/>
            <a:chOff x="4394476" y="3429000"/>
            <a:chExt cx="1590040" cy="130342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1" t="11481" r="28445"/>
            <a:stretch/>
          </p:blipFill>
          <p:spPr>
            <a:xfrm>
              <a:off x="4394476" y="3429000"/>
              <a:ext cx="1590040" cy="130342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89699" y="4360446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err="1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কাদা</a:t>
              </a:r>
              <a:r>
                <a:rPr lang="en-US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6284" y="3726267"/>
            <a:ext cx="1785993" cy="1290638"/>
            <a:chOff x="6166284" y="3726267"/>
            <a:chExt cx="1785993" cy="12906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6492">
              <a:off x="6166284" y="3726267"/>
              <a:ext cx="1785993" cy="12906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6" name="Rectangle 25"/>
            <p:cNvSpPr/>
            <p:nvPr/>
          </p:nvSpPr>
          <p:spPr>
            <a:xfrm rot="1351733">
              <a:off x="6990273" y="4600427"/>
              <a:ext cx="554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রাজা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 rot="938908">
            <a:off x="208349" y="4492027"/>
            <a:ext cx="8381999" cy="99060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-116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এমনি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গাধা</a:t>
            </a:r>
            <a:r>
              <a:rPr lang="en-US" b="1" dirty="0" smtClean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b="1" dirty="0" err="1" smtClean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ধুলারে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মারি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করিয়া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কাদা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!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’-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কথাটি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938574">
            <a:off x="3050626" y="3424606"/>
            <a:ext cx="1071419" cy="710801"/>
            <a:chOff x="2987756" y="3309140"/>
            <a:chExt cx="1872313" cy="12930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756" y="3309140"/>
              <a:ext cx="1872313" cy="1293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3397219" y="3899546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ধুলা</a:t>
              </a:r>
              <a:endParaRPr lang="en-US" dirty="0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2189"/>
          <a:stretch/>
        </p:blipFill>
        <p:spPr>
          <a:xfrm>
            <a:off x="5900793" y="177657"/>
            <a:ext cx="3029486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2189"/>
          <a:stretch/>
        </p:blipFill>
        <p:spPr>
          <a:xfrm flipH="1">
            <a:off x="217149" y="195368"/>
            <a:ext cx="3029486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74" name="Group 7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5" name="Rectangle 74"/>
            <p:cNvSpPr/>
            <p:nvPr/>
          </p:nvSpPr>
          <p:spPr>
            <a:xfrm>
              <a:off x="3246635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72193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90500" y="2819400"/>
              <a:ext cx="87630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ame 7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79" name="Frame 78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91982" y="2963785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09594" y="2894434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360935" y="304800"/>
              <a:ext cx="17835" cy="251002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805184" y="304800"/>
              <a:ext cx="0" cy="25352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5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1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493" y="210192"/>
              <a:ext cx="3238498" cy="26344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7075" y="195637"/>
              <a:ext cx="3238498" cy="26344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581400" y="651124"/>
            <a:ext cx="1981200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5769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8229600" cy="990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সর্দিজ্বরে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হবুরাজার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দেশটা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উজার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বুঝিয়ে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50000" r="70790" b="776"/>
          <a:stretch/>
        </p:blipFill>
        <p:spPr>
          <a:xfrm>
            <a:off x="1442217" y="3480157"/>
            <a:ext cx="1303535" cy="1219200"/>
          </a:xfrm>
          <a:prstGeom prst="ellipse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24" b="50000"/>
          <a:stretch/>
        </p:blipFill>
        <p:spPr>
          <a:xfrm>
            <a:off x="3064071" y="3487979"/>
            <a:ext cx="1303535" cy="1219200"/>
          </a:xfrm>
          <a:prstGeom prst="ellipse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-987" r="316" b="50207"/>
          <a:stretch/>
        </p:blipFill>
        <p:spPr>
          <a:xfrm>
            <a:off x="4685926" y="3487979"/>
            <a:ext cx="1303535" cy="1219200"/>
          </a:xfrm>
          <a:prstGeom prst="ellipse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3476753"/>
            <a:ext cx="1302648" cy="1219200"/>
          </a:xfrm>
          <a:prstGeom prst="ellipse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Oval 16"/>
          <p:cNvSpPr/>
          <p:nvPr/>
        </p:nvSpPr>
        <p:spPr>
          <a:xfrm>
            <a:off x="1353764" y="3381503"/>
            <a:ext cx="1480440" cy="14097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5619" y="3381503"/>
            <a:ext cx="1480440" cy="14097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7474" y="3381503"/>
            <a:ext cx="1480440" cy="14097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88104" y="3392729"/>
            <a:ext cx="1480440" cy="14097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21" name="Frame 20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50576" y="2899024"/>
              <a:ext cx="8629277" cy="69351"/>
              <a:chOff x="183715" y="2964612"/>
              <a:chExt cx="8884085" cy="351274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83715" y="6477356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4800" y="2964612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074111" y="1532577"/>
              <a:ext cx="25736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515975" y="1532577"/>
              <a:ext cx="25410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15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8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8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102" y="391621"/>
            <a:ext cx="1979508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5190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/>
            <a:stretch/>
          </p:blipFill>
          <p:spPr>
            <a:xfrm flipH="1">
              <a:off x="5867400" y="217347"/>
              <a:ext cx="3101852" cy="21011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/>
            <a:stretch/>
          </p:blipFill>
          <p:spPr>
            <a:xfrm>
              <a:off x="223123" y="217347"/>
              <a:ext cx="3101852" cy="21011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247491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73049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1356" y="22098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0360" y="6019800"/>
            <a:ext cx="4460240" cy="4572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418"/>
                <a:gd name="adj2" fmla="val 4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:-৬।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কত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লাখ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ভিস্তির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3199" y="2819400"/>
            <a:ext cx="3443569" cy="609600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নগর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উহ্য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8439" y="3540760"/>
            <a:ext cx="3443569" cy="548640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পরিপূর্ণ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64748" y="4208026"/>
            <a:ext cx="3443570" cy="496332"/>
          </a:xfrm>
          <a:prstGeom prst="rect">
            <a:avLst/>
          </a:prstGeom>
        </p:spPr>
        <p:txBody>
          <a:bodyPr wrap="none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ঊনিশ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পিপে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নস্য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ফুরিয়ে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গেল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63518" y="4727138"/>
            <a:ext cx="3443570" cy="454462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রাজ্যের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লোকেরা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কেশে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3198" y="5281136"/>
            <a:ext cx="3443570" cy="521732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মেঘে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সূর্য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43197" y="5867400"/>
            <a:ext cx="3443571" cy="609600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একুল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লাখ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953000" y="2931716"/>
            <a:ext cx="0" cy="354528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29200" y="2954496"/>
            <a:ext cx="0" cy="354528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0084" y="2871986"/>
            <a:ext cx="4355335" cy="504428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:-১।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নগরের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425" y="3585587"/>
            <a:ext cx="4365495" cy="458986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:-২।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সারা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রাজ্য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কিসে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পরিপূর্ণ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5484" y="4208026"/>
            <a:ext cx="4348436" cy="432832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:-৩।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পিপে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নস্য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ফুরিয়ে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গেল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520" y="4755158"/>
            <a:ext cx="4333240" cy="434677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৪।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বেগে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কেশে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160" y="5371068"/>
            <a:ext cx="4302760" cy="431800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:-৫।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মেঘে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পড়ল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26" name="Frame 25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74147" y="2358760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1759" y="2289409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60935" y="245753"/>
              <a:ext cx="0" cy="196404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86493" y="262059"/>
              <a:ext cx="856" cy="197299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1091" y="3616972"/>
            <a:ext cx="156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পাকা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দাড়ি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4019725"/>
            <a:ext cx="441960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:-২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পন্ডিতের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কেমন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হইল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5115" y="4431268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পন্ডিতের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চুন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হইল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861651"/>
            <a:ext cx="50291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:-৩।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এতগুলা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পুষার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3881" y="5233880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বৈজ্ঞানিক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ভৃত্যে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পুষারকথা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6446" y="6070360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ভাবিয়ো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আরো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r="17670" b="8024"/>
          <a:stretch/>
        </p:blipFill>
        <p:spPr>
          <a:xfrm>
            <a:off x="2950262" y="373959"/>
            <a:ext cx="1730829" cy="143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18" name="Group 17"/>
          <p:cNvGrpSpPr/>
          <p:nvPr/>
        </p:nvGrpSpPr>
        <p:grpSpPr>
          <a:xfrm>
            <a:off x="6126493" y="350769"/>
            <a:ext cx="2384281" cy="1459371"/>
            <a:chOff x="6126493" y="350769"/>
            <a:chExt cx="2384281" cy="14593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5" t="16121" r="9042" b="11136"/>
            <a:stretch/>
          </p:blipFill>
          <p:spPr>
            <a:xfrm flipH="1">
              <a:off x="7409648" y="350769"/>
              <a:ext cx="1101126" cy="1459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26493" y="373960"/>
              <a:ext cx="1283154" cy="14361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8" t="26556" r="10544" b="11353"/>
          <a:stretch/>
        </p:blipFill>
        <p:spPr>
          <a:xfrm>
            <a:off x="4764038" y="373960"/>
            <a:ext cx="1246875" cy="143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9" name="Rectangle 18"/>
          <p:cNvSpPr/>
          <p:nvPr/>
        </p:nvSpPr>
        <p:spPr>
          <a:xfrm>
            <a:off x="3612557" y="3206233"/>
            <a:ext cx="382775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:-১।অশ্রুজলে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ভাসায়েছে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399" y="152400"/>
            <a:ext cx="2778222" cy="6476999"/>
            <a:chOff x="152399" y="152400"/>
            <a:chExt cx="2778222" cy="64769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152400"/>
              <a:ext cx="2778222" cy="64769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21290647">
              <a:off x="690143" y="745330"/>
              <a:ext cx="1907225" cy="73215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4235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শ্রেণি</a:t>
              </a:r>
              <a:r>
                <a:rPr lang="en-US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– </a:t>
              </a:r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নবম</a:t>
              </a:r>
              <a:endPara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বিষয়</a:t>
              </a:r>
              <a:r>
                <a:rPr lang="en-US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– </a:t>
              </a:r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সাহিত্য</a:t>
              </a:r>
              <a:endPara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আলোচ্য</a:t>
              </a:r>
              <a:r>
                <a:rPr lang="en-US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- </a:t>
              </a:r>
              <a:r>
                <a:rPr lang="en-US" b="1" spc="50" dirty="0" err="1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কবিতা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50262" y="1905000"/>
            <a:ext cx="5812738" cy="10854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এবংনিচের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প্রশ্নগুলোর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অগ্রসর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66281" y="5626840"/>
            <a:ext cx="6044493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আগের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আগে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সারো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লাইনটি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2133600" y="3124200"/>
            <a:ext cx="6705600" cy="3315492"/>
          </a:xfrm>
          <a:prstGeom prst="trapezoid">
            <a:avLst>
              <a:gd name="adj" fmla="val 36991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1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9" grpId="0"/>
      <p:bldP spid="20" grpId="0"/>
      <p:bldP spid="21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102" y="391621"/>
            <a:ext cx="1979508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5190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/>
          <a:stretch/>
        </p:blipFill>
        <p:spPr>
          <a:xfrm flipH="1">
            <a:off x="5867400" y="217347"/>
            <a:ext cx="3101852" cy="2101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41" name="Group 4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/>
            <a:stretch/>
          </p:blipFill>
          <p:spPr>
            <a:xfrm>
              <a:off x="223123" y="217347"/>
              <a:ext cx="3101852" cy="21011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247491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73049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1356" y="22098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585" y="5791200"/>
            <a:ext cx="3315016" cy="2931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 smtClean="0">
                <a:ln w="11430"/>
                <a:latin typeface="Shonar Bangla" pitchFamily="34" charset="0"/>
                <a:cs typeface="Shonar Bangla" pitchFamily="34" charset="0"/>
              </a:rPr>
              <a:t>:-৫।বেচা-কেনা </a:t>
            </a:r>
            <a:r>
              <a:rPr lang="en-US" b="1" spc="50" dirty="0" err="1" smtClean="0">
                <a:ln w="11430"/>
                <a:latin typeface="Shonar Bangla" pitchFamily="34" charset="0"/>
                <a:cs typeface="Shonar Bangla" pitchFamily="34" charset="0"/>
              </a:rPr>
              <a:t>মজল</a:t>
            </a:r>
            <a:r>
              <a:rPr lang="en-US" b="1" spc="50" dirty="0" smtClean="0">
                <a:ln w="11430"/>
                <a:latin typeface="Shonar Bangla" pitchFamily="34" charset="0"/>
                <a:cs typeface="Shonar Bangla" pitchFamily="34" charset="0"/>
              </a:rPr>
              <a:t> -------</a:t>
            </a:r>
          </a:p>
        </p:txBody>
      </p:sp>
      <p:sp>
        <p:nvSpPr>
          <p:cNvPr id="12" name="L-Shape 11"/>
          <p:cNvSpPr/>
          <p:nvPr/>
        </p:nvSpPr>
        <p:spPr>
          <a:xfrm rot="18808930">
            <a:off x="4005501" y="2881100"/>
            <a:ext cx="543219" cy="300014"/>
          </a:xfrm>
          <a:prstGeom prst="corner">
            <a:avLst>
              <a:gd name="adj1" fmla="val 4914"/>
              <a:gd name="adj2" fmla="val 579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8161" y="2590800"/>
            <a:ext cx="64008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:-১।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ঘুরিয়া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হেরিল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সর্ষে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এখারে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প্রকাশিত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----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5469" y="3463161"/>
            <a:ext cx="2879506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২।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কোনটি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737" y="4267200"/>
            <a:ext cx="3883268" cy="3186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:-৩।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জলের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বিনা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মরল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585" y="5017145"/>
            <a:ext cx="382602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:-৪।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একুশ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লাখ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ছু্টে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কীভাবে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3049" y="6142891"/>
            <a:ext cx="135966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23713" y="6142891"/>
            <a:ext cx="144462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ফরাশ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পেতে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4888" y="6142891"/>
            <a:ext cx="143821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পাঁকের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তলে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6129437"/>
            <a:ext cx="143340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(ক)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পুকুরে-বিলে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4241" y="5386477"/>
            <a:ext cx="142058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ফরাস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16488" y="5391696"/>
            <a:ext cx="131318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ঝাঁটা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হাতে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190" y="5391696"/>
            <a:ext cx="132440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মাদুর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নিয়ে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0401" y="5391696"/>
            <a:ext cx="145424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(ক)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মশক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কাঁখে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83922" y="4682302"/>
            <a:ext cx="2217274" cy="32210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 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পন্ডিতের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বুদ্ধিহীনতায়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68238" y="4690527"/>
            <a:ext cx="1891865" cy="32210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জ্ঞানীদের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চিৎকারে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121524" y="4666913"/>
            <a:ext cx="1858201" cy="32210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হবুচন্দ্রের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পরামর্শে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98114" y="4668881"/>
            <a:ext cx="1824538" cy="34894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(ক)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র্নিবুদ্ধিতায়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48143" y="3969195"/>
            <a:ext cx="1832553" cy="2737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ফাঁক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যাওয়া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81011" y="3938943"/>
            <a:ext cx="1244251" cy="2737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ফাঁক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08275" y="3938943"/>
            <a:ext cx="889987" cy="2737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কাদা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791" y="3969423"/>
            <a:ext cx="966931" cy="2737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(ক)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কাঁদা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736368" y="3035548"/>
            <a:ext cx="1233030" cy="3604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মাথা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9221" y="3031108"/>
            <a:ext cx="1459054" cy="3604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(ক)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শঙ্কিত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হওয়া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4888" y="3035548"/>
            <a:ext cx="1604927" cy="3604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(খ) </a:t>
            </a:r>
            <a:r>
              <a:rPr lang="en-US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পদচ্যুত</a:t>
            </a:r>
            <a:r>
              <a:rPr lang="en-U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হওয়া</a:t>
            </a:r>
            <a:endParaRPr lang="en-US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79725" y="3031108"/>
            <a:ext cx="1537600" cy="3604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বিভ্রান্ত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হওয়া</a:t>
            </a:r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530401" y="2862558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2121524" y="2836092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5562610" y="2861159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42585" y="5987336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5736368" y="5251669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4097956" y="5284232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2386958" y="5284232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938467" y="4585802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2000093" y="4501198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242681" y="4541759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4748525" y="3788073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/>
        </p:nvSpPr>
        <p:spPr>
          <a:xfrm>
            <a:off x="3101560" y="3755767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617862" y="3772967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/>
          <p:cNvSpPr/>
          <p:nvPr/>
        </p:nvSpPr>
        <p:spPr>
          <a:xfrm>
            <a:off x="5589379" y="6033919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4"/>
          <p:cNvSpPr/>
          <p:nvPr/>
        </p:nvSpPr>
        <p:spPr>
          <a:xfrm>
            <a:off x="3809013" y="6000790"/>
            <a:ext cx="556041" cy="653534"/>
          </a:xfrm>
          <a:prstGeom prst="mathMultiply">
            <a:avLst>
              <a:gd name="adj1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18808930">
            <a:off x="2032067" y="6048461"/>
            <a:ext cx="543219" cy="300014"/>
          </a:xfrm>
          <a:prstGeom prst="corner">
            <a:avLst>
              <a:gd name="adj1" fmla="val 4914"/>
              <a:gd name="adj2" fmla="val 579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18808930">
            <a:off x="469605" y="5241690"/>
            <a:ext cx="543219" cy="300014"/>
          </a:xfrm>
          <a:prstGeom prst="corner">
            <a:avLst>
              <a:gd name="adj1" fmla="val 4914"/>
              <a:gd name="adj2" fmla="val 579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18808930">
            <a:off x="6113341" y="4532294"/>
            <a:ext cx="543219" cy="300014"/>
          </a:xfrm>
          <a:prstGeom prst="corner">
            <a:avLst>
              <a:gd name="adj1" fmla="val 4914"/>
              <a:gd name="adj2" fmla="val 579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 rot="18808930">
            <a:off x="1985913" y="3762340"/>
            <a:ext cx="543219" cy="300014"/>
          </a:xfrm>
          <a:prstGeom prst="corner">
            <a:avLst>
              <a:gd name="adj1" fmla="val 4914"/>
              <a:gd name="adj2" fmla="val 579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70" name="Frame 69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4147" y="245753"/>
              <a:ext cx="8621532" cy="2113007"/>
              <a:chOff x="274147" y="245753"/>
              <a:chExt cx="8621532" cy="211300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274147" y="2358760"/>
                <a:ext cx="850392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91759" y="2289409"/>
                <a:ext cx="850392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360935" y="245753"/>
                <a:ext cx="0" cy="196404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" idx="2"/>
              </p:cNvCxnSpPr>
              <p:nvPr/>
            </p:nvCxnSpPr>
            <p:spPr>
              <a:xfrm>
                <a:off x="5786493" y="262059"/>
                <a:ext cx="856" cy="197299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29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3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9120" y="4475988"/>
            <a:ext cx="7924800" cy="217322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prstTxWarp prst="textDeflateTop">
              <a:avLst>
                <a:gd name="adj" fmla="val 5715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:- 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প্রর্দশিত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ছবিটি</a:t>
            </a:r>
            <a:r>
              <a:rPr lang="en-US" sz="1400" b="1" cap="all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‘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জুতা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‘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সত্যকে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তুলে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ধরেছে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?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উত্তরের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স্বপক্ষে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cap="all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দাও</a:t>
            </a:r>
            <a:r>
              <a:rPr lang="en-US" sz="1400" b="1" cap="all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sz="1400" b="1" cap="all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596757"/>
            <a:ext cx="1981200" cy="18288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en-US" b="1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7" r="8975" b="39030"/>
            <a:stretch/>
          </p:blipFill>
          <p:spPr>
            <a:xfrm>
              <a:off x="5786493" y="177657"/>
              <a:ext cx="3167007" cy="2667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7" r="8975" b="39030"/>
            <a:stretch/>
          </p:blipFill>
          <p:spPr>
            <a:xfrm flipH="1">
              <a:off x="190498" y="189710"/>
              <a:ext cx="3170435" cy="266700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ame 23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/>
          <a:stretch/>
        </p:blipFill>
        <p:spPr>
          <a:xfrm>
            <a:off x="2438399" y="3206496"/>
            <a:ext cx="4267199" cy="2438400"/>
          </a:xfrm>
          <a:prstGeom prst="ellipse">
            <a:avLst/>
          </a:prstGeom>
          <a:ln w="6350" cap="rnd">
            <a:solidFill>
              <a:srgbClr val="333333"/>
            </a:solidFill>
            <a:prstDash val="dash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2362200" y="3108960"/>
            <a:ext cx="4419600" cy="261213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14" name="Frame 13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4147" y="2969702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1759" y="2900351"/>
              <a:ext cx="85039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60935" y="304800"/>
              <a:ext cx="0" cy="2515942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86493" y="304800"/>
              <a:ext cx="856" cy="254119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4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800100"/>
            <a:ext cx="7391400" cy="5257800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67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b="1" spc="50" dirty="0">
              <a:ln w="11430">
                <a:solidFill>
                  <a:srgbClr val="00206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81000"/>
            <a:ext cx="38100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" y="381000"/>
            <a:ext cx="146304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53497" y="2133600"/>
            <a:ext cx="5542020" cy="2743200"/>
            <a:chOff x="2327426" y="1584247"/>
            <a:chExt cx="6318535" cy="44068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426" y="1584247"/>
              <a:ext cx="6318535" cy="44068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456991" y="3787696"/>
              <a:ext cx="3094790" cy="21112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9" r="74167"/>
            <a:stretch/>
          </p:blipFill>
          <p:spPr>
            <a:xfrm>
              <a:off x="4832152" y="4827077"/>
              <a:ext cx="624840" cy="107191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191537" y="2093068"/>
            <a:ext cx="5655122" cy="2859932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3496" y="2133600"/>
            <a:ext cx="5542020" cy="27432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1658" y="2052535"/>
            <a:ext cx="5784745" cy="297666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181600"/>
            <a:ext cx="4714297" cy="121920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9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‘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আঁধার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শুনি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1400" b="1" spc="50" dirty="0">
                <a:ln w="11430"/>
                <a:latin typeface="Shonar Bangla" pitchFamily="34" charset="0"/>
                <a:cs typeface="Shonar Bangla" pitchFamily="34" charset="0"/>
              </a:rPr>
              <a:t>--------------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1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970" y="5432167"/>
            <a:ext cx="2944430" cy="7180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প্যারা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অর্থ্যা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 </a:t>
            </a:r>
            <a:endParaRPr lang="en-US" dirty="0"/>
          </a:p>
        </p:txBody>
      </p:sp>
      <p:sp>
        <p:nvSpPr>
          <p:cNvPr id="19" name="Frame 18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50"/>
                            </p:stCondLst>
                            <p:childTnLst>
                              <p:par>
                                <p:cTn id="17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00"/>
                            </p:stCondLst>
                            <p:childTnLst>
                              <p:par>
                                <p:cTn id="21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9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950"/>
                            </p:stCondLst>
                            <p:childTnLst>
                              <p:par>
                                <p:cTn id="40" presetID="41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064" y="838200"/>
            <a:ext cx="7687491" cy="537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FadeUp">
              <a:avLst>
                <a:gd name="adj" fmla="val 2398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    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721" y="444280"/>
            <a:ext cx="3184558" cy="104062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9929" y="1846053"/>
            <a:ext cx="7223760" cy="4206240"/>
          </a:xfrm>
          <a:prstGeom prst="rect">
            <a:avLst/>
          </a:prstGeom>
        </p:spPr>
        <p:txBody>
          <a:bodyPr>
            <a:prstTxWarp prst="textFadeUp">
              <a:avLst>
                <a:gd name="adj" fmla="val 20662"/>
              </a:avLst>
            </a:prstTxWarp>
            <a:spAutoFit/>
          </a:bodyPr>
          <a:lstStyle/>
          <a:p>
            <a:pPr algn="ctr"/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-----</a:t>
            </a:r>
          </a:p>
          <a:p>
            <a:pPr algn="ctr">
              <a:lnSpc>
                <a:spcPct val="150000"/>
              </a:lnSpc>
            </a:pP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1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কঠিন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105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105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105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05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1400" b="1" dirty="0" err="1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1050" dirty="0"/>
          </a:p>
        </p:txBody>
      </p:sp>
      <p:sp>
        <p:nvSpPr>
          <p:cNvPr id="23" name="Trapezoid 22"/>
          <p:cNvSpPr/>
          <p:nvPr/>
        </p:nvSpPr>
        <p:spPr>
          <a:xfrm>
            <a:off x="360619" y="1566738"/>
            <a:ext cx="8402382" cy="4867524"/>
          </a:xfrm>
          <a:prstGeom prst="trapezoid">
            <a:avLst>
              <a:gd name="adj" fmla="val 52822"/>
            </a:avLst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0" y="452927"/>
            <a:ext cx="1905000" cy="18288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4486"/>
              </a:avLst>
            </a:prstTxWarp>
            <a:spAutoFit/>
          </a:bodyPr>
          <a:lstStyle/>
          <a:p>
            <a:pPr algn="ctr"/>
            <a:r>
              <a:rPr lang="en-US" b="1" dirty="0" err="1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b="1" dirty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1" y="3276600"/>
            <a:ext cx="3018034" cy="312420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302"/>
              </a:avLst>
            </a:prstTxWarp>
            <a:spAutoFit/>
          </a:bodyPr>
          <a:lstStyle/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আঁধার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শুনি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যতনভরে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আনিল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যেখানে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যত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আছিল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জ্ঞানী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গুণী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বিদেশে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যতেক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যন্ত্রী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বসিল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চশমা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আঁটি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ফুরায়ে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গেল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ঊনিশ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পিপে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নস্য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অনেক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ভেবে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গেলে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2192" y="3276600"/>
            <a:ext cx="3090807" cy="312420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993"/>
              </a:avLst>
            </a:prstTxWarp>
            <a:spAutoFit/>
          </a:bodyPr>
          <a:lstStyle/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ধরায়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শস্য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?’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‘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পন্ডিতেরা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রয়েছে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?’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সকলে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মিলি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যুক্তি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শেষে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কিনিল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ঝাঁটা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সাড়ে-সতেরো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ঝাঁটের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চোটে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এসে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ভরিয়া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বক্ষ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7" name="Group 16"/>
          <p:cNvGrpSpPr/>
          <p:nvPr/>
        </p:nvGrpSpPr>
        <p:grpSpPr>
          <a:xfrm flipH="1">
            <a:off x="5883540" y="203609"/>
            <a:ext cx="3046140" cy="2710652"/>
            <a:chOff x="3267625" y="2914261"/>
            <a:chExt cx="3156309" cy="2727585"/>
          </a:xfrm>
        </p:grpSpPr>
        <p:grpSp>
          <p:nvGrpSpPr>
            <p:cNvPr id="18" name="Group 17"/>
            <p:cNvGrpSpPr/>
            <p:nvPr/>
          </p:nvGrpSpPr>
          <p:grpSpPr>
            <a:xfrm>
              <a:off x="3267625" y="2914261"/>
              <a:ext cx="3156309" cy="2727585"/>
              <a:chOff x="119783" y="118905"/>
              <a:chExt cx="3156309" cy="272758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8250" y="118905"/>
                <a:ext cx="3147842" cy="2727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10" t="19227" b="66805"/>
              <a:stretch/>
            </p:blipFill>
            <p:spPr>
              <a:xfrm flipH="1">
                <a:off x="119783" y="381000"/>
                <a:ext cx="10668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9" t="2825" r="43182" b="-1"/>
            <a:stretch/>
          </p:blipFill>
          <p:spPr>
            <a:xfrm>
              <a:off x="4334425" y="2931194"/>
              <a:ext cx="793750" cy="2710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162791" y="186676"/>
            <a:ext cx="3156309" cy="2727585"/>
            <a:chOff x="3267625" y="2914261"/>
            <a:chExt cx="3156309" cy="2727585"/>
          </a:xfrm>
        </p:grpSpPr>
        <p:grpSp>
          <p:nvGrpSpPr>
            <p:cNvPr id="23" name="Group 22"/>
            <p:cNvGrpSpPr/>
            <p:nvPr/>
          </p:nvGrpSpPr>
          <p:grpSpPr>
            <a:xfrm>
              <a:off x="3267625" y="2914261"/>
              <a:ext cx="3156309" cy="2727585"/>
              <a:chOff x="119783" y="118905"/>
              <a:chExt cx="3156309" cy="272758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8250" y="118905"/>
                <a:ext cx="3147842" cy="2727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10" t="19227" b="66805"/>
              <a:stretch/>
            </p:blipFill>
            <p:spPr>
              <a:xfrm flipH="1">
                <a:off x="119783" y="381000"/>
                <a:ext cx="10668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9" t="2825" r="43182" b="-1"/>
            <a:stretch/>
          </p:blipFill>
          <p:spPr>
            <a:xfrm>
              <a:off x="4334425" y="2931194"/>
              <a:ext cx="793750" cy="2710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3162300"/>
            <a:ext cx="1905000" cy="33908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9500" y="3136421"/>
            <a:ext cx="1904999" cy="33527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3246635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72193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" y="2819400"/>
              <a:ext cx="87630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ame 3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Frame 34"/>
          <p:cNvSpPr/>
          <p:nvPr/>
        </p:nvSpPr>
        <p:spPr>
          <a:xfrm>
            <a:off x="304800" y="3124200"/>
            <a:ext cx="8534400" cy="3428999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36" name="Frame 35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50576" y="2899024"/>
              <a:ext cx="8629277" cy="69351"/>
              <a:chOff x="183715" y="2964612"/>
              <a:chExt cx="8884085" cy="351274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83715" y="6477356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04800" y="2964612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rot="5400000">
              <a:off x="2074111" y="1532577"/>
              <a:ext cx="25736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15975" y="1532577"/>
              <a:ext cx="25410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3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1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533400"/>
            <a:ext cx="1905000" cy="1981200"/>
          </a:xfrm>
          <a:prstGeom prst="rect">
            <a:avLst/>
          </a:prstGeom>
        </p:spPr>
        <p:txBody>
          <a:bodyPr wrap="none">
            <a:prstTxWarp prst="textFadeDown">
              <a:avLst>
                <a:gd name="adj" fmla="val 22007"/>
              </a:avLst>
            </a:prstTxWarp>
            <a:spAutoFit/>
          </a:bodyPr>
          <a:lstStyle/>
          <a:p>
            <a:pPr algn="ctr"/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পাঠ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/>
          <a:stretch/>
        </p:blipFill>
        <p:spPr>
          <a:xfrm>
            <a:off x="5900793" y="210192"/>
            <a:ext cx="3056135" cy="2654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9"/>
          <a:stretch/>
        </p:blipFill>
        <p:spPr>
          <a:xfrm flipH="1">
            <a:off x="198202" y="210192"/>
            <a:ext cx="3048432" cy="26541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1257" y="3276599"/>
            <a:ext cx="3053978" cy="312420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51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কেহ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মেলিতে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নারে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মেঘে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পড়িল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সূর্য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বেগে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কাশিয়া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নগর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উহ্য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 ‘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করিতে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জগ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ভরপুর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বেগে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ছুটিল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ঝাঁকে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ঝাঁক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মশক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কাঁখে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একুশ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লাখ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ভিস্তি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পুকুরে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বিলে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রহিল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নাহিক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কিস্তি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2192" y="3276600"/>
            <a:ext cx="3090807" cy="312420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99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ডাঙার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প্রাণী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সাঁতার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চেষ্টা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মজিল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বেচা-কেনা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সর্দিজ্বরে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উজাড়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এমনি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গাধা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মারি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‍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কাদা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!’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ডাকিল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পরামর্শে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পুনঃযতেক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গুণবস্ত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-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ঘুরিয়া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হেরিল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সর্ষে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নাহিক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89" y="3124200"/>
            <a:ext cx="1943011" cy="342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2715" y="3162299"/>
            <a:ext cx="1905000" cy="33527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Rectangle 18"/>
            <p:cNvSpPr/>
            <p:nvPr/>
          </p:nvSpPr>
          <p:spPr>
            <a:xfrm>
              <a:off x="3246635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72193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500" y="2819400"/>
              <a:ext cx="87630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sp>
          <p:nvSpPr>
            <p:cNvPr id="25" name="Frame 24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50576" y="2899024"/>
              <a:ext cx="8629277" cy="69351"/>
              <a:chOff x="183715" y="2964612"/>
              <a:chExt cx="8884085" cy="3512744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83715" y="6477356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04800" y="2964612"/>
                <a:ext cx="8763000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rot="5400000">
              <a:off x="2074111" y="1557834"/>
              <a:ext cx="25736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8376" y="1497015"/>
              <a:ext cx="25410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4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54" y="2670040"/>
            <a:ext cx="1957346" cy="161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2"/>
          <a:stretch/>
        </p:blipFill>
        <p:spPr>
          <a:xfrm>
            <a:off x="5870644" y="2670040"/>
            <a:ext cx="1825556" cy="161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5" name="Frame 14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932" r="7591" b="6929"/>
          <a:stretch/>
        </p:blipFill>
        <p:spPr>
          <a:xfrm>
            <a:off x="5850409" y="4632346"/>
            <a:ext cx="1894840" cy="1626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33000"/>
          <a:stretch/>
        </p:blipFill>
        <p:spPr>
          <a:xfrm>
            <a:off x="3557276" y="4632346"/>
            <a:ext cx="1909100" cy="159380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00400" y="762000"/>
            <a:ext cx="4953000" cy="114300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938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আঁধার</a:t>
            </a:r>
            <a:r>
              <a:rPr lang="en-US" sz="28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sz="2800" b="1" spc="50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800" b="1" spc="50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শুনি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spc="50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যতনভরে</a:t>
            </a:r>
            <a:r>
              <a:rPr lang="en-US" sz="2800" b="1" spc="50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আনিল</a:t>
            </a:r>
            <a:r>
              <a:rPr lang="en-US" sz="2800" b="1" spc="50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2800" b="1" spc="50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sz="2800" b="1" spc="50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3" name="Frame 32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3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" name="Frame 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29" y="4626405"/>
            <a:ext cx="1828800" cy="160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67000"/>
            <a:ext cx="1828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1905000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80" y="4585978"/>
            <a:ext cx="1925292" cy="16865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9185"/>
            <a:ext cx="5029200" cy="1143000"/>
          </a:xfrm>
          <a:prstGeom prst="rect">
            <a:avLst/>
          </a:prstGeom>
        </p:spPr>
        <p:txBody>
          <a:bodyPr>
            <a:prstTxWarp prst="textFadeDown">
              <a:avLst>
                <a:gd name="adj" fmla="val 18889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যেখানে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যত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আছিল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জ্ঞানী</a:t>
            </a:r>
            <a:r>
              <a:rPr lang="en-US" b="1" spc="50" dirty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গুণী</a:t>
            </a:r>
            <a:endParaRPr lang="en-US" b="1" spc="50" dirty="0">
              <a:ln w="11430">
                <a:solidFill>
                  <a:sysClr val="windowText" lastClr="000000"/>
                </a:solidFill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বিদেশে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যতেক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যন্ত্রী</a:t>
            </a:r>
            <a:r>
              <a:rPr lang="en-US" b="1" spc="50" dirty="0">
                <a:ln w="1143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22" name="Frame 21"/>
          <p:cNvSpPr/>
          <p:nvPr/>
        </p:nvSpPr>
        <p:spPr>
          <a:xfrm>
            <a:off x="76200" y="76200"/>
            <a:ext cx="8991600" cy="67056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6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1362</Words>
  <Application>Microsoft Office PowerPoint</Application>
  <PresentationFormat>On-screen Show (4:3)</PresentationFormat>
  <Paragraphs>285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197</cp:revision>
  <dcterms:created xsi:type="dcterms:W3CDTF">2006-08-16T00:00:00Z</dcterms:created>
  <dcterms:modified xsi:type="dcterms:W3CDTF">2021-08-01T12:12:47Z</dcterms:modified>
</cp:coreProperties>
</file>