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955" r:id="rId1"/>
  </p:sldMasterIdLst>
  <p:notesMasterIdLst>
    <p:notesMasterId r:id="rId2"/>
  </p:notesMasterIdLst>
  <p:sldIdLst>
    <p:sldId id="747" r:id="rId3"/>
    <p:sldId id="748" r:id="rId4"/>
    <p:sldId id="749" r:id="rId5"/>
    <p:sldId id="750" r:id="rId6"/>
    <p:sldId id="751" r:id="rId7"/>
    <p:sldId id="752" r:id="rId8"/>
    <p:sldId id="753" r:id="rId9"/>
    <p:sldId id="754" r:id="rId10"/>
    <p:sldId id="755" r:id="rId11"/>
    <p:sldId id="756" r:id="rId12"/>
    <p:sldId id="757" r:id="rId13"/>
    <p:sldId id="758" r:id="rId14"/>
    <p:sldId id="759" r:id="rId15"/>
    <p:sldId id="760" r:id="rId16"/>
    <p:sldId id="761" r:id="rId17"/>
    <p:sldId id="762" r:id="rId18"/>
  </p:sldIdLst>
  <p:sldSz type="screen4x3" cy="6858000" cx="9144000"/>
  <p:notesSz cx="6858000" cy="9144000"/>
  <p:defaultTextStyle>
    <a:lvl1pPr algn="ctr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1pPr>
    <a:lvl2pPr algn="ctr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2pPr>
    <a:lvl3pPr algn="ctr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3pPr>
    <a:lvl4pPr algn="ctr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4pPr>
    <a:lvl5pPr algn="ctr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68" d="100"/>
          <a:sy n="68" d="100"/>
        </p:scale>
        <p:origin x="-1434" y="-138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5" name=""/>
          <p:cNvSpPr/>
          <p:nvPr/>
        </p:nvSpPr>
        <p:spPr>
          <a:xfrm rot="0">
            <a:off x="0" y="4664075"/>
            <a:ext cx="9150350" cy="0"/>
          </a:xfrm>
          <a:prstGeom prst="rtTriangle"/>
          <a:gradFill rotWithShape="1">
            <a:gsLst>
              <a:gs pos="0">
                <a:srgbClr val="007897">
                  <a:alpha val="100000"/>
                </a:srgbClr>
              </a:gs>
              <a:gs pos="100000">
                <a:srgbClr val="4ABBE0">
                  <a:alpha val="100000"/>
                </a:srgbClr>
              </a:gs>
            </a:gsLst>
            <a:lin ang="3000000" scaled="1"/>
          </a:gradFill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grpSp>
        <p:nvGrpSpPr>
          <p:cNvPr id="59" name=""/>
          <p:cNvGrpSpPr/>
          <p:nvPr/>
        </p:nvGrpSpPr>
        <p:grpSpPr>
          <a:xfrm rot="0"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048686" name=""/>
            <p:cNvSpPr/>
            <p:nvPr/>
          </p:nvSpPr>
          <p:spPr>
            <a:xfrm rot="0">
              <a:off x="1687032" y="4832896"/>
              <a:ext cx="7456968" cy="518176"/>
            </a:xfrm>
            <a:custGeom>
              <a:avLst/>
              <a:gdLst>
                <a:gd name="l" fmla="*/ 0 w 4697"/>
                <a:gd name="t" fmla="*/ 0 h 367"/>
                <a:gd name="r" fmla="*/ 4697 w 4697"/>
                <a:gd name="b" fmla="*/ 367 h 367"/>
              </a:gdLst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</a:path>
              </a:pathLst>
            </a:custGeom>
            <a:solidFill>
              <a:srgbClr val="9FCBDC">
                <a:alpha val="39999"/>
              </a:srgbClr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sp>
          <p:nvSpPr>
            <p:cNvPr id="1048687" name=""/>
            <p:cNvSpPr/>
            <p:nvPr/>
          </p:nvSpPr>
          <p:spPr>
            <a:xfrm rot="0">
              <a:off x="35926" y="5135025"/>
              <a:ext cx="9108074" cy="838869"/>
            </a:xfrm>
            <a:custGeom>
              <a:avLst/>
              <a:gdLst>
                <a:gd name="l" fmla="*/ 0 w 5760"/>
                <a:gd name="t" fmla="*/ 0 h 528"/>
                <a:gd name="r" fmla="*/ 5760 w 5760"/>
                <a:gd name="b" fmla="*/ 528 h 528"/>
              </a:gdLst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/>
            </a:p>
          </p:txBody>
        </p:sp>
        <p:grpSp>
          <p:nvGrpSpPr>
            <p:cNvPr id="60" name=""/>
            <p:cNvGrpSpPr/>
            <p:nvPr/>
          </p:nvGrpSpPr>
          <p:grpSpPr>
            <a:xfrm rot="0"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2097172" name=""/>
              <p:cNvPicPr>
                <a:picLocks/>
              </p:cNvPicPr>
              <p:nvPr/>
            </p:nvPicPr>
            <p:blipFill>
              <a:blip xmlns:r="http://schemas.openxmlformats.org/officeDocument/2006/relationships" r:embed="rId1"/>
              <a:srcRect l="0" t="0" r="0" b="0"/>
              <a:stretch>
                <a:fillRect/>
              </a:stretch>
            </p:blipFill>
            <p:spPr>
              <a:xfrm rot="0">
                <a:off x="-6096" y="4992624"/>
                <a:ext cx="9156192" cy="1877568"/>
              </a:xfrm>
              <a:prstGeom prst="rect"/>
              <a:noFill/>
              <a:ln>
                <a:noFill/>
              </a:ln>
            </p:spPr>
          </p:pic>
          <p:sp>
            <p:nvSpPr>
              <p:cNvPr id="1048688" name=""/>
              <p:cNvSpPr txBox="1"/>
              <p:nvPr/>
            </p:nvSpPr>
            <p:spPr>
              <a:xfrm rot="0">
                <a:off x="590" y="5000960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ctr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Lucida Sans Unicode" pitchFamily="34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Lucida Sans Unicode" pitchFamily="34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Lucida Sans Unicode" pitchFamily="34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Lucida Sans Unicode" pitchFamily="34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Lucida Sans Unicode" pitchFamily="34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>
                  <a:solidFill>
                    <a:srgbClr val="FFFFFF"/>
                  </a:solidFill>
                  <a:latin typeface="Lucida Sans Unicode" pitchFamily="34" charset="0"/>
                </a:endParaRPr>
              </a:p>
            </p:txBody>
          </p:sp>
        </p:grpSp>
        <p:pic>
          <p:nvPicPr>
            <p:cNvPr id="2097173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-12783" y="4868544"/>
              <a:ext cx="9162879" cy="868509"/>
            </a:xfrm>
            <a:prstGeom prst="rect"/>
            <a:noFill/>
            <a:ln>
              <a:noFill/>
            </a:ln>
          </p:spPr>
        </p:pic>
      </p:grpSp>
      <p:sp>
        <p:nvSpPr>
          <p:cNvPr id="104869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>
              <a:solidFill>
                <a:srgbClr val="FFFFFF"/>
              </a:solidFill>
            </a:endParaRPr>
          </a:p>
        </p:txBody>
      </p:sp>
      <p:sp>
        <p:nvSpPr>
          <p:cNvPr id="104869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>
              <a:solidFill>
                <a:srgbClr val="E8F0F4"/>
              </a:solidFill>
            </a:endParaRPr>
          </a:p>
        </p:txBody>
      </p:sp>
      <p:sp>
        <p:nvSpPr>
          <p:cNvPr id="104869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FFFFFF"/>
                </a:solidFill>
              </a:rPr>
              <a:pPr algn="r" eaLnBrk="1" hangingPunct="1" latinLnBrk="1" lvl="0"/>
            </a:fld>
            <a:endParaRPr altLang="en-US" sz="1000" lang="en-US">
              <a:solidFill>
                <a:srgbClr val="FFFFFF"/>
              </a:solidFill>
            </a:endParaRPr>
          </a:p>
        </p:txBody>
      </p:sp>
      <p:sp>
        <p:nvSpPr>
          <p:cNvPr id="1048695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algn="r" indent="0" marL="0" marR="64008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94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b="1" sz="4800">
                <a:solidFill>
                  <a:schemeClr val="tx2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58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58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0" name="Title 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58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6" name=""/>
          <p:cNvSpPr/>
          <p:nvPr/>
        </p:nvSpPr>
        <p:spPr>
          <a:xfrm rot="0">
            <a:off x="715962" y="5002212"/>
            <a:ext cx="3802062" cy="1443037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97" name=""/>
          <p:cNvSpPr/>
          <p:nvPr/>
        </p:nvSpPr>
        <p:spPr>
          <a:xfrm rot="0">
            <a:off x="-53975" y="5784850"/>
            <a:ext cx="3802062" cy="838200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grpSp>
        <p:nvGrpSpPr>
          <p:cNvPr id="64" name=""/>
          <p:cNvGrpSpPr/>
          <p:nvPr/>
        </p:nvGrpSpPr>
        <p:grpSpPr>
          <a:xfrm rot="0">
            <a:off x="-12700" y="5784850"/>
            <a:ext cx="3414712" cy="1092200"/>
            <a:chOff x="-8" y="3644"/>
            <a:chExt cx="2151" cy="688"/>
          </a:xfrm>
        </p:grpSpPr>
        <p:pic>
          <p:nvPicPr>
            <p:cNvPr id="2097174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-8" y="3644"/>
              <a:ext cx="2151" cy="688"/>
            </a:xfrm>
            <a:prstGeom prst="rect"/>
            <a:noFill/>
            <a:ln>
              <a:noFill/>
            </a:ln>
          </p:spPr>
        </p:pic>
        <p:sp>
          <p:nvSpPr>
            <p:cNvPr id="1048698" name=""/>
            <p:cNvSpPr txBox="1"/>
            <p:nvPr/>
          </p:nvSpPr>
          <p:spPr>
            <a:xfrm rot="0">
              <a:off x="175" y="4045"/>
              <a:ext cx="1071" cy="227"/>
            </a:xfrm>
            <a:prstGeom prst="rect"/>
            <a:noFill/>
            <a:ln>
              <a:noFill/>
            </a:ln>
          </p:spPr>
          <p:txBody>
            <a:bodyPr anchor="ctr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pic>
        <p:nvPicPr>
          <p:cNvPr id="2097175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-19050" y="5772150"/>
            <a:ext cx="3421062" cy="1109662"/>
          </a:xfrm>
          <a:prstGeom prst="rect"/>
          <a:noFill/>
          <a:ln>
            <a:noFill/>
          </a:ln>
        </p:spPr>
      </p:pic>
      <p:sp>
        <p:nvSpPr>
          <p:cNvPr id="1048699" name=""/>
          <p:cNvSpPr/>
          <p:nvPr/>
        </p:nvSpPr>
        <p:spPr>
          <a:xfrm rot="0">
            <a:off x="3636962" y="3005137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>
                  <a:alpha val="100000"/>
                </a:srgbClr>
              </a:gs>
              <a:gs pos="100000">
                <a:srgbClr val="7FC4DD">
                  <a:alpha val="100000"/>
                </a:srgbClr>
              </a:gs>
            </a:gsLst>
            <a:lin ang="16200000" scaled="0"/>
          </a:gradFill>
          <a:ln w="3175" cap="rnd" cmpd="sng">
            <a:solidFill>
              <a:srgbClr val="1E768C">
                <a:alpha val="100000"/>
              </a:srgbClr>
            </a:solidFill>
            <a:prstDash val="solid"/>
            <a:round/>
          </a:ln>
          <a:effectLst>
            <a:outerShdw algn="b" dir="5400000" dist="25400" kx="0" sx="100000" sy="100000">
              <a:srgbClr val="000000">
                <a:alpha val="45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48700" name=""/>
          <p:cNvSpPr/>
          <p:nvPr/>
        </p:nvSpPr>
        <p:spPr>
          <a:xfrm rot="0">
            <a:off x="3449637" y="3005137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>
                  <a:alpha val="100000"/>
                </a:srgbClr>
              </a:gs>
              <a:gs pos="100000">
                <a:srgbClr val="7FC4DD">
                  <a:alpha val="100000"/>
                </a:srgbClr>
              </a:gs>
            </a:gsLst>
            <a:lin ang="16200000" scaled="0"/>
          </a:gradFill>
          <a:ln w="3175" cap="rnd" cmpd="sng">
            <a:solidFill>
              <a:srgbClr val="1E768C">
                <a:alpha val="100000"/>
              </a:srgbClr>
            </a:solidFill>
            <a:prstDash val="solid"/>
            <a:round/>
          </a:ln>
          <a:effectLst>
            <a:outerShdw algn="b" dir="5400000" dist="25400" kx="0" sx="100000" sy="100000">
              <a:srgbClr val="000000">
                <a:alpha val="45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48703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704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705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707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algn="l" indent="0" marL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baseline="0" b="1" cap="none" sz="480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8" name=""/>
          <p:cNvSpPr/>
          <p:nvPr/>
        </p:nvSpPr>
        <p:spPr>
          <a:xfrm rot="0">
            <a:off x="715962" y="5002212"/>
            <a:ext cx="3802062" cy="1443037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709" name=""/>
          <p:cNvSpPr/>
          <p:nvPr/>
        </p:nvSpPr>
        <p:spPr>
          <a:xfrm rot="0">
            <a:off x="-53975" y="5784850"/>
            <a:ext cx="3802062" cy="838200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grpSp>
        <p:nvGrpSpPr>
          <p:cNvPr id="68" name=""/>
          <p:cNvGrpSpPr/>
          <p:nvPr/>
        </p:nvGrpSpPr>
        <p:grpSpPr>
          <a:xfrm rot="0">
            <a:off x="-12700" y="5784850"/>
            <a:ext cx="3414712" cy="1092200"/>
            <a:chOff x="-8" y="3644"/>
            <a:chExt cx="2151" cy="688"/>
          </a:xfrm>
        </p:grpSpPr>
        <p:pic>
          <p:nvPicPr>
            <p:cNvPr id="2097176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-8" y="3644"/>
              <a:ext cx="2151" cy="688"/>
            </a:xfrm>
            <a:prstGeom prst="rect"/>
            <a:noFill/>
            <a:ln>
              <a:noFill/>
            </a:ln>
          </p:spPr>
        </p:pic>
        <p:sp>
          <p:nvSpPr>
            <p:cNvPr id="1048710" name=""/>
            <p:cNvSpPr txBox="1"/>
            <p:nvPr/>
          </p:nvSpPr>
          <p:spPr>
            <a:xfrm rot="0">
              <a:off x="175" y="4045"/>
              <a:ext cx="1071" cy="227"/>
            </a:xfrm>
            <a:prstGeom prst="rect"/>
            <a:noFill/>
            <a:ln>
              <a:noFill/>
            </a:ln>
          </p:spPr>
          <p:txBody>
            <a:bodyPr anchor="ctr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pic>
        <p:nvPicPr>
          <p:cNvPr id="2097177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-19050" y="5772150"/>
            <a:ext cx="3421062" cy="1109662"/>
          </a:xfrm>
          <a:prstGeom prst="rect"/>
          <a:noFill/>
          <a:ln>
            <a:noFill/>
          </a:ln>
        </p:spPr>
      </p:pic>
      <p:sp>
        <p:nvSpPr>
          <p:cNvPr id="1048713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714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715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718" name="Title 7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72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72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72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/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5" name=""/>
          <p:cNvSpPr/>
          <p:nvPr/>
        </p:nvSpPr>
        <p:spPr>
          <a:xfrm rot="0">
            <a:off x="715962" y="5002212"/>
            <a:ext cx="3802062" cy="1443037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56" name=""/>
          <p:cNvSpPr/>
          <p:nvPr/>
        </p:nvSpPr>
        <p:spPr>
          <a:xfrm rot="0">
            <a:off x="-53975" y="5784850"/>
            <a:ext cx="3802062" cy="838200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grpSp>
        <p:nvGrpSpPr>
          <p:cNvPr id="48" name=""/>
          <p:cNvGrpSpPr/>
          <p:nvPr/>
        </p:nvGrpSpPr>
        <p:grpSpPr>
          <a:xfrm rot="0">
            <a:off x="-12700" y="5784850"/>
            <a:ext cx="3414712" cy="1092200"/>
            <a:chOff x="-8" y="3644"/>
            <a:chExt cx="2151" cy="688"/>
          </a:xfrm>
        </p:grpSpPr>
        <p:pic>
          <p:nvPicPr>
            <p:cNvPr id="2097168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-8" y="3644"/>
              <a:ext cx="2151" cy="688"/>
            </a:xfrm>
            <a:prstGeom prst="rect"/>
            <a:noFill/>
            <a:ln>
              <a:noFill/>
            </a:ln>
          </p:spPr>
        </p:pic>
        <p:sp>
          <p:nvSpPr>
            <p:cNvPr id="1048657" name=""/>
            <p:cNvSpPr txBox="1"/>
            <p:nvPr/>
          </p:nvSpPr>
          <p:spPr>
            <a:xfrm rot="0">
              <a:off x="175" y="4045"/>
              <a:ext cx="1071" cy="227"/>
            </a:xfrm>
            <a:prstGeom prst="rect"/>
            <a:noFill/>
            <a:ln>
              <a:noFill/>
            </a:ln>
          </p:spPr>
          <p:txBody>
            <a:bodyPr anchor="ctr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-19050" y="5772150"/>
            <a:ext cx="3421062" cy="1109662"/>
          </a:xfrm>
          <a:prstGeom prst="rect"/>
          <a:noFill/>
          <a:ln>
            <a:noFill/>
          </a:ln>
        </p:spPr>
      </p:pic>
      <p:sp>
        <p:nvSpPr>
          <p:cNvPr id="1048660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661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662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663" name="Title 5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58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6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667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668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algn="r" indent="0" marL="0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b="0" sz="25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2" name=""/>
          <p:cNvSpPr/>
          <p:nvPr/>
        </p:nvSpPr>
        <p:spPr>
          <a:xfrm rot="0">
            <a:off x="715962" y="5002212"/>
            <a:ext cx="3802062" cy="1443037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73" name=""/>
          <p:cNvSpPr/>
          <p:nvPr/>
        </p:nvSpPr>
        <p:spPr>
          <a:xfrm rot="0">
            <a:off x="-53975" y="5784850"/>
            <a:ext cx="3802062" cy="838200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grpSp>
        <p:nvGrpSpPr>
          <p:cNvPr id="55" name=""/>
          <p:cNvGrpSpPr/>
          <p:nvPr/>
        </p:nvGrpSpPr>
        <p:grpSpPr>
          <a:xfrm rot="0">
            <a:off x="-12700" y="5784850"/>
            <a:ext cx="3414712" cy="1092200"/>
            <a:chOff x="-8" y="3644"/>
            <a:chExt cx="2151" cy="688"/>
          </a:xfrm>
        </p:grpSpPr>
        <p:pic>
          <p:nvPicPr>
            <p:cNvPr id="2097170" name="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 l="0" t="0" r="0" b="0"/>
            <a:stretch>
              <a:fillRect/>
            </a:stretch>
          </p:blipFill>
          <p:spPr>
            <a:xfrm rot="0">
              <a:off x="-8" y="3644"/>
              <a:ext cx="2151" cy="688"/>
            </a:xfrm>
            <a:prstGeom prst="rect"/>
            <a:noFill/>
            <a:ln>
              <a:noFill/>
            </a:ln>
          </p:spPr>
        </p:pic>
        <p:sp>
          <p:nvSpPr>
            <p:cNvPr id="1048674" name=""/>
            <p:cNvSpPr txBox="1"/>
            <p:nvPr/>
          </p:nvSpPr>
          <p:spPr>
            <a:xfrm rot="0">
              <a:off x="175" y="4045"/>
              <a:ext cx="1071" cy="227"/>
            </a:xfrm>
            <a:prstGeom prst="rect"/>
            <a:noFill/>
            <a:ln>
              <a:noFill/>
            </a:ln>
          </p:spPr>
          <p:txBody>
            <a:bodyPr anchor="ctr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-19050" y="5772150"/>
            <a:ext cx="3421062" cy="1109662"/>
          </a:xfrm>
          <a:prstGeom prst="rect"/>
          <a:noFill/>
          <a:ln>
            <a:noFill/>
          </a:ln>
        </p:spPr>
      </p:pic>
      <p:sp>
        <p:nvSpPr>
          <p:cNvPr id="1048675" name=""/>
          <p:cNvSpPr/>
          <p:nvPr/>
        </p:nvSpPr>
        <p:spPr>
          <a:xfrm rot="0">
            <a:off x="8664575" y="4987925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>
                  <a:alpha val="100000"/>
                </a:srgbClr>
              </a:gs>
              <a:gs pos="100000">
                <a:srgbClr val="7FC4DD">
                  <a:alpha val="100000"/>
                </a:srgbClr>
              </a:gs>
            </a:gsLst>
            <a:lin ang="16200000" scaled="0"/>
          </a:gradFill>
          <a:ln w="3175" cap="rnd" cmpd="sng">
            <a:solidFill>
              <a:srgbClr val="1E768C">
                <a:alpha val="100000"/>
              </a:srgbClr>
            </a:solidFill>
            <a:prstDash val="solid"/>
            <a:round/>
          </a:ln>
          <a:effectLst>
            <a:outerShdw algn="b" dir="5400000" dist="25400" kx="0" sx="100000" sy="100000">
              <a:srgbClr val="000000">
                <a:alpha val="45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48676" name=""/>
          <p:cNvSpPr/>
          <p:nvPr/>
        </p:nvSpPr>
        <p:spPr>
          <a:xfrm rot="0">
            <a:off x="8477250" y="4987925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>
                  <a:alpha val="100000"/>
                </a:srgbClr>
              </a:gs>
              <a:gs pos="0">
                <a:srgbClr val="1389A6">
                  <a:alpha val="100000"/>
                </a:srgbClr>
              </a:gs>
              <a:gs pos="72000">
                <a:srgbClr val="50B8DA">
                  <a:alpha val="100000"/>
                </a:srgbClr>
              </a:gs>
              <a:gs pos="100000">
                <a:srgbClr val="7FC4DD">
                  <a:alpha val="100000"/>
                </a:srgbClr>
              </a:gs>
              <a:gs pos="100000">
                <a:srgbClr val="7FC4DD">
                  <a:alpha val="100000"/>
                </a:srgbClr>
              </a:gs>
            </a:gsLst>
            <a:lin ang="16200000" scaled="0"/>
          </a:gradFill>
          <a:ln w="3175" cap="rnd" cmpd="sng">
            <a:solidFill>
              <a:srgbClr val="1E768C">
                <a:alpha val="100000"/>
              </a:srgbClr>
            </a:solidFill>
            <a:prstDash val="solid"/>
            <a:round/>
          </a:ln>
          <a:effectLst>
            <a:outerShdw algn="b" dir="5400000" dist="25400" kx="0" sx="100000" sy="100000">
              <a:srgbClr val="000000">
                <a:alpha val="45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48679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680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681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algn="r" marR="0">
              <a:buNone/>
              <a:defRPr b="0" sz="3000">
                <a:solidFill>
                  <a:schemeClr val="accent1"/>
                </a:solidFill>
                <a:effectLst>
                  <a:outerShdw algn="t" blurRad="50800" dir="5400000" dist="25000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/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anchor="t" anchorCtr="0" bIns="45720" compatLnSpc="1" lIns="91440" numCol="1" rIns="9144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baseline="0" b="0" cap="none" sz="3200" i="0" kern="120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algn="r" indent="0" marL="0" marR="18288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>
          <a:xfrm rot="0">
            <a:off x="715962" y="5002212"/>
            <a:ext cx="3802062" cy="1443037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577" name=""/>
          <p:cNvSpPr/>
          <p:nvPr/>
        </p:nvSpPr>
        <p:spPr>
          <a:xfrm rot="0">
            <a:off x="-53975" y="5784850"/>
            <a:ext cx="3802062" cy="838200"/>
          </a:xfrm>
          <a:custGeom>
            <a:avLst/>
            <a:gdLst>
              <a:gd name="l" fmla="*/ 0 w 5760"/>
              <a:gd name="t" fmla="*/ 0 h 528"/>
              <a:gd name="r" fmla="*/ 5760 w 5760"/>
              <a:gd name="b" fmla="*/ 528 h 528"/>
            </a:gdLst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grpSp>
        <p:nvGrpSpPr>
          <p:cNvPr id="23" name=""/>
          <p:cNvGrpSpPr/>
          <p:nvPr/>
        </p:nvGrpSpPr>
        <p:grpSpPr>
          <a:xfrm rot="0">
            <a:off x="-12700" y="5784850"/>
            <a:ext cx="3414712" cy="1092200"/>
            <a:chOff x="-8" y="3644"/>
            <a:chExt cx="2151" cy="688"/>
          </a:xfrm>
        </p:grpSpPr>
        <p:pic>
          <p:nvPicPr>
            <p:cNvPr id="2097152" name=""/>
            <p:cNvPicPr>
              <a:picLocks/>
            </p:cNvPicPr>
            <p:nvPr/>
          </p:nvPicPr>
          <p:blipFill>
            <a:blip xmlns:r="http://schemas.openxmlformats.org/officeDocument/2006/relationships" r:embed="rId12"/>
            <a:srcRect l="0" t="0" r="0" b="0"/>
            <a:stretch>
              <a:fillRect/>
            </a:stretch>
          </p:blipFill>
          <p:spPr>
            <a:xfrm rot="0">
              <a:off x="-8" y="3644"/>
              <a:ext cx="2151" cy="688"/>
            </a:xfrm>
            <a:prstGeom prst="rect"/>
            <a:noFill/>
            <a:ln>
              <a:noFill/>
            </a:ln>
          </p:spPr>
        </p:pic>
        <p:sp>
          <p:nvSpPr>
            <p:cNvPr id="1048578" name=""/>
            <p:cNvSpPr txBox="1"/>
            <p:nvPr/>
          </p:nvSpPr>
          <p:spPr>
            <a:xfrm rot="0">
              <a:off x="175" y="4045"/>
              <a:ext cx="1071" cy="227"/>
            </a:xfrm>
            <a:prstGeom prst="rect"/>
            <a:noFill/>
            <a:ln>
              <a:noFill/>
            </a:ln>
          </p:spPr>
          <p:txBody>
            <a:bodyPr anchor="ctr" bIns="45720" lIns="91440" rIns="91440" tIns="45720" vert="horz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Lucida Sans Unicode" pitchFamily="34" charset="0"/>
                  <a:sym typeface="Arial" pitchFamily="0" charset="0"/>
                </a:defRPr>
              </a:lvl5pPr>
            </a:lstStyle>
            <a:p>
              <a:pPr eaLnBrk="1" hangingPunct="1" latinLnBrk="1" lvl="0"/>
              <a:endParaRPr altLang="en-US" lang="en-US">
                <a:solidFill>
                  <a:srgbClr val="FFFFFF"/>
                </a:solidFill>
                <a:latin typeface="Lucida Sans Unicode" pitchFamily="34" charset="0"/>
              </a:endParaRPr>
            </a:p>
          </p:txBody>
        </p:sp>
      </p:grp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-19050" y="5772150"/>
            <a:ext cx="3421062" cy="1109662"/>
          </a:xfrm>
          <a:prstGeom prst="rect"/>
          <a:noFill/>
          <a:ln>
            <a:noFill/>
          </a:ln>
        </p:spPr>
      </p:pic>
      <p:sp>
        <p:nvSpPr>
          <p:cNvPr id="104857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0" name=""/>
          <p:cNvSpPr/>
          <p:nvPr>
            <p:ph type="body" sz="full" idx="1"/>
          </p:nvPr>
        </p:nvSpPr>
        <p:spPr>
          <a:xfrm rot="0">
            <a:off x="457200" y="1481137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6727825" y="6408737"/>
            <a:ext cx="19192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l" eaLnBrk="1" hangingPunct="1" latinLnBrk="1" lvl="0"/>
            <a:endParaRPr altLang="en-US" sz="1000" lang="en-US"/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4379912" y="6408737"/>
            <a:ext cx="2351087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endParaRPr altLang="en-US" sz="1000" lang="en-US"/>
          </a:p>
        </p:txBody>
      </p:sp>
      <p:sp>
        <p:nvSpPr>
          <p:cNvPr id="1048583" name=""/>
          <p:cNvSpPr/>
          <p:nvPr>
            <p:ph type="sldNum" sz="quarter" idx="4"/>
          </p:nvPr>
        </p:nvSpPr>
        <p:spPr>
          <a:xfrm rot="0">
            <a:off x="8647112" y="6408737"/>
            <a:ext cx="366712" cy="3651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Lucida Sans Unicode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/>
              <a:pPr algn="r" eaLnBrk="1" hangingPunct="1" latinLnBrk="1" lvl="0"/>
            </a:fld>
            <a:endParaRPr altLang="en-US" sz="1000" lang="en-US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dt="0" ftr="0" sldNum="0"/>
  <p:txStyles>
    <p:titleStyle>
      <a:lvl1pPr algn="l" fontAlgn="base" rtl="0">
        <a:spcBef>
          <a:spcPct val="0"/>
        </a:spcBef>
        <a:spcAft>
          <a:spcPct val="0"/>
        </a:spcAft>
        <a:defRPr b="1" sz="4100" kern="1200">
          <a:solidFill>
            <a:schemeClr val="tx2"/>
          </a:solidFill>
          <a:effectLst>
            <a:outerShdw algn="tl" blurRad="31750" dir="5400000" dist="25400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fontAlgn="base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2pPr>
      <a:lvl3pPr algn="l" fontAlgn="base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3pPr>
      <a:lvl4pPr algn="l" fontAlgn="base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4pPr>
      <a:lvl5pPr algn="l" fontAlgn="base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5pPr>
      <a:lvl6pPr algn="l" fontAlgn="base" marL="457200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6pPr>
      <a:lvl7pPr algn="l" fontAlgn="base" marL="914400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7pPr>
      <a:lvl8pPr algn="l" fontAlgn="base" marL="1371600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8pPr>
      <a:lvl9pPr algn="l" fontAlgn="base" marL="1828800" rtl="0">
        <a:spcBef>
          <a:spcPct val="0"/>
        </a:spcBef>
        <a:spcAft>
          <a:spcPct val="0"/>
        </a:spcAft>
        <a:defRPr b="1" sz="4100">
          <a:solidFill>
            <a:schemeClr val="tx2"/>
          </a:solidFill>
          <a:latin typeface="Lucida Sans Unicode" pitchFamily="34" charset="0"/>
        </a:defRPr>
      </a:lvl9pPr>
    </p:titleStyle>
    <p:bodyStyle>
      <a:lvl1pPr algn="l" fontAlgn="base" indent="-255588" marL="365125" rtl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28600" marL="620713" rtl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algn="l" fontAlgn="base" indent="-228600" marL="858838" rtl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algn="l" fontAlgn="base" indent="-228600" marL="1143000" rtl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algn="l" fontAlgn="base" indent="-228600" marL="1371600" rtl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00200" rtl="0">
        <a:spcBef>
          <a:spcPts val="350"/>
        </a:spcBef>
        <a:buClr>
          <a:schemeClr val="accent3"/>
        </a:buClr>
        <a:buFont typeface="Wingdings 2"/>
        <a:buChar char="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8288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0574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286000" rtl="0">
        <a:spcBef>
          <a:spcPts val="350"/>
        </a:spcBef>
        <a:buClr>
          <a:schemeClr val="accent3"/>
        </a:buClr>
        <a:buFont typeface="Wingdings 2"/>
        <a:buChar char="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audio" Target="../media/media1.wav"/><Relationship Id="rId3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audio" Target="../media/media4.wav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audio" Target="../media/media5.wav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audio" Target="../media/media1.wav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audio" Target="../media/media2.wav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audio" Target="../media/media3.wav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audio" Target="../media/media2.wav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audio" Target="../media/media3.wav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audio" Target="../media/media2.wav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audio" Target="../media/media3.wav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audio" Target="../media/media3.wav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audio" Target="../media/media1.wav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908050" y="-152400"/>
            <a:ext cx="8547100" cy="1079500"/>
          </a:xfrm>
          <a:prstGeom prst="rect"/>
          <a:noFill/>
          <a:ln>
            <a:noFill/>
          </a:ln>
        </p:spPr>
      </p:pic>
      <p:sp>
        <p:nvSpPr>
          <p:cNvPr id="1048741" name=""/>
          <p:cNvSpPr txBox="1"/>
          <p:nvPr/>
        </p:nvSpPr>
        <p:spPr>
          <a:xfrm>
            <a:off x="2572000" y="3219450"/>
            <a:ext cx="4000000" cy="1424939"/>
          </a:xfrm>
          <a:prstGeom prst="rect"/>
        </p:spPr>
        <p:txBody>
          <a:bodyPr rtlCol="0" wrap="square">
            <a:spAutoFit/>
          </a:bodyPr>
          <a:p>
            <a:r>
              <a:rPr altLang="en-US" b="1" sz="9000" lang="en-US">
                <a:solidFill>
                  <a:srgbClr val="008000"/>
                </a:solidFill>
              </a:rPr>
              <a:t>স</a:t>
            </a:r>
            <a:r>
              <a:rPr altLang="en-US" b="1" sz="9000" lang="en-US">
                <a:solidFill>
                  <a:srgbClr val="008000"/>
                </a:solidFill>
              </a:rPr>
              <a:t>্</a:t>
            </a:r>
            <a:r>
              <a:rPr altLang="en-US" b="1" sz="9000" lang="en-US">
                <a:solidFill>
                  <a:srgbClr val="008000"/>
                </a:solidFill>
              </a:rPr>
              <a:t>ব</a:t>
            </a:r>
            <a:r>
              <a:rPr altLang="en-US" b="1" sz="9000" lang="en-US">
                <a:solidFill>
                  <a:srgbClr val="008000"/>
                </a:solidFill>
              </a:rPr>
              <a:t>া</a:t>
            </a:r>
            <a:r>
              <a:rPr altLang="en-US" b="1" sz="9000" lang="en-US">
                <a:solidFill>
                  <a:srgbClr val="008000"/>
                </a:solidFill>
              </a:rPr>
              <a:t>গ</a:t>
            </a:r>
            <a:r>
              <a:rPr altLang="en-US" b="1" sz="9000" lang="en-US">
                <a:solidFill>
                  <a:srgbClr val="008000"/>
                </a:solidFill>
              </a:rPr>
              <a:t>ত</a:t>
            </a:r>
            <a:r>
              <a:rPr altLang="en-US" b="1" sz="9000" lang="en-US">
                <a:solidFill>
                  <a:srgbClr val="008000"/>
                </a:solidFill>
              </a:rPr>
              <a:t>ম</a:t>
            </a:r>
            <a:endParaRPr b="1" sz="90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 advClick="1">
    <p:wheel spokes="8"/>
    <p:sndAc>
      <p:stSnd loop="0">
        <p:snd r:embed="rId2"/>
      </p:stSnd>
    </p:sndAc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5" name=""/>
          <p:cNvSpPr/>
          <p:nvPr/>
        </p:nvSpPr>
        <p:spPr>
          <a:xfrm rot="0">
            <a:off x="0" y="2133600"/>
            <a:ext cx="8077200" cy="6352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40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সন্ত্রাসবাদের কুফল দুই ভাবে প্রতিফলিত হয়-</a:t>
            </a:r>
            <a:endParaRPr altLang="en-US" sz="40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60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প্রথমতঃ </a:t>
            </a:r>
            <a:endParaRPr altLang="en-US" sz="60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36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সন্ত্রাসী নিজে চরম ক্ষতিগ্রস্থ হয়,হাদীছেপাকে নবীজির বাণী</a:t>
            </a:r>
            <a:endParaRPr altLang="en-US" sz="3600" lang="en-US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36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 পরকালীন শাস্থির আগে পার্থিব জগতে তার চরম করুণ পরিনতি  হয়।  যেমন-বাংলা  </a:t>
            </a:r>
            <a:r>
              <a:rPr altLang="en-US" sz="36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ভাই,শায়েখ আব্দুর রহমান ,  এরশাদ শিকদার, দাউদ ইব্রাহিম,   পিচ্চি হান্নান </a:t>
            </a:r>
            <a:r>
              <a:rPr altLang="en-US" sz="32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।</a:t>
            </a:r>
            <a:endParaRPr altLang="en-US" sz="3200" lang="en-US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endParaRPr altLang="en-US" sz="3200" lang="en-US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endParaRPr altLang="en-US" sz="3200" lang="en-US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26" name=""/>
          <p:cNvSpPr/>
          <p:nvPr/>
        </p:nvSpPr>
        <p:spPr>
          <a:xfrm rot="0">
            <a:off x="762000" y="3244850"/>
            <a:ext cx="1905000" cy="3683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bn-BD">
                <a:solidFill>
                  <a:srgbClr val="663300"/>
                </a:solidFill>
                <a:latin typeface="NikoshBAN" pitchFamily="2" charset="0"/>
                <a:ea typeface="NikoshBAN" pitchFamily="2" charset="0"/>
              </a:rPr>
              <a:t>-</a:t>
            </a:r>
          </a:p>
        </p:txBody>
      </p:sp>
      <p:sp>
        <p:nvSpPr>
          <p:cNvPr id="1048627" name=""/>
          <p:cNvSpPr/>
          <p:nvPr/>
        </p:nvSpPr>
        <p:spPr>
          <a:xfrm rot="0">
            <a:off x="762000" y="381000"/>
            <a:ext cx="7772400" cy="1600200"/>
          </a:xfrm>
          <a:prstGeom prst="ellipse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5400" lang="bn-BD">
                <a:solidFill>
                  <a:srgbClr val="98CC00"/>
                </a:solidFill>
                <a:latin typeface="NikoshBAN" pitchFamily="2" charset="0"/>
                <a:ea typeface="NikoshBAN" pitchFamily="2" charset="0"/>
              </a:rPr>
              <a:t>সন্ত্রাসবাদের কুফলঃ-</a:t>
            </a:r>
            <a:endParaRPr altLang="en-US" b="1" sz="5400" lang="bn-BD">
              <a:solidFill>
                <a:srgbClr val="98CC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fast" advClick="1">
    <p:blinds dir="horz"/>
    <p:sndAc>
      <p:stSnd loop="0">
        <p:snd r:embed="rId1"/>
      </p:stSnd>
    </p:sndAc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/>
        </p:nvSpPr>
        <p:spPr>
          <a:xfrm rot="0">
            <a:off x="0" y="0"/>
            <a:ext cx="9144000" cy="6858000"/>
          </a:xfrm>
          <a:prstGeom prst="bevel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6000" lang="bn-BD">
                <a:solidFill>
                  <a:srgbClr val="6600CC"/>
                </a:solidFill>
                <a:latin typeface="NikoshBAN" pitchFamily="2" charset="0"/>
                <a:ea typeface="NikoshBAN" pitchFamily="2" charset="0"/>
              </a:rPr>
              <a:t>দ্বিতীয়তঃ </a:t>
            </a:r>
            <a:endParaRPr altLang="en-US" sz="6000" lang="bn-BD">
              <a:solidFill>
                <a:srgbClr val="6600CC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4400" lang="en-US">
                <a:solidFill>
                  <a:srgbClr val="6600CC"/>
                </a:solidFill>
                <a:latin typeface="NikoshBAN" pitchFamily="2" charset="0"/>
                <a:ea typeface="NikoshBAN" pitchFamily="2" charset="0"/>
              </a:rPr>
              <a:t>সন্ত্রাসী তার সন্ত্রাস মূলক কর্মকাণ্ডের নিজ পরিবার,দেশ, ও জাতির জন্য চরম বিপর্যয় ডেকে আনে। যেমনঃ টুইন টাওয়ারে হামলার জন্য আফগানিস্থানে হামলা ।  আই,এস,বোকোহারাম এর অপকর্মের  জন্য মুসলমানদের  বর্তমান করুণ অবস্থা।    </a:t>
            </a:r>
            <a:endParaRPr altLang="en-US" sz="4400" lang="en-US">
              <a:solidFill>
                <a:srgbClr val="6600CC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4400" lang="en-US">
                <a:solidFill>
                  <a:srgbClr val="6600CC"/>
                </a:solidFill>
                <a:latin typeface="NikoshBAN" pitchFamily="2" charset="0"/>
                <a:ea typeface="NikoshBAN" pitchFamily="2" charset="0"/>
              </a:rPr>
              <a:t>জে, এম, বি, হলিঅটিজেন, এবং প্রকাশ্যে বিশ্বজিত হত্যার কারণে আন্তর্জাতিক ভাবে বাংলাদেশের সুনাম ক্ষুন্ন হয়।     </a:t>
            </a:r>
            <a:endParaRPr altLang="en-US" sz="4400" lang="en-US">
              <a:solidFill>
                <a:srgbClr val="6600CC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wedge/>
    <p:sndAc>
      <p:stSnd loop="0">
        <p:snd r:embed="rId1"/>
      </p:stSnd>
    </p:sndAc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"/>
          <p:cNvSpPr/>
          <p:nvPr/>
        </p:nvSpPr>
        <p:spPr>
          <a:xfrm rot="0">
            <a:off x="0" y="-433387"/>
            <a:ext cx="9525000" cy="7291387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30" name=""/>
          <p:cNvSpPr/>
          <p:nvPr/>
        </p:nvSpPr>
        <p:spPr>
          <a:xfrm rot="0">
            <a:off x="0" y="0"/>
            <a:ext cx="9296400" cy="1143000"/>
          </a:xfrm>
          <a:prstGeom prst="wedgeRoundRectCallout">
            <a:avLst>
              <a:gd name="adj1" fmla="val -24486"/>
              <a:gd name="adj2" fmla="val 76389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666699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4200" lang="bn-BD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সন্ত্রাসী কর্মকাণ্ড থেকে পরিত্রানের উপায়ঃ-</a:t>
            </a:r>
            <a:endParaRPr altLang="en-US" b="1" sz="4200" lang="bn-BD">
              <a:solidFill>
                <a:srgbClr val="9933FF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31" name=""/>
          <p:cNvSpPr/>
          <p:nvPr/>
        </p:nvSpPr>
        <p:spPr>
          <a:xfrm rot="0">
            <a:off x="0" y="838200"/>
            <a:ext cx="9296400" cy="6019800"/>
          </a:xfrm>
          <a:prstGeom prst="rect"/>
          <a:solidFill>
            <a:schemeClr val="lt1"/>
          </a:solidFill>
          <a:ln>
            <a:noFill/>
          </a:ln>
          <a:effectLst>
            <a:prstShdw prst="shdw17" dir="2699999" dist="17960">
              <a:srgbClr val="999999">
                <a:alpha val="100000"/>
              </a:srgbClr>
            </a:prst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সুন্ত্রাসী কর্মকাণ্ড থেকে পরিত্রানের উপায় হচ্ছে –শিক্ষার সাথে 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নৈতিক জ্ঞানের সমন্বয় ঘটানো।মানুষের মধ্যে আল্লাহ ওপরকাল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 ভীতি জাগরুক করা ।সামাজিক সচেতনতা সৃষ্টি করে সংঘবদ্ধ 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ভাবে অন্যায়কে কঠোরহাতে দমন করা । ন্যায় বিচার নিশ্চিত 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করার পাশাপাশি অন্যের অধিকারের প্রতি সুতীক্ষ্ণ দৃষ্টি রাখা ।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সন্ত্রাসীর শাস্তির  বিধানে শিথিলতা না দেখানো। সর্বোপরি ধর্মীয়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 অনুশাসন অনুশীলন ও বাস্তবায়নের মাধ্যমে  সন্ত্রাসী কর্মকাণ্ড 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600" lang="bn-BD">
                <a:solidFill>
                  <a:srgbClr val="FF6600"/>
                </a:solidFill>
                <a:latin typeface="NikoshBAN" pitchFamily="2" charset="0"/>
                <a:ea typeface="NikoshBAN" pitchFamily="2" charset="0"/>
              </a:rPr>
              <a:t>থেকে পরিত্রান পাওয়া যেতে পারে । </a:t>
            </a:r>
            <a:endParaRPr altLang="en-US" sz="3600" lang="bn-BD">
              <a:solidFill>
                <a:srgbClr val="FF66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endParaRPr altLang="en-US" sz="2400" lang="bn-BD">
              <a:solidFill>
                <a:srgbClr val="FF6600"/>
              </a:solidFill>
              <a:ea typeface="Vrinda" pitchFamily="0" charset="0"/>
            </a:endParaRPr>
          </a:p>
          <a:p>
            <a:pPr algn="l" eaLnBrk="1" hangingPunct="1" latinLnBrk="1" lvl="0"/>
            <a:endParaRPr altLang="en-US" sz="1400" lang="zh-CN">
              <a:solidFill>
                <a:srgbClr val="FF6600"/>
              </a:solidFill>
              <a:ea typeface="Vrinda" pitchFamily="0" charset="0"/>
            </a:endParaRPr>
          </a:p>
        </p:txBody>
      </p:sp>
    </p:spTree>
  </p:cSld>
  <p:clrMapOvr>
    <a:masterClrMapping/>
  </p:clrMapOvr>
  <p:transition spd="slow" advClick="1">
    <p:wipe dir="u"/>
    <p:sndAc>
      <p:stSnd loop="0">
        <p:snd r:embed="rId1"/>
      </p:stSnd>
    </p:sndAc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33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34" name=""/>
          <p:cNvSpPr txBox="1"/>
          <p:nvPr/>
        </p:nvSpPr>
        <p:spPr>
          <a:xfrm rot="0">
            <a:off x="1981200" y="6735762"/>
            <a:ext cx="4953000" cy="2444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>
              <a:spcBef>
                <a:spcPct val="50000"/>
              </a:spcBef>
            </a:pPr>
            <a:r>
              <a:rPr altLang="en-US" sz="1000" lang="bn-BD">
                <a:solidFill>
                  <a:srgbClr val="996633"/>
                </a:solidFill>
                <a:ea typeface="Vrinda" pitchFamily="0" charset="0"/>
              </a:rPr>
              <a:t>, </a:t>
            </a:r>
          </a:p>
        </p:txBody>
      </p:sp>
      <p:sp>
        <p:nvSpPr>
          <p:cNvPr id="1048635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bn-BD"/>
              <a:t> </a:t>
            </a:r>
          </a:p>
        </p:txBody>
      </p:sp>
      <p:sp>
        <p:nvSpPr>
          <p:cNvPr id="1048636" name=""/>
          <p:cNvSpPr/>
          <p:nvPr/>
        </p:nvSpPr>
        <p:spPr>
          <a:xfrm rot="0">
            <a:off x="2590800" y="381000"/>
            <a:ext cx="4648200" cy="1752600"/>
          </a:xfrm>
          <a:prstGeom prst="ellipse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6000" lang="bn-BD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মূল্যায়নঃ   </a:t>
            </a:r>
            <a:endParaRPr altLang="en-US" sz="6000" lang="bn-BD">
              <a:solidFill>
                <a:srgbClr val="9933FF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37" name=""/>
          <p:cNvSpPr/>
          <p:nvPr/>
        </p:nvSpPr>
        <p:spPr>
          <a:xfrm rot="0">
            <a:off x="304800" y="2286000"/>
            <a:ext cx="8686800" cy="3962400"/>
          </a:xfrm>
          <a:prstGeom prst="flowChartProcess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40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১।       </a:t>
            </a:r>
            <a:r>
              <a:rPr altLang="en-US" b="1" sz="4000" lang="ar-SA">
                <a:solidFill>
                  <a:srgbClr val="FF9900"/>
                </a:solidFill>
                <a:latin typeface="NikoshBAN" pitchFamily="2" charset="0"/>
              </a:rPr>
              <a:t>الارها ب</a:t>
            </a:r>
            <a:r>
              <a:rPr altLang="en-US" b="1" sz="4000" lang="bn-BD">
                <a:solidFill>
                  <a:srgbClr val="FF9900"/>
                </a:solidFill>
                <a:latin typeface="NikoshBAN" pitchFamily="2" charset="0"/>
                <a:ea typeface="Vrinda" pitchFamily="0" charset="0"/>
              </a:rPr>
              <a:t>    </a:t>
            </a:r>
            <a:r>
              <a:rPr altLang="en-US" b="1" sz="40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শব্দটি কোন বাবের মাসদার? </a:t>
            </a:r>
            <a:endParaRPr altLang="en-US" b="1" sz="4000" lang="bn-BD">
              <a:solidFill>
                <a:srgbClr val="FF99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b="1" sz="40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২। জে, এম ,বি;  আই, এস এর কর্মকান্ড কি ইসলাম সমর্থন করে ?</a:t>
            </a:r>
            <a:endParaRPr altLang="en-US" b="1" sz="4000" lang="bn-BD">
              <a:solidFill>
                <a:srgbClr val="FF99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b="1" sz="40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৩। ইসলামের নামে নিরীহ মানুষকে হত্যা করা কী?     </a:t>
            </a:r>
            <a:endParaRPr altLang="en-US" b="1" sz="4000" lang="bn-BD">
              <a:solidFill>
                <a:srgbClr val="FF99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circle/>
    <p:sndAc>
      <p:stSnd loop="0">
        <p:snd r:embed="rId1"/>
      </p:stSnd>
    </p:sndAc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39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0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1" name=""/>
          <p:cNvSpPr txBox="1"/>
          <p:nvPr/>
        </p:nvSpPr>
        <p:spPr>
          <a:xfrm rot="0">
            <a:off x="1981200" y="6735762"/>
            <a:ext cx="4953000" cy="2444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>
              <a:spcBef>
                <a:spcPct val="50000"/>
              </a:spcBef>
            </a:pPr>
            <a:r>
              <a:rPr altLang="en-US" sz="1000" lang="bn-BD">
                <a:solidFill>
                  <a:srgbClr val="996633"/>
                </a:solidFill>
                <a:ea typeface="Vrinda" pitchFamily="0" charset="0"/>
              </a:rPr>
              <a:t>শেখ মোঃ মোশাহিদ আলী,হাজী আলীম উল্লাহ সিনিয়র আলিম মাদরাসা, চুনারুঘাট , হবিগঞ্জ </a:t>
            </a:r>
          </a:p>
        </p:txBody>
      </p:sp>
      <p:sp>
        <p:nvSpPr>
          <p:cNvPr id="1048642" name=""/>
          <p:cNvSpPr/>
          <p:nvPr/>
        </p:nvSpPr>
        <p:spPr>
          <a:xfrm rot="0">
            <a:off x="1066800" y="381000"/>
            <a:ext cx="6858000" cy="762000"/>
          </a:xfrm>
          <a:prstGeom prst="flowChartAlternateProcess"/>
          <a:solidFill>
            <a:schemeClr val="lt1"/>
          </a:solidFill>
          <a:ln w="9525" cap="flat" cmpd="sng">
            <a:prstDash val="solid"/>
            <a:round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6000" lang="bn-BD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দলীয়  কাজ</a:t>
            </a:r>
            <a:endParaRPr altLang="en-US" b="1" sz="6000" lang="bn-BD">
              <a:solidFill>
                <a:srgbClr val="9933FF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43" name=""/>
          <p:cNvSpPr/>
          <p:nvPr/>
        </p:nvSpPr>
        <p:spPr>
          <a:xfrm rot="0">
            <a:off x="1295400" y="3657600"/>
            <a:ext cx="381000" cy="228600"/>
          </a:xfrm>
          <a:custGeom>
            <a:avLst/>
            <a:gdLst>
              <a:gd name="l" fmla="*/ 117737 w 381000"/>
              <a:gd name="t" fmla="*/ 87318 h 228600"/>
              <a:gd name="r" fmla="*/ 263263 w 381000"/>
              <a:gd name="b" fmla="*/ 174634 h 228600"/>
            </a:gdLst>
            <a:ahLst/>
            <a:rect l="l" t="t" r="r" b="b"/>
            <a:pathLst>
              <a:path w="381000" h="228600">
                <a:moveTo>
                  <a:pt x="0" y="87317"/>
                </a:moveTo>
                <a:lnTo>
                  <a:pt x="145530" y="87318"/>
                </a:lnTo>
                <a:lnTo>
                  <a:pt x="190500" y="0"/>
                </a:lnTo>
                <a:lnTo>
                  <a:pt x="235470" y="87318"/>
                </a:lnTo>
                <a:lnTo>
                  <a:pt x="381000" y="87317"/>
                </a:lnTo>
                <a:lnTo>
                  <a:pt x="263263" y="141282"/>
                </a:lnTo>
                <a:lnTo>
                  <a:pt x="308236" y="228599"/>
                </a:lnTo>
                <a:lnTo>
                  <a:pt x="190500" y="174634"/>
                </a:lnTo>
                <a:lnTo>
                  <a:pt x="72764" y="228599"/>
                </a:lnTo>
                <a:lnTo>
                  <a:pt x="117737" y="141282"/>
                </a:lnTo>
              </a:path>
            </a:pathLst>
          </a:custGeom>
          <a:solidFill>
            <a:schemeClr val="lt1"/>
          </a:solidFill>
          <a:ln w="9525" cap="flat" cmpd="sng"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4" name=""/>
          <p:cNvSpPr/>
          <p:nvPr/>
        </p:nvSpPr>
        <p:spPr>
          <a:xfrm rot="0">
            <a:off x="457200" y="3124200"/>
            <a:ext cx="8686800" cy="1295400"/>
          </a:xfrm>
          <a:prstGeom prst="rect"/>
          <a:solidFill>
            <a:schemeClr val="lt1"/>
          </a:solidFill>
          <a:ln w="9525" cap="flat" cmpd="sng"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4000" lang="ar-SA">
                <a:solidFill>
                  <a:srgbClr val="FF9900"/>
                </a:solidFill>
                <a:latin typeface="NikoshBAN" pitchFamily="2" charset="0"/>
              </a:rPr>
              <a:t>الارها </a:t>
            </a:r>
            <a:r>
              <a:rPr altLang="en-US" b="1" sz="3600" lang="ar-SA">
                <a:solidFill>
                  <a:srgbClr val="FF9900"/>
                </a:solidFill>
                <a:latin typeface="NikoshBAN" pitchFamily="2" charset="0"/>
              </a:rPr>
              <a:t>ب</a:t>
            </a:r>
            <a:r>
              <a:rPr altLang="en-US" b="1" sz="36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 বা সন্ত্রাসবাদ  </a:t>
            </a:r>
            <a:r>
              <a:rPr altLang="en-US" b="1" sz="3600" lang="bn-BD">
                <a:solidFill>
                  <a:srgbClr val="FF9900"/>
                </a:solidFill>
                <a:latin typeface="NikoshBAN" pitchFamily="2" charset="0"/>
                <a:ea typeface="NikoshBAN" pitchFamily="2" charset="0"/>
              </a:rPr>
              <a:t>থেকে পরিত্রাণের উপায় বর্ণনা কর </a:t>
            </a:r>
            <a:r>
              <a:rPr altLang="en-US" b="1" sz="2400" lang="zh-CN">
                <a:solidFill>
                  <a:srgbClr val="FF9900"/>
                </a:solidFill>
                <a:ea typeface="Vrinda" pitchFamily="0" charset="0"/>
              </a:rPr>
              <a:t>।</a:t>
            </a:r>
            <a:endParaRPr altLang="en-US" b="1" sz="2400" lang="zh-CN">
              <a:solidFill>
                <a:srgbClr val="FF9900"/>
              </a:solidFill>
              <a:ea typeface="Vrinda" pitchFamily="0" charset="0"/>
            </a:endParaRPr>
          </a:p>
        </p:txBody>
      </p:sp>
    </p:spTree>
  </p:cSld>
  <p:clrMapOvr>
    <a:masterClrMapping/>
  </p:clrMapOvr>
  <p:transition spd="slow" advClick="1">
    <p:pull dir="d"/>
    <p:sndAc>
      <p:stSnd loop="0">
        <p:snd r:embed="rId1"/>
      </p:stSnd>
    </p:sndAc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5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6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7" name=""/>
          <p:cNvSpPr/>
          <p:nvPr/>
        </p:nvSpPr>
        <p:spPr>
          <a:xfrm rot="0">
            <a:off x="-152400" y="152400"/>
            <a:ext cx="9144000" cy="67056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48" name=""/>
          <p:cNvSpPr txBox="1"/>
          <p:nvPr/>
        </p:nvSpPr>
        <p:spPr>
          <a:xfrm rot="0">
            <a:off x="3048000" y="381000"/>
            <a:ext cx="2667000" cy="1691640"/>
          </a:xfrm>
          <a:prstGeom prst="rect"/>
          <a:noFill/>
          <a:ln>
            <a:noFill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5400" lang="bn-BD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বাড়ির কাজ</a:t>
            </a:r>
            <a:endParaRPr altLang="en-US" b="1" sz="5400" lang="bn-BD">
              <a:solidFill>
                <a:srgbClr val="6600CC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49" name=""/>
          <p:cNvSpPr/>
          <p:nvPr/>
        </p:nvSpPr>
        <p:spPr>
          <a:xfrm rot="0">
            <a:off x="1219200" y="3886200"/>
            <a:ext cx="457200" cy="533400"/>
          </a:xfrm>
          <a:prstGeom prst="sun"/>
          <a:solidFill>
            <a:schemeClr val="lt1"/>
          </a:solidFill>
          <a:ln w="9525" cap="flat" cmpd="sng"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50" name=""/>
          <p:cNvSpPr txBox="1"/>
          <p:nvPr/>
        </p:nvSpPr>
        <p:spPr>
          <a:xfrm rot="0">
            <a:off x="-152400" y="3134360"/>
            <a:ext cx="9144000" cy="1285240"/>
          </a:xfrm>
          <a:prstGeom prst="rect"/>
          <a:noFill/>
          <a:ln>
            <a:noFill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2000" lang="bn-BD">
                <a:solidFill>
                  <a:srgbClr val="9933FF"/>
                </a:solidFill>
                <a:effectLst>
                  <a:outerShdw algn="tl" blurRad="38100" dir="2700000" dist="38100">
                    <a:srgbClr val="C0C0C0"/>
                  </a:outerShdw>
                </a:effectLst>
                <a:ea typeface="Vrinda" pitchFamily="0" charset="0"/>
              </a:rPr>
              <a:t> </a:t>
            </a:r>
            <a:r>
              <a:rPr altLang="en-US" b="1" sz="4000" lang="en-US">
                <a:solidFill>
                  <a:srgbClr val="9933FF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সন্ত্রাস বাদ  কীভাবে  সমাজকে বসবাসের  অনুপযোগী  করে তুলছে ? বর্ণনা কর। </a:t>
            </a:r>
            <a:endParaRPr altLang="en-US" b="1" sz="4000" lang="en-US">
              <a:solidFill>
                <a:srgbClr val="9933FF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1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52" name=""/>
          <p:cNvSpPr/>
          <p:nvPr/>
        </p:nvSpPr>
        <p:spPr>
          <a:xfrm rot="0">
            <a:off x="0" y="3048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54" name=""/>
          <p:cNvSpPr/>
          <p:nvPr/>
        </p:nvSpPr>
        <p:spPr>
          <a:xfrm rot="0">
            <a:off x="-304800" y="1302543"/>
            <a:ext cx="9144000" cy="1433512"/>
          </a:xfrm>
          <a:prstGeom prst="rect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8800" lang="bn-BD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সকলকে ধন্যবাদ </a:t>
            </a:r>
            <a:endParaRPr altLang="en-US" sz="8800" lang="bn-BD">
              <a:solidFill>
                <a:srgbClr val="9933FF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586" name=""/>
          <p:cNvSpPr/>
          <p:nvPr/>
        </p:nvSpPr>
        <p:spPr>
          <a:xfrm rot="0">
            <a:off x="152400" y="304800"/>
            <a:ext cx="8839200" cy="6400800"/>
          </a:xfrm>
          <a:prstGeom prst="rect"/>
          <a:solidFill>
            <a:srgbClr val="FFC000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pic>
        <p:nvPicPr>
          <p:cNvPr id="2097158" name="" descr="Screenshot_1"/>
          <p:cNvPicPr>
            <a:picLocks/>
          </p:cNvPicPr>
          <p:nvPr/>
        </p:nvPicPr>
        <p:blipFill>
          <a:blip xmlns:r="http://schemas.openxmlformats.org/officeDocument/2006/relationships" r:embed="rId1"/>
          <a:srcRect t="3839" b="3839"/>
          <a:stretch>
            <a:fillRect/>
          </a:stretch>
        </p:blipFill>
        <p:spPr>
          <a:xfrm rot="0">
            <a:off x="304800" y="1676400"/>
            <a:ext cx="3505200" cy="4257675"/>
          </a:xfrm>
          <a:prstGeom prst="rect"/>
          <a:noFill/>
          <a:ln>
            <a:noFill/>
          </a:ln>
        </p:spPr>
      </p:pic>
      <p:sp>
        <p:nvSpPr>
          <p:cNvPr id="1048587" name=""/>
          <p:cNvSpPr txBox="1"/>
          <p:nvPr/>
        </p:nvSpPr>
        <p:spPr>
          <a:xfrm rot="0">
            <a:off x="4267200" y="1295400"/>
            <a:ext cx="4495800" cy="6708139"/>
          </a:xfrm>
          <a:prstGeom prst="rect"/>
          <a:noFill/>
          <a:ln>
            <a:noFill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/>
            <a:r>
              <a:rPr altLang="en-US" sz="3200" lang="bn-BD">
                <a:latin typeface="NikoshBAN" pitchFamily="2" charset="0"/>
                <a:ea typeface="NikoshBAN" pitchFamily="2" charset="0"/>
              </a:rPr>
              <a:t>     </a:t>
            </a:r>
            <a:r>
              <a:rPr altLang="en-US" sz="4800" lang="bn-BD">
                <a:solidFill>
                  <a:srgbClr val="7030A0"/>
                </a:solidFill>
                <a:latin typeface="NikoshBAN" pitchFamily="2" charset="0"/>
                <a:ea typeface="NikoshBAN" pitchFamily="2" charset="0"/>
              </a:rPr>
              <a:t>শিক্ষক পরিচিতিঃ </a:t>
            </a:r>
            <a:endParaRPr altLang="en-US" sz="4800" lang="bn-BD">
              <a:solidFill>
                <a:srgbClr val="7030A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মোঃ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আ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ব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্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দ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ু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ল</a:t>
            </a:r>
            <a:r>
              <a:rPr altLang="bn-BD" sz="48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 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স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া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ল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া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ম</a:t>
            </a:r>
            <a:r>
              <a:rPr altLang="bn-BD" sz="48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 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ত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র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প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দ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া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র</a:t>
            </a:r>
            <a:r>
              <a:rPr altLang="en-US" sz="48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 </a:t>
            </a:r>
            <a:endParaRPr altLang="en-US" lang="zh-CN">
              <a:solidFill>
                <a:srgbClr val="0000FF"/>
              </a:solidFill>
            </a:endParaRPr>
          </a:p>
          <a:p>
            <a:pPr eaLnBrk="1" hangingPunct="1" latinLnBrk="1" lvl="0"/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সহকারি </a:t>
            </a:r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ম</a:t>
            </a:r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ৌ</a:t>
            </a:r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ল</a:t>
            </a:r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ভ</a:t>
            </a:r>
            <a:r>
              <a:rPr altLang="en-US" sz="1900" lang="bn-BD">
                <a:solidFill>
                  <a:srgbClr val="C00000"/>
                </a:solidFill>
                <a:latin typeface="NikoshBAN" pitchFamily="2" charset="0"/>
                <a:ea typeface="NikoshBAN" pitchFamily="2" charset="0"/>
              </a:rPr>
              <a:t>ী</a:t>
            </a:r>
            <a:endParaRPr altLang="en-US" sz="1900" lang="zh-CN"/>
          </a:p>
          <a:p>
            <a:pPr eaLnBrk="1" hangingPunct="1" latinLnBrk="1" lvl="0"/>
            <a:r>
              <a:rPr altLang="en-US" lang="zh-CN">
                <a:solidFill>
                  <a:srgbClr val="008000"/>
                </a:solidFill>
              </a:rPr>
              <a:t>হ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জ</a:t>
            </a:r>
            <a:r>
              <a:rPr altLang="en-US" lang="zh-CN">
                <a:solidFill>
                  <a:srgbClr val="008000"/>
                </a:solidFill>
              </a:rPr>
              <a:t>ী</a:t>
            </a:r>
            <a:r>
              <a:rPr altLang="zh-CN" lang="en-US">
                <a:solidFill>
                  <a:srgbClr val="008000"/>
                </a:solidFill>
              </a:rPr>
              <a:t> </a:t>
            </a:r>
            <a:r>
              <a:rPr altLang="en-US" lang="zh-CN">
                <a:solidFill>
                  <a:srgbClr val="008000"/>
                </a:solidFill>
              </a:rPr>
              <a:t>আ</a:t>
            </a:r>
            <a:r>
              <a:rPr altLang="en-US" lang="zh-CN">
                <a:solidFill>
                  <a:srgbClr val="008000"/>
                </a:solidFill>
              </a:rPr>
              <a:t>ল</a:t>
            </a:r>
            <a:r>
              <a:rPr altLang="en-US" lang="zh-CN">
                <a:solidFill>
                  <a:srgbClr val="008000"/>
                </a:solidFill>
              </a:rPr>
              <a:t>ী</a:t>
            </a:r>
            <a:r>
              <a:rPr altLang="en-US" lang="zh-CN">
                <a:solidFill>
                  <a:srgbClr val="008000"/>
                </a:solidFill>
              </a:rPr>
              <a:t>ম</a:t>
            </a:r>
            <a:r>
              <a:rPr altLang="zh-CN" lang="en-US">
                <a:solidFill>
                  <a:srgbClr val="008000"/>
                </a:solidFill>
              </a:rPr>
              <a:t> </a:t>
            </a:r>
            <a:r>
              <a:rPr altLang="en-US" lang="zh-CN">
                <a:solidFill>
                  <a:srgbClr val="008000"/>
                </a:solidFill>
              </a:rPr>
              <a:t>উ</a:t>
            </a:r>
            <a:r>
              <a:rPr altLang="en-US" lang="zh-CN">
                <a:solidFill>
                  <a:srgbClr val="008000"/>
                </a:solidFill>
              </a:rPr>
              <a:t>ল</a:t>
            </a:r>
            <a:r>
              <a:rPr altLang="en-US" lang="zh-CN">
                <a:solidFill>
                  <a:srgbClr val="008000"/>
                </a:solidFill>
              </a:rPr>
              <a:t>্</a:t>
            </a:r>
            <a:r>
              <a:rPr altLang="en-US" lang="zh-CN">
                <a:solidFill>
                  <a:srgbClr val="008000"/>
                </a:solidFill>
              </a:rPr>
              <a:t>ল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হ</a:t>
            </a:r>
            <a:r>
              <a:rPr altLang="zh-CN" lang="en-US">
                <a:solidFill>
                  <a:srgbClr val="008000"/>
                </a:solidFill>
              </a:rPr>
              <a:t> </a:t>
            </a:r>
            <a:r>
              <a:rPr altLang="en-US" lang="zh-CN">
                <a:solidFill>
                  <a:srgbClr val="008000"/>
                </a:solidFill>
              </a:rPr>
              <a:t>স</a:t>
            </a:r>
            <a:r>
              <a:rPr altLang="en-US" lang="zh-CN">
                <a:solidFill>
                  <a:srgbClr val="008000"/>
                </a:solidFill>
              </a:rPr>
              <a:t>ি</a:t>
            </a:r>
            <a:r>
              <a:rPr altLang="en-US" lang="zh-CN">
                <a:solidFill>
                  <a:srgbClr val="008000"/>
                </a:solidFill>
              </a:rPr>
              <a:t>ন</a:t>
            </a:r>
            <a:r>
              <a:rPr altLang="en-US" lang="zh-CN">
                <a:solidFill>
                  <a:srgbClr val="008000"/>
                </a:solidFill>
              </a:rPr>
              <a:t>ি</a:t>
            </a:r>
            <a:r>
              <a:rPr altLang="en-US" lang="zh-CN">
                <a:solidFill>
                  <a:srgbClr val="008000"/>
                </a:solidFill>
              </a:rPr>
              <a:t>য়</a:t>
            </a:r>
            <a:r>
              <a:rPr altLang="en-US" lang="zh-CN">
                <a:solidFill>
                  <a:srgbClr val="008000"/>
                </a:solidFill>
              </a:rPr>
              <a:t>র</a:t>
            </a:r>
            <a:r>
              <a:rPr altLang="zh-CN" lang="en-US">
                <a:solidFill>
                  <a:srgbClr val="008000"/>
                </a:solidFill>
              </a:rPr>
              <a:t> </a:t>
            </a:r>
            <a:r>
              <a:rPr altLang="en-US" lang="zh-CN">
                <a:solidFill>
                  <a:srgbClr val="008000"/>
                </a:solidFill>
              </a:rPr>
              <a:t>আ</a:t>
            </a:r>
            <a:r>
              <a:rPr altLang="en-US" lang="zh-CN">
                <a:solidFill>
                  <a:srgbClr val="008000"/>
                </a:solidFill>
              </a:rPr>
              <a:t>ল</a:t>
            </a:r>
            <a:r>
              <a:rPr altLang="en-US" lang="zh-CN">
                <a:solidFill>
                  <a:srgbClr val="008000"/>
                </a:solidFill>
              </a:rPr>
              <a:t>ি</a:t>
            </a:r>
            <a:r>
              <a:rPr altLang="en-US" lang="zh-CN">
                <a:solidFill>
                  <a:srgbClr val="008000"/>
                </a:solidFill>
              </a:rPr>
              <a:t>ম</a:t>
            </a:r>
            <a:r>
              <a:rPr altLang="zh-CN" lang="en-US">
                <a:solidFill>
                  <a:srgbClr val="008000"/>
                </a:solidFill>
              </a:rPr>
              <a:t> </a:t>
            </a:r>
            <a:r>
              <a:rPr altLang="en-US" lang="zh-CN">
                <a:solidFill>
                  <a:srgbClr val="008000"/>
                </a:solidFill>
              </a:rPr>
              <a:t>ম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দ</a:t>
            </a:r>
            <a:r>
              <a:rPr altLang="en-US" lang="zh-CN">
                <a:solidFill>
                  <a:srgbClr val="008000"/>
                </a:solidFill>
              </a:rPr>
              <a:t>্</a:t>
            </a:r>
            <a:r>
              <a:rPr altLang="en-US" lang="zh-CN">
                <a:solidFill>
                  <a:srgbClr val="008000"/>
                </a:solidFill>
              </a:rPr>
              <a:t>র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স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।</a:t>
            </a:r>
            <a:r>
              <a:rPr altLang="en-US" lang="zh-CN">
                <a:solidFill>
                  <a:srgbClr val="008000"/>
                </a:solidFill>
              </a:rPr>
              <a:t>চ</a:t>
            </a:r>
            <a:r>
              <a:rPr altLang="en-US" lang="zh-CN">
                <a:solidFill>
                  <a:srgbClr val="008000"/>
                </a:solidFill>
              </a:rPr>
              <a:t>ু</a:t>
            </a:r>
            <a:r>
              <a:rPr altLang="en-US" lang="zh-CN">
                <a:solidFill>
                  <a:srgbClr val="008000"/>
                </a:solidFill>
              </a:rPr>
              <a:t>ন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র</a:t>
            </a:r>
            <a:r>
              <a:rPr altLang="en-US" lang="zh-CN">
                <a:solidFill>
                  <a:srgbClr val="008000"/>
                </a:solidFill>
              </a:rPr>
              <a:t>ু</a:t>
            </a:r>
            <a:r>
              <a:rPr altLang="en-US" lang="zh-CN">
                <a:solidFill>
                  <a:srgbClr val="008000"/>
                </a:solidFill>
              </a:rPr>
              <a:t>ঘ</a:t>
            </a:r>
            <a:r>
              <a:rPr altLang="en-US" lang="zh-CN">
                <a:solidFill>
                  <a:srgbClr val="008000"/>
                </a:solidFill>
              </a:rPr>
              <a:t>া</a:t>
            </a:r>
            <a:r>
              <a:rPr altLang="en-US" lang="zh-CN">
                <a:solidFill>
                  <a:srgbClr val="008000"/>
                </a:solidFill>
              </a:rPr>
              <a:t>ট</a:t>
            </a:r>
            <a:r>
              <a:rPr altLang="zh-CN" lang="en-US">
                <a:solidFill>
                  <a:srgbClr val="008000"/>
                </a:solidFill>
              </a:rPr>
              <a:t>,</a:t>
            </a:r>
            <a:r>
              <a:rPr altLang="en-US" lang="zh-CN">
                <a:solidFill>
                  <a:srgbClr val="008000"/>
                </a:solidFill>
              </a:rPr>
              <a:t>হ</a:t>
            </a:r>
            <a:r>
              <a:rPr altLang="en-US" lang="zh-CN">
                <a:solidFill>
                  <a:srgbClr val="008000"/>
                </a:solidFill>
              </a:rPr>
              <a:t>ব</a:t>
            </a:r>
            <a:r>
              <a:rPr altLang="en-US" lang="zh-CN">
                <a:solidFill>
                  <a:srgbClr val="008000"/>
                </a:solidFill>
              </a:rPr>
              <a:t>ি</a:t>
            </a:r>
            <a:r>
              <a:rPr altLang="en-US" lang="zh-CN">
                <a:solidFill>
                  <a:srgbClr val="008000"/>
                </a:solidFill>
              </a:rPr>
              <a:t>গ</a:t>
            </a:r>
            <a:r>
              <a:rPr altLang="en-US" lang="zh-CN">
                <a:solidFill>
                  <a:srgbClr val="008000"/>
                </a:solidFill>
              </a:rPr>
              <a:t>ন</a:t>
            </a:r>
            <a:r>
              <a:rPr altLang="en-US" lang="zh-CN">
                <a:solidFill>
                  <a:srgbClr val="008000"/>
                </a:solidFill>
              </a:rPr>
              <a:t>্</a:t>
            </a:r>
            <a:r>
              <a:rPr altLang="en-US" lang="zh-CN">
                <a:solidFill>
                  <a:srgbClr val="008000"/>
                </a:solidFill>
              </a:rPr>
              <a:t>জ</a:t>
            </a:r>
            <a:r>
              <a:rPr altLang="en-US" lang="zh-CN">
                <a:solidFill>
                  <a:srgbClr val="008000"/>
                </a:solidFill>
              </a:rPr>
              <a:t>।</a:t>
            </a:r>
            <a:endParaRPr altLang="en-US" lang="zh-CN">
              <a:solidFill>
                <a:srgbClr val="008000"/>
              </a:solidFill>
            </a:endParaRPr>
          </a:p>
          <a:p>
            <a:pPr eaLnBrk="1" hangingPunct="1" latinLnBrk="1" lvl="0"/>
            <a:r>
              <a:rPr altLang="en-US" sz="3200" lang="en-US">
                <a:latin typeface="NikoshBAN" pitchFamily="2" charset="0"/>
                <a:ea typeface="NikoshBAN" pitchFamily="2" charset="0"/>
              </a:rPr>
              <a:t> মোবাইলঃ 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০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১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৭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২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০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৫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৮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৩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৫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১</a:t>
            </a:r>
            <a:r>
              <a:rPr altLang="en-US" sz="3200" lang="en-US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৫</a:t>
            </a:r>
            <a:r>
              <a:rPr altLang="en-US" sz="3200" lang="en-US">
                <a:latin typeface="NikoshBAN" pitchFamily="2" charset="0"/>
                <a:ea typeface="NikoshBAN" pitchFamily="2" charset="0"/>
              </a:rPr>
              <a:t> </a:t>
            </a:r>
            <a:endParaRPr altLang="en-US" lang="zh-CN"/>
          </a:p>
          <a:p>
            <a:pPr algn="l" eaLnBrk="1" hangingPunct="1" latinLnBrk="1" lvl="0"/>
            <a:endParaRPr altLang="en-US" sz="3200" lang="bn-BD"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endParaRPr altLang="en-US" sz="3200" lang="bn-BD"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endParaRPr altLang="en-US" sz="3200" lang="bn-BD"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sz="3200" lang="bn-BD">
                <a:latin typeface="NikoshBAN" pitchFamily="2" charset="0"/>
                <a:ea typeface="NikoshBAN" pitchFamily="2" charset="0"/>
              </a:rPr>
              <a:t> </a:t>
            </a:r>
          </a:p>
        </p:txBody>
      </p:sp>
    </p:spTree>
  </p:cSld>
  <p:clrMapOvr>
    <a:masterClrMapping/>
  </p:clrMapOvr>
  <p:transition spd="slow" advClick="1">
    <p:strips dir="lu"/>
    <p:sndAc>
      <p:stSnd loop="0">
        <p:snd r:embed="rId2"/>
      </p:stSnd>
    </p:sndAc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8" name=""/>
          <p:cNvSpPr/>
          <p:nvPr/>
        </p:nvSpPr>
        <p:spPr>
          <a:xfrm rot="0">
            <a:off x="0" y="152400"/>
            <a:ext cx="9144000" cy="6705600"/>
          </a:xfrm>
          <a:prstGeom prst="rect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পাঠ পরিচিতিঃ</a:t>
            </a:r>
            <a:endParaRPr altLang="en-US" sz="66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হাদিস শরিফ </a:t>
            </a:r>
            <a:endParaRPr altLang="en-US" sz="66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দাখিল ১০ম শ্রেণি</a:t>
            </a:r>
            <a:endParaRPr altLang="en-US" sz="66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সময়ঃ </a:t>
            </a:r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৪</a:t>
            </a:r>
            <a:r>
              <a:rPr altLang="en-US" sz="6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০ মিনিট  </a:t>
            </a:r>
            <a:endParaRPr altLang="en-US" sz="66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wedge/>
    <p:sndAc>
      <p:stSnd loop="0">
        <p:snd r:embed="rId1"/>
      </p:stSnd>
    </p:sndAc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590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rgbClr val="008000"/>
          </a:solidFill>
          <a:ln w="9525" cap="flat" cmpd="sng">
            <a:solidFill>
              <a:srgbClr val="C00000"/>
            </a:solidFill>
            <a:prstDash val="sysDash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lang="bn-BD">
                <a:solidFill>
                  <a:srgbClr val="008000"/>
                </a:solidFill>
              </a:rPr>
              <a:t> </a:t>
            </a:r>
            <a:endParaRPr altLang="en-US" lang="bn-BD">
              <a:solidFill>
                <a:srgbClr val="008000"/>
              </a:solidFill>
            </a:endParaRPr>
          </a:p>
        </p:txBody>
      </p:sp>
      <p:pic>
        <p:nvPicPr>
          <p:cNvPr id="2097159" name="" descr="sontras"/>
          <p:cNvPicPr>
            <a:picLocks/>
          </p:cNvPicPr>
          <p:nvPr/>
        </p:nvPicPr>
        <p:blipFill>
          <a:blip xmlns:r="http://schemas.openxmlformats.org/officeDocument/2006/relationships" r:embed="rId1">
            <a:lum contrast="10000"/>
          </a:blip>
          <a:srcRect l="0" t="0" r="0" b="0"/>
          <a:stretch>
            <a:fillRect/>
          </a:stretch>
        </p:blipFill>
        <p:spPr>
          <a:xfrm rot="0">
            <a:off x="0" y="1752600"/>
            <a:ext cx="3962400" cy="4038600"/>
          </a:xfrm>
          <a:prstGeom prst="rect"/>
          <a:noFill/>
          <a:ln>
            <a:noFill/>
          </a:ln>
        </p:spPr>
      </p:pic>
      <p:pic>
        <p:nvPicPr>
          <p:cNvPr id="2097160" name="" descr="sontras 4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962400" y="1828800"/>
            <a:ext cx="5181600" cy="3962400"/>
          </a:xfrm>
          <a:prstGeom prst="rect"/>
          <a:noFill/>
          <a:ln>
            <a:noFill/>
          </a:ln>
        </p:spPr>
      </p:pic>
      <p:sp>
        <p:nvSpPr>
          <p:cNvPr id="1048592" name=""/>
          <p:cNvSpPr/>
          <p:nvPr/>
        </p:nvSpPr>
        <p:spPr>
          <a:xfrm rot="0">
            <a:off x="0" y="0"/>
            <a:ext cx="9144000" cy="1752600"/>
          </a:xfrm>
          <a:prstGeom prst="rect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6600" lang="bn-BD">
                <a:solidFill>
                  <a:srgbClr val="0000FF"/>
                </a:solidFill>
                <a:latin typeface="NikoshBAN" pitchFamily="2" charset="0"/>
                <a:ea typeface="NikoshBAN" pitchFamily="2" charset="0"/>
              </a:rPr>
              <a:t>এসো কিছু ছবি দেখি </a:t>
            </a:r>
            <a:endParaRPr altLang="en-US" sz="6600" lang="bn-BD">
              <a:solidFill>
                <a:srgbClr val="0000FF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wedge/>
    <p:sndAc>
      <p:stSnd loop="0">
        <p:snd r:embed="rId3"/>
      </p:stSnd>
    </p:sndAc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706705" y="2220683"/>
            <a:ext cx="5105400" cy="3429000"/>
          </a:xfrm>
          <a:prstGeom prst="rect"/>
          <a:noFill/>
          <a:ln w="38100" cap="flat" cmpd="sng">
            <a:solidFill>
              <a:srgbClr val="FFFF00">
                <a:alpha val="100000"/>
              </a:srgbClr>
            </a:solidFill>
            <a:prstDash val="solid"/>
            <a:round/>
          </a:ln>
        </p:spPr>
      </p:pic>
      <p:sp>
        <p:nvSpPr>
          <p:cNvPr id="1048594" name=""/>
          <p:cNvSpPr/>
          <p:nvPr/>
        </p:nvSpPr>
        <p:spPr>
          <a:xfrm rot="0">
            <a:off x="2557894" y="235299"/>
            <a:ext cx="5105400" cy="609600"/>
          </a:xfrm>
          <a:prstGeom prst="rect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3200" lang="bn-BD">
                <a:solidFill>
                  <a:srgbClr val="330066"/>
                </a:solidFill>
                <a:latin typeface="NikoshBAN" pitchFamily="2" charset="0"/>
                <a:ea typeface="NikoshBAN" pitchFamily="2" charset="0"/>
              </a:rPr>
              <a:t>প্রকাশ্যে সন্ত্রাসী হামলা </a:t>
            </a:r>
            <a:endParaRPr altLang="en-US" sz="3200" lang="bn-BD">
              <a:solidFill>
                <a:srgbClr val="330066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6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9"/>
                                        <p:tgtEl>
                                          <p:spTgt spid="104859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uiExpan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596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597" name=""/>
          <p:cNvSpPr/>
          <p:nvPr/>
        </p:nvSpPr>
        <p:spPr>
          <a:xfrm rot="0">
            <a:off x="381000" y="1905000"/>
            <a:ext cx="8305800" cy="3962400"/>
          </a:xfrm>
          <a:prstGeom prst="roundRect"/>
          <a:solidFill>
            <a:schemeClr val="lt1"/>
          </a:solidFill>
          <a:ln w="22225" cap="flat" cmpd="sng">
            <a:prstDash val="solid"/>
            <a:round/>
          </a:ln>
          <a:effectLst>
            <a:outerShdw algn="ctr" dir="2699999" dist="35921" kx="0" sx="100000" sy="100000">
              <a:schemeClr val="dk2">
                <a:alpha val="50000"/>
              </a:schemeClr>
            </a:outer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8000" lang="ar-SA">
                <a:solidFill>
                  <a:srgbClr val="00008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الارها ب</a:t>
            </a:r>
            <a:endParaRPr altLang="en-US" b="1" sz="8000" lang="ar-SA">
              <a:solidFill>
                <a:srgbClr val="00008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eaLnBrk="1" hangingPunct="1" latinLnBrk="1" lvl="0"/>
            <a:r>
              <a:rPr altLang="en-US" b="1" sz="8000" lang="en-US">
                <a:solidFill>
                  <a:srgbClr val="000080"/>
                </a:solidFill>
                <a:latin typeface="NikoshBAN" pitchFamily="2" charset="0"/>
                <a:ea typeface="NikoshBAN" pitchFamily="2" charset="0"/>
              </a:rPr>
              <a:t>          </a:t>
            </a:r>
            <a:r>
              <a:rPr altLang="en-US" b="1" sz="8000" lang="bn-BD">
                <a:solidFill>
                  <a:srgbClr val="000080"/>
                </a:solidFill>
                <a:latin typeface="NikoshBAN" pitchFamily="2" charset="0"/>
                <a:ea typeface="NikoshBAN" pitchFamily="2" charset="0"/>
              </a:rPr>
              <a:t>সন্ত্রাসী কর্মকাণ্ড</a:t>
            </a:r>
            <a:r>
              <a:rPr altLang="en-US" b="1" sz="8000" lang="bn-BD">
                <a:solidFill>
                  <a:srgbClr val="00008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  </a:t>
            </a:r>
            <a:endParaRPr altLang="en-US" b="1" sz="8000" lang="bn-BD">
              <a:solidFill>
                <a:srgbClr val="000080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NikoshBAN" pitchFamily="2" charset="0"/>
              <a:ea typeface="NikoshBAN" pitchFamily="2" charset="0"/>
            </a:endParaRPr>
          </a:p>
          <a:p>
            <a:pPr eaLnBrk="1" hangingPunct="1" latinLnBrk="1" lvl="0"/>
            <a:endParaRPr altLang="en-US" b="1" sz="4400" lang="zh-CN">
              <a:solidFill>
                <a:srgbClr val="000080"/>
              </a:solidFill>
              <a:effectLst>
                <a:outerShdw algn="tl" blurRad="38100" dir="2700000" dist="38100">
                  <a:srgbClr val="C0C0C0"/>
                </a:outerShdw>
              </a:effectLst>
              <a:ea typeface="Vrinda" pitchFamily="0" charset="0"/>
            </a:endParaRPr>
          </a:p>
        </p:txBody>
      </p:sp>
      <p:sp>
        <p:nvSpPr>
          <p:cNvPr id="1048598" name=""/>
          <p:cNvSpPr txBox="1"/>
          <p:nvPr/>
        </p:nvSpPr>
        <p:spPr>
          <a:xfrm rot="0">
            <a:off x="914400" y="457200"/>
            <a:ext cx="7620000" cy="2047240"/>
          </a:xfrm>
          <a:prstGeom prst="rect"/>
          <a:noFill/>
          <a:ln>
            <a:noFill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6600" lang="bn-BD">
                <a:solidFill>
                  <a:srgbClr val="008000"/>
                </a:solidFill>
                <a:latin typeface="NikoshBAN" pitchFamily="2" charset="0"/>
                <a:ea typeface="NikoshBAN" pitchFamily="2" charset="0"/>
              </a:rPr>
              <a:t>আমাদের  আজকের পাঠ</a:t>
            </a:r>
            <a:endParaRPr altLang="en-US" b="1" sz="6600" lang="bn-BD">
              <a:solidFill>
                <a:srgbClr val="0080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comb dir="vert"/>
    <p:sndAc>
      <p:stSnd loop="0">
        <p:snd r:embed="rId1"/>
      </p:stSnd>
    </p:sndAc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3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04" name=""/>
          <p:cNvSpPr/>
          <p:nvPr/>
        </p:nvSpPr>
        <p:spPr>
          <a:xfrm rot="0">
            <a:off x="0" y="152400"/>
            <a:ext cx="89916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  <a:effectLst>
            <a:outerShdw algn="b" dir="0" dist="0" kx="0" sx="100000" sy="50000">
              <a:schemeClr val="dk2">
                <a:alpha val="50000"/>
              </a:schemeClr>
            </a:outer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05" name=""/>
          <p:cNvSpPr/>
          <p:nvPr/>
        </p:nvSpPr>
        <p:spPr>
          <a:xfrm rot="0">
            <a:off x="1600200" y="2667000"/>
            <a:ext cx="7239000" cy="609600"/>
          </a:xfrm>
          <a:prstGeom prst="roundRect"/>
          <a:gradFill rotWithShape="1">
            <a:gsLst>
              <a:gs pos="0">
                <a:srgbClr val="C0C0C0">
                  <a:alpha val="100000"/>
                </a:srgbClr>
              </a:gs>
              <a:gs pos="100000">
                <a:schemeClr val="lt1">
                  <a:alpha val="100000"/>
                </a:scheme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600" lang="ar-SA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الارها </a:t>
            </a:r>
            <a:r>
              <a:rPr altLang="en-US" b="1" sz="3600" lang="ar-SA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</a:rPr>
              <a:t>ب</a:t>
            </a:r>
            <a:r>
              <a:rPr altLang="en-US" b="1" sz="3600" lang="bn-BD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  তথা সন্ত্রাসের </a:t>
            </a:r>
            <a:r>
              <a:rPr altLang="en-US" b="1" sz="3600" lang="bn-BD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পরিচয় বলতে পারবে</a:t>
            </a:r>
            <a:r>
              <a:rPr altLang="en-US" b="1" lang="zh-CN">
                <a:solidFill>
                  <a:srgbClr val="66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ea typeface="Vrinda" pitchFamily="0" charset="0"/>
              </a:rPr>
              <a:t>।</a:t>
            </a:r>
            <a:endParaRPr altLang="en-US" b="1" lang="zh-CN">
              <a:solidFill>
                <a:srgbClr val="6600CC"/>
              </a:solidFill>
              <a:effectLst>
                <a:outerShdw algn="tl" blurRad="38100" dir="2700000" dist="38100">
                  <a:srgbClr val="C0C0C0"/>
                </a:outerShdw>
              </a:effectLst>
              <a:ea typeface="Vrinda" pitchFamily="0" charset="0"/>
            </a:endParaRPr>
          </a:p>
        </p:txBody>
      </p:sp>
      <p:sp>
        <p:nvSpPr>
          <p:cNvPr id="1048606" name=""/>
          <p:cNvSpPr/>
          <p:nvPr/>
        </p:nvSpPr>
        <p:spPr>
          <a:xfrm rot="0">
            <a:off x="1524000" y="3657600"/>
            <a:ext cx="7467600" cy="533400"/>
          </a:xfrm>
          <a:prstGeom prst="roundRect"/>
          <a:gradFill rotWithShape="1">
            <a:gsLst>
              <a:gs pos="0">
                <a:srgbClr val="C0C0C0">
                  <a:alpha val="100000"/>
                </a:srgbClr>
              </a:gs>
              <a:gs pos="100000">
                <a:schemeClr val="lt1">
                  <a:alpha val="100000"/>
                </a:scheme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4000" lang="ar-SA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الارها</a:t>
            </a:r>
            <a:r>
              <a:rPr altLang="en-US" b="1" sz="3200" lang="ar-SA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b="1" sz="3200" lang="ar-SA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</a:rPr>
              <a:t>ب</a:t>
            </a:r>
            <a:r>
              <a:rPr altLang="en-US" b="1" sz="3200" lang="bn-BD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 তথা সন্ত্রাসীদের </a:t>
            </a:r>
            <a:r>
              <a:rPr altLang="en-US" b="1" sz="3200" lang="bn-BD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পরিণাম বর্ণনা করতে পারবে</a:t>
            </a:r>
            <a:r>
              <a:rPr altLang="en-US" b="1" sz="3600" lang="en-US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।</a:t>
            </a:r>
            <a:endParaRPr altLang="en-US" b="1" sz="3600" lang="en-US">
              <a:solidFill>
                <a:srgbClr val="008000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07" name=""/>
          <p:cNvSpPr/>
          <p:nvPr/>
        </p:nvSpPr>
        <p:spPr>
          <a:xfrm rot="0">
            <a:off x="761999" y="4762500"/>
            <a:ext cx="7467600" cy="457200"/>
          </a:xfrm>
          <a:prstGeom prst="roundRect"/>
          <a:gradFill rotWithShape="1">
            <a:gsLst>
              <a:gs pos="0">
                <a:srgbClr val="C0C0C0">
                  <a:alpha val="100000"/>
                </a:srgbClr>
              </a:gs>
              <a:gs pos="100000">
                <a:schemeClr val="lt1">
                  <a:alpha val="100000"/>
                </a:scheme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600" lang="bn-BD">
                <a:solidFill>
                  <a:srgbClr val="99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ইসলামে </a:t>
            </a:r>
            <a:r>
              <a:rPr altLang="en-US" b="1" sz="3600" lang="bn-BD">
                <a:solidFill>
                  <a:srgbClr val="99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সন্ত্রাসের  </a:t>
            </a:r>
            <a:r>
              <a:rPr altLang="en-US" b="1" sz="3600" lang="bn-BD">
                <a:solidFill>
                  <a:srgbClr val="99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কোন স্থান  নেই তা বলতে পারবে </a:t>
            </a:r>
            <a:r>
              <a:rPr altLang="en-US" b="1" lang="bn-BD">
                <a:solidFill>
                  <a:srgbClr val="99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। </a:t>
            </a:r>
            <a:endParaRPr altLang="en-US" b="1" lang="bn-BD">
              <a:solidFill>
                <a:srgbClr val="993300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08" name=""/>
          <p:cNvSpPr/>
          <p:nvPr/>
        </p:nvSpPr>
        <p:spPr>
          <a:xfrm rot="0">
            <a:off x="1295400" y="5638800"/>
            <a:ext cx="7620000" cy="685800"/>
          </a:xfrm>
          <a:prstGeom prst="roundRect"/>
          <a:gradFill rotWithShape="1">
            <a:gsLst>
              <a:gs pos="0">
                <a:srgbClr val="C0C0C0">
                  <a:alpha val="100000"/>
                </a:srgbClr>
              </a:gs>
              <a:gs pos="100000">
                <a:schemeClr val="lt1">
                  <a:alpha val="100000"/>
                </a:schemeClr>
              </a:gs>
            </a:gsLst>
            <a:lin ang="54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sz="3600" lang="ar-SA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</a:rPr>
              <a:t>الارها </a:t>
            </a:r>
            <a:r>
              <a:rPr altLang="en-US" b="1" sz="3200" lang="ar-SA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</a:rPr>
              <a:t>ب</a:t>
            </a:r>
            <a:r>
              <a:rPr altLang="en-US" b="1" sz="3200" lang="bn-BD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 তথা সন্ত্রাস </a:t>
            </a:r>
            <a:r>
              <a:rPr altLang="en-US" b="1" sz="3200" lang="bn-BD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NikoshBAN" pitchFamily="2" charset="0"/>
                <a:ea typeface="NikoshBAN" pitchFamily="2" charset="0"/>
              </a:rPr>
              <a:t>থেকে পরিত্রানের উপায় লিখতে পারবে</a:t>
            </a:r>
            <a:r>
              <a:rPr altLang="en-US" b="1" sz="1600" lang="zh-CN">
                <a:solidFill>
                  <a:srgbClr val="008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ea typeface="Vrinda" pitchFamily="0" charset="0"/>
              </a:rPr>
              <a:t>।</a:t>
            </a:r>
            <a:endParaRPr altLang="en-US" b="1" sz="1600" lang="zh-CN">
              <a:solidFill>
                <a:srgbClr val="008000"/>
              </a:solidFill>
              <a:effectLst>
                <a:outerShdw algn="tl" blurRad="38100" dir="2700000" dist="38100">
                  <a:srgbClr val="C0C0C0"/>
                </a:outerShdw>
              </a:effectLst>
              <a:ea typeface="Vrinda" pitchFamily="0" charset="0"/>
            </a:endParaRPr>
          </a:p>
        </p:txBody>
      </p:sp>
      <p:sp>
        <p:nvSpPr>
          <p:cNvPr id="1048613" name=""/>
          <p:cNvSpPr/>
          <p:nvPr/>
        </p:nvSpPr>
        <p:spPr>
          <a:xfrm rot="0">
            <a:off x="2590800" y="381000"/>
            <a:ext cx="5257800" cy="1752600"/>
          </a:xfrm>
          <a:prstGeom prst="ellipse"/>
          <a:solidFill>
            <a:schemeClr val="accent1"/>
          </a:solidFill>
          <a:ln w="55000" cap="flat" cmpd="thickThin">
            <a:solidFill>
              <a:srgbClr val="1E768C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7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শিখন  ফল </a:t>
            </a:r>
            <a:endParaRPr altLang="en-US" sz="7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fast" advClick="1">
    <p:checker dir="horz"/>
    <p:sndAc>
      <p:stSnd loop="0">
        <p:snd r:embed="rId1"/>
      </p:stSnd>
    </p:sndAc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/>
        </p:nvSpPr>
        <p:spPr>
          <a:xfrm rot="0">
            <a:off x="0" y="0"/>
            <a:ext cx="9144000" cy="6858000"/>
          </a:xfrm>
          <a:prstGeom prst="rect"/>
          <a:solidFill>
            <a:schemeClr val="lt1">
              <a:alpha val="0"/>
            </a:schemeClr>
          </a:solidFill>
          <a:ln w="123825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15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16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17" name=""/>
          <p:cNvSpPr txBox="1"/>
          <p:nvPr/>
        </p:nvSpPr>
        <p:spPr>
          <a:xfrm rot="0">
            <a:off x="1981200" y="6735762"/>
            <a:ext cx="4953000" cy="2444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>
              <a:spcBef>
                <a:spcPct val="50000"/>
              </a:spcBef>
            </a:pPr>
            <a:endParaRPr altLang="en-US" sz="1000" lang="zh-CN">
              <a:solidFill>
                <a:srgbClr val="996633"/>
              </a:solidFill>
              <a:ea typeface="Vrinda" pitchFamily="0" charset="0"/>
            </a:endParaRPr>
          </a:p>
        </p:txBody>
      </p:sp>
      <p:sp>
        <p:nvSpPr>
          <p:cNvPr id="1048618" name=""/>
          <p:cNvSpPr/>
          <p:nvPr/>
        </p:nvSpPr>
        <p:spPr>
          <a:xfrm rot="0">
            <a:off x="2438400" y="304800"/>
            <a:ext cx="4495800" cy="609600"/>
          </a:xfrm>
          <a:prstGeom prst="flowChartAlternateProcess"/>
          <a:solidFill>
            <a:schemeClr val="dk2">
              <a:alpha val="59999"/>
            </a:schemeClr>
          </a:solidFill>
          <a:ln w="41275" cap="flat" cmpd="sng">
            <a:solidFill>
              <a:srgbClr val="CCFFCC">
                <a:alpha val="100000"/>
              </a:srgbClr>
            </a:solidFill>
            <a:prstDash val="sysDot"/>
            <a:round/>
          </a:ln>
          <a:effectLst>
            <a:outerShdw algn="ctr" dir="2699999" dist="35921" kx="0" sx="100000" sy="100000">
              <a:schemeClr val="dk2">
                <a:alpha val="100000"/>
              </a:schemeClr>
            </a:outer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6600" lang="bn-BD">
                <a:solidFill>
                  <a:srgbClr val="008000"/>
                </a:solidFill>
                <a:latin typeface="NikoshBAN" pitchFamily="2" charset="0"/>
                <a:ea typeface="NikoshBAN" pitchFamily="2" charset="0"/>
              </a:rPr>
              <a:t>পাঠ উপস্থাপনা</a:t>
            </a:r>
            <a:endParaRPr altLang="en-US" sz="6600" lang="bn-BD">
              <a:solidFill>
                <a:srgbClr val="008000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19" name=""/>
          <p:cNvSpPr/>
          <p:nvPr/>
        </p:nvSpPr>
        <p:spPr>
          <a:xfrm rot="0">
            <a:off x="381000" y="3962400"/>
            <a:ext cx="8458200" cy="2514600"/>
          </a:xfrm>
          <a:prstGeom prst="rect"/>
          <a:solidFill>
            <a:srgbClr val="C0C0C0">
              <a:alpha val="25098"/>
            </a:srgbClr>
          </a:solidFill>
          <a:ln w="25400" cap="rnd" cmpd="sng">
            <a:solidFill>
              <a:schemeClr val="folHlink">
                <a:alpha val="100000"/>
              </a:schemeClr>
            </a:solidFill>
            <a:prstDash val="sysDot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/>
            <a:r>
              <a:rPr altLang="en-US" b="1" sz="3600" lang="bn-BD">
                <a:solidFill>
                  <a:srgbClr val="008000"/>
                </a:solidFill>
                <a:latin typeface="NikoshBAN" pitchFamily="2" charset="0"/>
                <a:ea typeface="NikoshBAN" pitchFamily="2" charset="0"/>
              </a:rPr>
              <a:t>হযরত আব্দুল্লাহ ইবনে উমর (রাঃ) হতে বর্ণিত । তিনি বলেন</a:t>
            </a:r>
            <a:endParaRPr altLang="en-US" b="1" sz="3600" lang="bn-BD">
              <a:solidFill>
                <a:srgbClr val="0080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600" lang="bn-BD">
                <a:solidFill>
                  <a:srgbClr val="008000"/>
                </a:solidFill>
                <a:latin typeface="NikoshBAN" pitchFamily="2" charset="0"/>
                <a:ea typeface="NikoshBAN" pitchFamily="2" charset="0"/>
              </a:rPr>
              <a:t>যে ব্যক্তি আমাদের উপর অস্ত্র উত্তোলন করবে ,সে আমাদের </a:t>
            </a:r>
            <a:endParaRPr altLang="en-US" b="1" sz="3600" lang="bn-BD">
              <a:solidFill>
                <a:srgbClr val="0080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600" lang="bn-BD">
                <a:solidFill>
                  <a:srgbClr val="008000"/>
                </a:solidFill>
                <a:latin typeface="NikoshBAN" pitchFamily="2" charset="0"/>
                <a:ea typeface="NikoshBAN" pitchFamily="2" charset="0"/>
              </a:rPr>
              <a:t>দলভূক্ত নয় (মুসলমান নয়)। ( বুখারী ও মুসলিম ) </a:t>
            </a:r>
            <a:endParaRPr altLang="en-US" b="1" sz="3600" lang="bn-BD">
              <a:solidFill>
                <a:srgbClr val="008000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20" name=""/>
          <p:cNvSpPr/>
          <p:nvPr/>
        </p:nvSpPr>
        <p:spPr>
          <a:xfrm rot="0">
            <a:off x="304800" y="1143000"/>
            <a:ext cx="8534400" cy="2438400"/>
          </a:xfrm>
          <a:prstGeom prst="roundRect"/>
          <a:solidFill>
            <a:schemeClr val="lt1">
              <a:alpha val="27058"/>
            </a:schemeClr>
          </a:solidFill>
          <a:ln w="9525" cap="flat" cmpd="sng"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atinLnBrk="1" lvl="0"/>
            <a:r>
              <a:rPr altLang="en-US" b="1" sz="4000" lang="ar-SA">
                <a:solidFill>
                  <a:srgbClr val="800000"/>
                </a:solidFill>
                <a:latin typeface="NikoshBAN" pitchFamily="2" charset="0"/>
              </a:rPr>
              <a:t>عن ابن عمر رضي الله تعالي عنهما </a:t>
            </a:r>
            <a:r>
              <a:rPr altLang="en-US" b="1" sz="40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قال قال رسول </a:t>
            </a:r>
            <a:endParaRPr altLang="en-US" b="1" sz="40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  <a:p>
            <a:pPr algn="r" eaLnBrk="1" hangingPunct="1" latinLnBrk="1" lvl="0"/>
            <a:r>
              <a:rPr altLang="en-US" b="1" sz="40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الله </a:t>
            </a:r>
            <a:r>
              <a:rPr altLang="en-US" b="1" sz="3600" lang="bn-BD">
                <a:solidFill>
                  <a:srgbClr val="800000"/>
                </a:solidFill>
                <a:latin typeface="NikoshBAN" pitchFamily="2" charset="0"/>
                <a:ea typeface="NikoshBAN" pitchFamily="2" charset="0"/>
              </a:rPr>
              <a:t>صلي الله عليه وسلم من حمل علينا السلاح فليس منا    </a:t>
            </a:r>
            <a:endParaRPr altLang="en-US" b="1" sz="3600" lang="bn-BD">
              <a:solidFill>
                <a:srgbClr val="800000"/>
              </a:solidFill>
              <a:latin typeface="NikoshBAN" pitchFamily="2" charset="0"/>
              <a:ea typeface="NikoshBAN" pitchFamily="2" charset="0"/>
            </a:endParaRPr>
          </a:p>
          <a:p>
            <a:pPr algn="r" eaLnBrk="1" hangingPunct="1" latinLnBrk="1" lvl="0"/>
            <a:r>
              <a:rPr altLang="en-US" b="1" sz="4400" lang="ar-SA">
                <a:solidFill>
                  <a:srgbClr val="800000"/>
                </a:solidFill>
                <a:latin typeface="NikoshBAN" pitchFamily="2" charset="0"/>
              </a:rPr>
              <a:t>   متفق عليه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endParaRPr altLang="en-US" b="1" sz="44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 advClick="1">
    <p:wheel spokes="8"/>
    <p:sndAc>
      <p:stSnd loop="0">
        <p:snd r:embed="rId1"/>
      </p:stSnd>
    </p:sndAc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"/>
          <p:cNvSpPr/>
          <p:nvPr/>
        </p:nvSpPr>
        <p:spPr>
          <a:xfrm rot="0">
            <a:off x="152400" y="152400"/>
            <a:ext cx="8839200" cy="6553200"/>
          </a:xfrm>
          <a:prstGeom prst="rect"/>
          <a:solidFill>
            <a:srgbClr val="FFFFFF">
              <a:alpha val="0"/>
            </a:srgb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22" name=""/>
          <p:cNvSpPr/>
          <p:nvPr/>
        </p:nvSpPr>
        <p:spPr>
          <a:xfrm rot="0">
            <a:off x="228600" y="228600"/>
            <a:ext cx="8686800" cy="6400800"/>
          </a:xfrm>
          <a:prstGeom prst="rect"/>
          <a:solidFill>
            <a:schemeClr val="lt1">
              <a:alpha val="0"/>
            </a:schemeClr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  <p:sp>
        <p:nvSpPr>
          <p:cNvPr id="1048623" name=""/>
          <p:cNvSpPr/>
          <p:nvPr/>
        </p:nvSpPr>
        <p:spPr>
          <a:xfrm rot="0">
            <a:off x="1143000" y="609600"/>
            <a:ext cx="7010400" cy="304800"/>
          </a:xfrm>
          <a:prstGeom prst="wedgeRoundRectCallout">
            <a:avLst>
              <a:gd name="adj1" fmla="val -19773"/>
              <a:gd name="adj2" fmla="val 75000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/>
            <a:r>
              <a:rPr altLang="en-US" b="1" sz="4000" lang="ar-SA">
                <a:solidFill>
                  <a:srgbClr val="9933FF"/>
                </a:solidFill>
                <a:latin typeface="NikoshBAN" pitchFamily="2" charset="0"/>
              </a:rPr>
              <a:t>الارها ب</a:t>
            </a:r>
            <a:r>
              <a:rPr altLang="en-US" b="1" sz="4000" lang="bn-BD">
                <a:solidFill>
                  <a:srgbClr val="9933FF"/>
                </a:solidFill>
                <a:latin typeface="NikoshBAN" pitchFamily="2" charset="0"/>
              </a:rPr>
              <a:t>       </a:t>
            </a:r>
            <a:r>
              <a:rPr altLang="en-US" b="1" sz="4000" lang="en-US">
                <a:solidFill>
                  <a:srgbClr val="9933FF"/>
                </a:solidFill>
                <a:latin typeface="NikoshBAN" pitchFamily="2" charset="0"/>
              </a:rPr>
              <a:t>  </a:t>
            </a:r>
            <a:r>
              <a:rPr altLang="en-US" sz="4000" lang="bn-IN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বা</a:t>
            </a:r>
            <a:r>
              <a:rPr altLang="en-US" sz="4000" lang="bn-BD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 সন্ত্রাসবাদের </a:t>
            </a:r>
            <a:r>
              <a:rPr altLang="en-US" sz="4000" lang="bn-IN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 পরিচয়</a:t>
            </a:r>
            <a:r>
              <a:rPr altLang="en-US" sz="4000" lang="en-US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: </a:t>
            </a:r>
            <a:r>
              <a:rPr altLang="en-US" sz="4000" lang="bn-IN">
                <a:solidFill>
                  <a:srgbClr val="9933FF"/>
                </a:solidFill>
                <a:latin typeface="NikoshBAN" pitchFamily="2" charset="0"/>
                <a:ea typeface="NikoshBAN" pitchFamily="2" charset="0"/>
              </a:rPr>
              <a:t> </a:t>
            </a:r>
            <a:endParaRPr altLang="en-US" sz="4000" lang="bn-IN">
              <a:solidFill>
                <a:srgbClr val="9933FF"/>
              </a:solidFill>
              <a:latin typeface="NikoshBAN" pitchFamily="2" charset="0"/>
              <a:ea typeface="NikoshBAN" pitchFamily="2" charset="0"/>
            </a:endParaRPr>
          </a:p>
        </p:txBody>
      </p:sp>
      <p:sp>
        <p:nvSpPr>
          <p:cNvPr id="1048624" name=""/>
          <p:cNvSpPr/>
          <p:nvPr/>
        </p:nvSpPr>
        <p:spPr>
          <a:xfrm rot="0">
            <a:off x="685800" y="1295400"/>
            <a:ext cx="7924800" cy="5105400"/>
          </a:xfrm>
          <a:prstGeom prst="roundRect"/>
          <a:solidFill>
            <a:schemeClr val="lt1"/>
          </a:solidFill>
          <a:ln w="9525" cap="flat" cmpd="sng"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ctr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ctr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ctr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ctr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l" eaLnBrk="1" hangingPunct="1" latinLnBrk="1" lvl="0"/>
            <a:r>
              <a:rPr altLang="en-US" b="1" lang="ar-SA">
                <a:solidFill>
                  <a:srgbClr val="993300"/>
                </a:solidFill>
              </a:rPr>
              <a:t>الارها </a:t>
            </a:r>
            <a:r>
              <a:rPr altLang="en-US" b="1" sz="3200" lang="ar-SA">
                <a:solidFill>
                  <a:srgbClr val="993300"/>
                </a:solidFill>
                <a:latin typeface="NikoshBAN" pitchFamily="2" charset="0"/>
              </a:rPr>
              <a:t>ب</a:t>
            </a:r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 শব্দের আভিধানিক অর্থ</a:t>
            </a:r>
            <a:r>
              <a:rPr altLang="en-US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 –</a:t>
            </a:r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আল এরহাব শব্দটি বাবে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ar-SA">
                <a:solidFill>
                  <a:srgbClr val="993300"/>
                </a:solidFill>
                <a:latin typeface="NikoshBAN" pitchFamily="2" charset="0"/>
              </a:rPr>
              <a:t>افعا ل</a:t>
            </a:r>
            <a:r>
              <a:rPr altLang="en-US" b="1" sz="3200" lang="hi-IN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 </a:t>
            </a:r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এর মাসদার বা ক্রিয়ামূল</a:t>
            </a:r>
            <a:r>
              <a:rPr altLang="en-US" b="1" sz="3200" lang="hi-IN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।</a:t>
            </a:r>
            <a:r>
              <a:rPr altLang="en-US" b="1" sz="32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  </a:t>
            </a:r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অর্থ-ভীতিপ্রদর্শন,সন্ত্রাসবাদ,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এর ইংরেজী প্রতিশব্দ-</a:t>
            </a:r>
            <a:r>
              <a:rPr altLang="en-US" b="1" sz="32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Terrorism</a:t>
            </a:r>
            <a:r>
              <a:rPr altLang="en-US" sz="3200" lang="en-US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.</a:t>
            </a:r>
            <a:endParaRPr altLang="en-US" sz="3200" lang="en-US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পারিভাষিক সংজ্ঞা-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বেসামরিক লোকদেরকে বিনা কারণে হত্যা করার জন্য ত্রাস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সৃষ্টি করাকে ‘আলএরহাব’বা সন্ত্রাসবাদ বলে ।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অন্য কথায় পেশী শক্তি প্রয়োগের মাধ্যমে জনমনে আতংক 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সৃষ্টি করে আধিপত্য বিস্তার করে কোন স্বার্থ হাসিলের 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প্রচেষ্টাকে ‘আল এরহাব’ বলে। যেমন- হলি আর্টিজেন ট্রাজেডি</a:t>
            </a:r>
            <a:r>
              <a:rPr altLang="en-US" b="1" sz="14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, </a:t>
            </a:r>
            <a:endParaRPr altLang="en-US" b="1" sz="14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  <a:p>
            <a:pPr algn="l" eaLnBrk="1" hangingPunct="1" latinLnBrk="1" lvl="0"/>
            <a:r>
              <a:rPr altLang="en-US" b="1" sz="3200" lang="bn-BD">
                <a:solidFill>
                  <a:srgbClr val="993300"/>
                </a:solidFill>
                <a:latin typeface="NikoshBAN" pitchFamily="2" charset="0"/>
                <a:ea typeface="NikoshBAN" pitchFamily="2" charset="0"/>
              </a:rPr>
              <a:t>টেন্ডারবাজি ,চাঁদাবাজি ,ভোট ডাকাতি ইত্যাদি </a:t>
            </a:r>
            <a:endParaRPr altLang="en-US" b="1" sz="3200" lang="bn-BD">
              <a:solidFill>
                <a:srgbClr val="993300"/>
              </a:solidFill>
              <a:latin typeface="NikoshBAN" pitchFamily="2" charset="0"/>
              <a:ea typeface="NikoshBAN" pitchFamily="2" charset="0"/>
            </a:endParaRPr>
          </a:p>
        </p:txBody>
      </p:sp>
    </p:spTree>
  </p:cSld>
  <p:clrMapOvr>
    <a:masterClrMapping/>
  </p:clrMapOvr>
  <p:transition spd="slow" advClick="1">
    <p:newsflash/>
  </p:transition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DEF5FA"/>
      </a:dk2>
      <a:lt2>
        <a:srgbClr val="464646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CCEDB"/>
      </a:accent5>
      <a:accent6>
        <a:srgbClr val="C31B23"/>
      </a:accent6>
      <a:hlink>
        <a:srgbClr val="FF8119"/>
      </a:hlink>
      <a:folHlink>
        <a:srgbClr val="44B9E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DEF5FA"/>
        </a:dk2>
        <a:lt2>
          <a:srgbClr val="464646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CCEDB"/>
        </a:accent5>
        <a:accent6>
          <a:srgbClr val="C31B23"/>
        </a:accent6>
        <a:hlink>
          <a:srgbClr val="FF8119"/>
        </a:hlink>
        <a:folHlink>
          <a:srgbClr val="44B9E8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ICC</dc:creator>
  <cp:lastModifiedBy>Ma</cp:lastModifiedBy>
  <dcterms:created xsi:type="dcterms:W3CDTF">2018-02-20T06:16:54Z</dcterms:created>
  <dcterms:modified xsi:type="dcterms:W3CDTF">2021-08-09T10:36:58Z</dcterms:modified>
</cp:coreProperties>
</file>