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78" r:id="rId4"/>
    <p:sldId id="282" r:id="rId5"/>
    <p:sldId id="261" r:id="rId6"/>
    <p:sldId id="262" r:id="rId7"/>
    <p:sldId id="263" r:id="rId8"/>
    <p:sldId id="264" r:id="rId9"/>
    <p:sldId id="266" r:id="rId10"/>
    <p:sldId id="268" r:id="rId11"/>
    <p:sldId id="269" r:id="rId12"/>
    <p:sldId id="270" r:id="rId13"/>
    <p:sldId id="281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8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33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3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3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43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570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2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2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9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512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66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9000" r="-6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BEA67-4D6C-4E4E-89C4-41FD3BC3DECF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F2B0A-4979-47CC-B742-FC599FB0B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4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83127"/>
            <a:ext cx="9060873" cy="6685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9A3CCC7-CD5D-49BA-B884-17C7CAA8D8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94"/>
          <a:stretch/>
        </p:blipFill>
        <p:spPr>
          <a:xfrm>
            <a:off x="0" y="5640777"/>
            <a:ext cx="9144000" cy="1341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D9797884-24BD-47B5-AD8E-0F91F1E1C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55" y="2858400"/>
            <a:ext cx="3063670" cy="3310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2033FB7-314F-4C1B-8D79-06F508DBD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642" y="2757172"/>
            <a:ext cx="3063670" cy="3310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D9797884-24BD-47B5-AD8E-0F91F1E1C2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29" y="2627078"/>
            <a:ext cx="3063670" cy="3310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2033FB7-314F-4C1B-8D79-06F508DBD8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16" y="2525850"/>
            <a:ext cx="3063670" cy="331062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E574B50-8954-4CC6-9D64-2A767507A5F4}"/>
              </a:ext>
            </a:extLst>
          </p:cNvPr>
          <p:cNvSpPr/>
          <p:nvPr/>
        </p:nvSpPr>
        <p:spPr>
          <a:xfrm>
            <a:off x="340133" y="335887"/>
            <a:ext cx="825760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BD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1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6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" y="6341424"/>
            <a:ext cx="8918368" cy="398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77497" y="285978"/>
            <a:ext cx="5243743" cy="8309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ডেটাবেজের বিভিন্ন উপাদান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3" y="1905059"/>
            <a:ext cx="6787842" cy="42091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56002" y="1558238"/>
            <a:ext cx="3389549" cy="11600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403197" y="1523037"/>
            <a:ext cx="1942354" cy="11600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96474" y="1258728"/>
            <a:ext cx="112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ফিল্ড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Arrow Connector 14"/>
          <p:cNvCxnSpPr>
            <a:stCxn id="20" idx="1"/>
          </p:cNvCxnSpPr>
          <p:nvPr/>
        </p:nvCxnSpPr>
        <p:spPr>
          <a:xfrm flipH="1">
            <a:off x="7287907" y="4230803"/>
            <a:ext cx="553117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41024" y="3907637"/>
            <a:ext cx="1123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রেকর্ড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63118" y="5203554"/>
            <a:ext cx="6309314" cy="55915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3403197" y="5238755"/>
            <a:ext cx="4369235" cy="59907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5337194" y="5248631"/>
            <a:ext cx="2435238" cy="6485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21240" y="4866101"/>
            <a:ext cx="96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ডেটা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05" y="399821"/>
            <a:ext cx="1203447" cy="90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/>
      <p:bldP spid="20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" y="6341424"/>
            <a:ext cx="8918368" cy="39850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4410" y="957471"/>
            <a:ext cx="8767053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ডেটাঃ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ডেটা টেবিলের বিভিন্ন ফিল্ডে আমরা যা কিছু ইনপুট করি তাই ডেটা।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57219" y="123268"/>
            <a:ext cx="4818948" cy="76944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ডেটাবেজের বিভিন্ন উপাদান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4410" y="2394799"/>
            <a:ext cx="8778679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ফিল্ডঃ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ডেটাবেজের ডেটার আইটেমকে ফিল্ড বলে। ফিল্ড হচ্ছে ডেটাবেজের ভিত্তি। 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4410" y="3777535"/>
            <a:ext cx="8767053" cy="12618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রেকর্ডঃ</a:t>
            </a:r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সম্পর্কযুক্ত ফিল্ডকে একত্রে রেকর্ড বলে। অনেকগুলো </a:t>
            </a:r>
          </a:p>
          <a:p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ফিল্ডের ডেটার সমন্বয়ে গঠিত হয় একটি রেকর্ড।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4410" y="5175627"/>
            <a:ext cx="8767053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টেবিলঃ </a:t>
            </a:r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সমজাতীয় সকল ডেটাকে এক একটি টেবিলে সংরক্ষন </a:t>
            </a:r>
          </a:p>
          <a:p>
            <a:r>
              <a:rPr lang="bn-BD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করে রাখা হয়। এক বা একাধিক রেকর্ড নিয়ে ডেটা টেবিল গঠিত।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7" y="197138"/>
            <a:ext cx="760258" cy="57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" y="6341424"/>
            <a:ext cx="8918368" cy="3985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92584" y="772904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2848202" y="1660575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92281" y="2770221"/>
            <a:ext cx="76966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ডেটাবেজের ডেটার আইটেমকে কি বলে?</a:t>
            </a:r>
          </a:p>
          <a:p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কতগুলো রেকর্ড নিয়ে ডেটা টেবিল গঠিত হয়? 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81" y="524692"/>
            <a:ext cx="2128112" cy="141975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879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" y="6341424"/>
            <a:ext cx="8918368" cy="3985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5917" y="277168"/>
            <a:ext cx="4215134" cy="553998"/>
          </a:xfrm>
          <a:prstGeom prst="rect">
            <a:avLst/>
          </a:prstGeom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6350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endParaRPr lang="en-US" sz="3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46016" y="1516838"/>
            <a:ext cx="74094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 পুনরাবৃত্তি রোধ করে স্থানের সর্বোচ্চ ব্যবহার। 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41296" y="3543888"/>
            <a:ext cx="69587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 সম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একাধিক ব্যবহারকারী একই তথ্য নি</a:t>
            </a:r>
            <a:r>
              <a:rPr lang="en-US" sz="32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 করতে </a:t>
            </a:r>
            <a:r>
              <a:rPr lang="as-IN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সক্ষম</a:t>
            </a:r>
            <a:r>
              <a:rPr lang="bn-BD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 </a:t>
            </a:r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 নিশ্চিত করা।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8900" y="5070977"/>
            <a:ext cx="3903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 স্বনির্ভরতা তৈরী করা। 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58">
            <a:off x="285973" y="1598657"/>
            <a:ext cx="1402475" cy="8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58">
            <a:off x="317836" y="3797631"/>
            <a:ext cx="1402475" cy="847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58">
            <a:off x="386349" y="5112563"/>
            <a:ext cx="1402475" cy="8477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59" y="186806"/>
            <a:ext cx="1167880" cy="8759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58">
            <a:off x="285971" y="2698143"/>
            <a:ext cx="1402475" cy="8477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038900" y="2669384"/>
            <a:ext cx="4036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তথ্যের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অসামঞ্জস্যতা দুর করা। </a:t>
            </a:r>
            <a:endParaRPr lang="en-US" sz="32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43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1" y="690812"/>
            <a:ext cx="1492005" cy="1114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408220" y="503750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3216337" y="1352849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121" y="2654150"/>
            <a:ext cx="7525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ডেটাবেজ ব্যবহার করার সুবিধা সমুহ আলোচনা কর।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" y="6341424"/>
            <a:ext cx="8918368" cy="3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86" y="583739"/>
            <a:ext cx="1619109" cy="10194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0464" y="723394"/>
            <a:ext cx="2997181" cy="55889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200" b="1" dirty="0">
                <a:ln/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3200" b="1" dirty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653" y="2185060"/>
            <a:ext cx="76714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অনেকগুলো ফিল্ডের সমন্বয়ে কি গঠিত হয়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ডেটা কী?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ডেটাবেজ কোন ধরণের পদ্ধতি?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" y="6341424"/>
            <a:ext cx="8918368" cy="3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494727" y="457903"/>
            <a:ext cx="3990396" cy="764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893789" tIns="247650" rIns="462280" bIns="247650" numCol="1" spcCol="1270" anchor="ctr" anchorCtr="0">
            <a:noAutofit/>
          </a:bodyPr>
          <a:lstStyle/>
          <a:p>
            <a:pPr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7047" y="3667159"/>
            <a:ext cx="8229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প্রতিষ্ঠানের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সঞ্চার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 –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9" y="6341424"/>
            <a:ext cx="8918368" cy="398502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4494726" y="435986"/>
            <a:ext cx="3990397" cy="786699"/>
          </a:xfrm>
          <a:prstGeom prst="wedgeRectCallout">
            <a:avLst>
              <a:gd name="adj1" fmla="val -53278"/>
              <a:gd name="adj2" fmla="val 106197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440"/>
            <a:ext cx="4762500" cy="476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" b="83250" l="22167" r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580" r="28666" b="16677"/>
          <a:stretch/>
        </p:blipFill>
        <p:spPr>
          <a:xfrm>
            <a:off x="6659299" y="4841708"/>
            <a:ext cx="1631851" cy="189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6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3" y="106878"/>
            <a:ext cx="8917363" cy="6626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260" y="1959691"/>
            <a:ext cx="431074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5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44"/>
            <a:ext cx="9060872" cy="67972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9A3CCC7-CD5D-49BA-B884-17C7CAA8D86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1794"/>
          <a:stretch/>
        </p:blipFill>
        <p:spPr>
          <a:xfrm>
            <a:off x="0" y="6176575"/>
            <a:ext cx="7208322" cy="7225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5012" y="1625837"/>
            <a:ext cx="420386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সিদ্ধার্থ কুমার সরকার (সিতু)</a:t>
            </a:r>
            <a:endParaRPr lang="bn-IN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ICT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মধ্যকুমরপুর গার্লস স্কুল এন্ড কলেজ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কুড়িগ্রাম সদর, কুড়িগ্রাম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ফোনঃ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</a:t>
            </a:r>
            <a:r>
              <a:rPr lang="bn-BD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০-৮৭০৬৫১</a:t>
            </a:r>
          </a:p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s.sarker44@gmail.com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850078" y="233484"/>
            <a:ext cx="2709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70068" y="4362871"/>
            <a:ext cx="59139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ষষ্ঠ </a:t>
            </a:r>
            <a:endParaRPr lang="bn-IN" sz="3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55" y="1743652"/>
            <a:ext cx="2143125" cy="2143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58" y="1606553"/>
            <a:ext cx="2668056" cy="280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00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0" y="6404686"/>
            <a:ext cx="8918368" cy="3985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4D0A440-8536-41E7-97A9-D85989CE1640}"/>
              </a:ext>
            </a:extLst>
          </p:cNvPr>
          <p:cNvSpPr/>
          <p:nvPr/>
        </p:nvSpPr>
        <p:spPr>
          <a:xfrm>
            <a:off x="2027362" y="139310"/>
            <a:ext cx="4620176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12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গুলো লক্ষ্য করঃ</a:t>
            </a:r>
            <a:endParaRPr lang="en-US" sz="4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09" y="983287"/>
            <a:ext cx="1543256" cy="1655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566" y="1064442"/>
            <a:ext cx="1193099" cy="14926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439" y="1064442"/>
            <a:ext cx="1193099" cy="1492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66" y="1064442"/>
            <a:ext cx="1193099" cy="14926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9E67FC3-AFC9-4AAC-95BB-CDC01B653BF4}"/>
              </a:ext>
            </a:extLst>
          </p:cNvPr>
          <p:cNvSpPr txBox="1"/>
          <p:nvPr/>
        </p:nvSpPr>
        <p:spPr>
          <a:xfrm>
            <a:off x="1507912" y="2557141"/>
            <a:ext cx="103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9E67FC3-AFC9-4AAC-95BB-CDC01B653BF4}"/>
              </a:ext>
            </a:extLst>
          </p:cNvPr>
          <p:cNvSpPr txBox="1"/>
          <p:nvPr/>
        </p:nvSpPr>
        <p:spPr>
          <a:xfrm>
            <a:off x="4999114" y="2629922"/>
            <a:ext cx="2007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গুলো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02" y="3366053"/>
            <a:ext cx="2797569" cy="212067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933" y="3520373"/>
            <a:ext cx="2921232" cy="21326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E67FC3-AFC9-4AAC-95BB-CDC01B653BF4}"/>
              </a:ext>
            </a:extLst>
          </p:cNvPr>
          <p:cNvSpPr txBox="1"/>
          <p:nvPr/>
        </p:nvSpPr>
        <p:spPr>
          <a:xfrm>
            <a:off x="1517284" y="5487078"/>
            <a:ext cx="1032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en-GB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9E67FC3-AFC9-4AAC-95BB-CDC01B653BF4}"/>
              </a:ext>
            </a:extLst>
          </p:cNvPr>
          <p:cNvSpPr txBox="1"/>
          <p:nvPr/>
        </p:nvSpPr>
        <p:spPr>
          <a:xfrm>
            <a:off x="5008486" y="5559859"/>
            <a:ext cx="2007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বইগুলো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7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8" y="6400799"/>
            <a:ext cx="9007522" cy="3985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717452" y="4322536"/>
            <a:ext cx="77090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অনেকগুলো তথ্যের বিপুল ভান্ডার কম্পিউটারের ভাষায় কি বলা হয়?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D0A440-8536-41E7-97A9-D85989CE1640}"/>
              </a:ext>
            </a:extLst>
          </p:cNvPr>
          <p:cNvSpPr/>
          <p:nvPr/>
        </p:nvSpPr>
        <p:spPr>
          <a:xfrm>
            <a:off x="2027362" y="139310"/>
            <a:ext cx="5304657" cy="7271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125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এবারে এই ছবি গুলো লক্ষ্য করঃ</a:t>
            </a:r>
            <a:endParaRPr lang="en-US" sz="412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E67FC3-AFC9-4AAC-95BB-CDC01B653BF4}"/>
              </a:ext>
            </a:extLst>
          </p:cNvPr>
          <p:cNvSpPr txBox="1"/>
          <p:nvPr/>
        </p:nvSpPr>
        <p:spPr>
          <a:xfrm>
            <a:off x="1390371" y="2859827"/>
            <a:ext cx="1852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জনের</a:t>
            </a:r>
            <a:r>
              <a:rPr lang="bn-BD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তথ্য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9E67FC3-AFC9-4AAC-95BB-CDC01B653BF4}"/>
              </a:ext>
            </a:extLst>
          </p:cNvPr>
          <p:cNvSpPr txBox="1"/>
          <p:nvPr/>
        </p:nvSpPr>
        <p:spPr>
          <a:xfrm>
            <a:off x="5995713" y="3434083"/>
            <a:ext cx="2007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অনেক জনের তথ্য</a:t>
            </a:r>
            <a:endParaRPr lang="en-GB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451" y="942612"/>
            <a:ext cx="3854548" cy="2415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15" y="942612"/>
            <a:ext cx="4444604" cy="20608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53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778827" y="553192"/>
            <a:ext cx="4773881" cy="57943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আজকের </a:t>
            </a:r>
            <a:r>
              <a:rPr lang="bn-BD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পাঠের</a:t>
            </a:r>
            <a:r>
              <a:rPr 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9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49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6400799"/>
            <a:ext cx="8918368" cy="398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137" y="1412224"/>
            <a:ext cx="8666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9600" b="1" kern="0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ডেটাবেজ</a:t>
            </a:r>
            <a:r>
              <a:rPr lang="en-US" sz="9600" b="1" kern="0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kern="0" dirty="0" smtClean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b="1" kern="0" dirty="0">
                <a:solidFill>
                  <a:srgbClr val="00206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ব্যবহার</a:t>
            </a:r>
            <a:endParaRPr lang="bn-BD" sz="9600" b="1" dirty="0">
              <a:solidFill>
                <a:srgbClr val="9F293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C:\Users\Public\Pictures\719161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450" y="2774765"/>
            <a:ext cx="6810233" cy="3189307"/>
          </a:xfrm>
          <a:prstGeom prst="rect">
            <a:avLst/>
          </a:prstGeom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436" y="439133"/>
            <a:ext cx="1124829" cy="8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98761" y="233972"/>
            <a:ext cx="33169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6341424"/>
            <a:ext cx="8918368" cy="39850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00961" y="2017803"/>
            <a:ext cx="8102686" cy="3326978"/>
            <a:chOff x="1550765" y="1586412"/>
            <a:chExt cx="8102686" cy="3326978"/>
          </a:xfrm>
        </p:grpSpPr>
        <p:sp>
          <p:nvSpPr>
            <p:cNvPr id="7" name="Freeform 6"/>
            <p:cNvSpPr/>
            <p:nvPr/>
          </p:nvSpPr>
          <p:spPr>
            <a:xfrm>
              <a:off x="1916200" y="2341310"/>
              <a:ext cx="7515184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1550765" y="2307191"/>
              <a:ext cx="730867" cy="675728"/>
              <a:chOff x="984832" y="2554114"/>
              <a:chExt cx="730867" cy="73086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4" name="Oval 23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2363008" y="2180524"/>
              <a:ext cx="542410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bn-BD" sz="3200" b="1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ডেটাবেজ  সম্পর্কে জানতে 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1916200" y="3070373"/>
              <a:ext cx="7515183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550765" y="3036254"/>
              <a:ext cx="730867" cy="675728"/>
              <a:chOff x="984832" y="2554114"/>
              <a:chExt cx="730867" cy="730867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2281630" y="2932776"/>
              <a:ext cx="6849307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ডেটাবেজের উপাদান গুলোর </a:t>
              </a:r>
              <a:r>
                <a:rPr lang="en-US" sz="32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1916200" y="3793545"/>
              <a:ext cx="7515184" cy="607491"/>
            </a:xfrm>
            <a:custGeom>
              <a:avLst/>
              <a:gdLst>
                <a:gd name="connsiteX0" fmla="*/ 64352 w 7288108"/>
                <a:gd name="connsiteY0" fmla="*/ 0 h 627017"/>
                <a:gd name="connsiteX1" fmla="*/ 7039910 w 7288108"/>
                <a:gd name="connsiteY1" fmla="*/ 0 h 627017"/>
                <a:gd name="connsiteX2" fmla="*/ 7288108 w 7288108"/>
                <a:gd name="connsiteY2" fmla="*/ 248198 h 627017"/>
                <a:gd name="connsiteX3" fmla="*/ 7288108 w 7288108"/>
                <a:gd name="connsiteY3" fmla="*/ 378819 h 627017"/>
                <a:gd name="connsiteX4" fmla="*/ 7039910 w 7288108"/>
                <a:gd name="connsiteY4" fmla="*/ 627017 h 627017"/>
                <a:gd name="connsiteX5" fmla="*/ 64352 w 7288108"/>
                <a:gd name="connsiteY5" fmla="*/ 627017 h 627017"/>
                <a:gd name="connsiteX6" fmla="*/ 14332 w 7288108"/>
                <a:gd name="connsiteY6" fmla="*/ 621975 h 627017"/>
                <a:gd name="connsiteX7" fmla="*/ 0 w 7288108"/>
                <a:gd name="connsiteY7" fmla="*/ 617526 h 627017"/>
                <a:gd name="connsiteX8" fmla="*/ 52858 w 7288108"/>
                <a:gd name="connsiteY8" fmla="*/ 602380 h 627017"/>
                <a:gd name="connsiteX9" fmla="*/ 260292 w 7288108"/>
                <a:gd name="connsiteY9" fmla="*/ 313508 h 627017"/>
                <a:gd name="connsiteX10" fmla="*/ 52858 w 7288108"/>
                <a:gd name="connsiteY10" fmla="*/ 24636 h 627017"/>
                <a:gd name="connsiteX11" fmla="*/ 2 w 7288108"/>
                <a:gd name="connsiteY11" fmla="*/ 9491 h 627017"/>
                <a:gd name="connsiteX12" fmla="*/ 14332 w 7288108"/>
                <a:gd name="connsiteY12" fmla="*/ 5043 h 627017"/>
                <a:gd name="connsiteX13" fmla="*/ 64352 w 7288108"/>
                <a:gd name="connsiteY13" fmla="*/ 0 h 6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88108" h="627017">
                  <a:moveTo>
                    <a:pt x="64352" y="0"/>
                  </a:moveTo>
                  <a:lnTo>
                    <a:pt x="7039910" y="0"/>
                  </a:lnTo>
                  <a:cubicBezTo>
                    <a:pt x="7176986" y="0"/>
                    <a:pt x="7288108" y="111122"/>
                    <a:pt x="7288108" y="248198"/>
                  </a:cubicBezTo>
                  <a:lnTo>
                    <a:pt x="7288108" y="378819"/>
                  </a:lnTo>
                  <a:cubicBezTo>
                    <a:pt x="7288108" y="515895"/>
                    <a:pt x="7176986" y="627017"/>
                    <a:pt x="7039910" y="627017"/>
                  </a:cubicBezTo>
                  <a:lnTo>
                    <a:pt x="64352" y="627017"/>
                  </a:lnTo>
                  <a:cubicBezTo>
                    <a:pt x="47218" y="627017"/>
                    <a:pt x="30489" y="625281"/>
                    <a:pt x="14332" y="621975"/>
                  </a:cubicBezTo>
                  <a:lnTo>
                    <a:pt x="0" y="617526"/>
                  </a:lnTo>
                  <a:lnTo>
                    <a:pt x="52858" y="602380"/>
                  </a:lnTo>
                  <a:cubicBezTo>
                    <a:pt x="174758" y="554787"/>
                    <a:pt x="260292" y="443368"/>
                    <a:pt x="260292" y="313508"/>
                  </a:cubicBezTo>
                  <a:cubicBezTo>
                    <a:pt x="260292" y="183649"/>
                    <a:pt x="174758" y="72230"/>
                    <a:pt x="52858" y="24636"/>
                  </a:cubicBezTo>
                  <a:lnTo>
                    <a:pt x="2" y="9491"/>
                  </a:lnTo>
                  <a:lnTo>
                    <a:pt x="14332" y="5043"/>
                  </a:lnTo>
                  <a:cubicBezTo>
                    <a:pt x="30489" y="1736"/>
                    <a:pt x="47218" y="0"/>
                    <a:pt x="6435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5875"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550765" y="3759426"/>
              <a:ext cx="730867" cy="675728"/>
              <a:chOff x="984832" y="2554114"/>
              <a:chExt cx="730867" cy="730867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4832" y="2554114"/>
                <a:ext cx="730867" cy="730867"/>
              </a:xfrm>
              <a:prstGeom prst="rect">
                <a:avLst/>
              </a:prstGeom>
            </p:spPr>
          </p:pic>
          <p:sp>
            <p:nvSpPr>
              <p:cNvPr id="20" name="Oval 19"/>
              <p:cNvSpPr/>
              <p:nvPr/>
            </p:nvSpPr>
            <p:spPr>
              <a:xfrm>
                <a:off x="1126860" y="2703936"/>
                <a:ext cx="446809" cy="431222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/>
          </p:nvSpPr>
          <p:spPr>
            <a:xfrm>
              <a:off x="2176673" y="3836172"/>
              <a:ext cx="747677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ডেটাবেজ ব্যবহারের সুবিধা তুলে ধরতে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0" lvl="1"/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TextBox 30"/>
            <p:cNvSpPr txBox="1"/>
            <p:nvPr/>
          </p:nvSpPr>
          <p:spPr>
            <a:xfrm>
              <a:off x="1711376" y="1586412"/>
              <a:ext cx="4892623" cy="6544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0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0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1" y="475264"/>
            <a:ext cx="1096744" cy="82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6341424"/>
            <a:ext cx="8918368" cy="398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35188" y="204251"/>
            <a:ext cx="1909497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ডেটাবেজ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25735" y="1087624"/>
            <a:ext cx="5023261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টাবেজ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তথ্যভান্ডার।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ডেটাবেজ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কম্পিউটারভিত্তিক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পদ্ধতি,যার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পুনরুদ্ধার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যায়,ডেটাবেজ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সুসজ্জিত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পন্থা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1" y="1087625"/>
            <a:ext cx="3647649" cy="50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4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9" y="6341424"/>
            <a:ext cx="8918368" cy="3985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35188" y="204251"/>
            <a:ext cx="1574470" cy="646331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9813" y="1170283"/>
            <a:ext cx="4215740" cy="452431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অন্যভাবে বলা যায় ডেটাবেজ হল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সুসজ্জিত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উপাত্তকে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তথ্যভান্ডারে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বিপুল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মুহুর্তে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আহরণ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8" name="Picture 2" descr="D:\databas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21" y="1190783"/>
            <a:ext cx="4153469" cy="45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83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11" y="296015"/>
            <a:ext cx="1815153" cy="1885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2584" y="772904"/>
            <a:ext cx="3016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2848202" y="1660575"/>
            <a:ext cx="2828205" cy="31435"/>
          </a:xfrm>
          <a:prstGeom prst="straightConnector1">
            <a:avLst/>
          </a:prstGeom>
          <a:ln w="5715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006579" y="2770221"/>
            <a:ext cx="45114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ডেটাবেজ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" y="6341424"/>
            <a:ext cx="8918368" cy="3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4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1272</TotalTime>
  <Words>388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SITU</cp:lastModifiedBy>
  <cp:revision>109</cp:revision>
  <dcterms:created xsi:type="dcterms:W3CDTF">2021-06-15T12:50:23Z</dcterms:created>
  <dcterms:modified xsi:type="dcterms:W3CDTF">2021-08-09T18:50:24Z</dcterms:modified>
</cp:coreProperties>
</file>