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3"/>
  </p:notesMasterIdLst>
  <p:sldIdLst>
    <p:sldId id="271" r:id="rId3"/>
    <p:sldId id="269" r:id="rId4"/>
    <p:sldId id="260" r:id="rId5"/>
    <p:sldId id="313" r:id="rId6"/>
    <p:sldId id="261" r:id="rId7"/>
    <p:sldId id="290" r:id="rId8"/>
    <p:sldId id="306" r:id="rId9"/>
    <p:sldId id="317" r:id="rId10"/>
    <p:sldId id="318" r:id="rId11"/>
    <p:sldId id="278" r:id="rId12"/>
    <p:sldId id="311" r:id="rId13"/>
    <p:sldId id="298" r:id="rId14"/>
    <p:sldId id="301" r:id="rId15"/>
    <p:sldId id="308" r:id="rId16"/>
    <p:sldId id="316" r:id="rId17"/>
    <p:sldId id="314" r:id="rId18"/>
    <p:sldId id="312" r:id="rId19"/>
    <p:sldId id="304" r:id="rId20"/>
    <p:sldId id="293" r:id="rId21"/>
    <p:sldId id="25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923FA-FD3B-4564-B04F-BB040FA9410C}" type="datetimeFigureOut">
              <a:rPr lang="en-US" smtClean="0"/>
              <a:pPr/>
              <a:t>2021-08-10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3BAA0-9C1D-48EB-88F7-23B7330679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61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2021-08-10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2021-08-10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2021-08-10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2021-08-10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2021-08-10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2021-08-10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2021-08-10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2021-08-10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2021-08-10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2021-08-10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2021-08-10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2021-08-10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2021-08-10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2021-08-10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2021-08-10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2021-08-10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2021-08-10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2021-08-10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2021-08-10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2021-08-10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2021-08-10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2021-08-10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2021-08-10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2021-08-10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2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7" y="-171310"/>
            <a:ext cx="8839200" cy="6553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691" y="-526473"/>
            <a:ext cx="43434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15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_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0"/>
            <a:ext cx="90678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images_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4495801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images_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0"/>
            <a:ext cx="44958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85800" y="3200400"/>
            <a:ext cx="3733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বেপরোয়া গাড়ি  চালানো যাবে না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48200" y="3200400"/>
            <a:ext cx="32960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গাড়ির গতি নিয়ন্ত্রণে রাখাতে হবে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rest.jpg"/>
          <p:cNvPicPr>
            <a:picLocks noChangeAspect="1"/>
          </p:cNvPicPr>
          <p:nvPr/>
        </p:nvPicPr>
        <p:blipFill>
          <a:blip r:embed="rId3"/>
          <a:srcRect l="19792" r="18750"/>
          <a:stretch>
            <a:fillRect/>
          </a:stretch>
        </p:blipFill>
        <p:spPr>
          <a:xfrm>
            <a:off x="4648200" y="0"/>
            <a:ext cx="4495800" cy="3048000"/>
          </a:xfrm>
          <a:prstGeom prst="rect">
            <a:avLst/>
          </a:prstGeom>
        </p:spPr>
      </p:pic>
      <p:pic>
        <p:nvPicPr>
          <p:cNvPr id="3" name="Picture 2" descr="images_4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343400" cy="30078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images_1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24410"/>
            <a:ext cx="4114800" cy="30335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3276600"/>
            <a:ext cx="4036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বেপরোয়া গাড়ি চালানোর ফলাফল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3200400"/>
            <a:ext cx="2686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চালকের পরিনতি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http _i.huffpost.com_gen_4402334_images_n-MUMBAI-ROAD-ACCIDENT-628x31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3733800"/>
            <a:ext cx="45720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_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3429000"/>
            <a:ext cx="472440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images_3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35773"/>
            <a:ext cx="4377267" cy="34222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lead_larg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28600"/>
            <a:ext cx="45720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0" y="609600"/>
            <a:ext cx="403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গাড়ি চালানোর সময় মোবাইল ফোন ব্যবহার করা যাবে না।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295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457200"/>
            <a:ext cx="47772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SutonnyMJ" pitchFamily="2" charset="0"/>
                <a:cs typeface="NikoshBAN" panose="02000000000000000000" pitchFamily="2" charset="0"/>
              </a:rPr>
              <a:t>গতকাল</a:t>
            </a:r>
            <a:r>
              <a:rPr lang="en-US" sz="3600" dirty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NikoshBAN" panose="02000000000000000000" pitchFamily="2" charset="0"/>
              </a:rPr>
              <a:t>সন্ধ্যা</a:t>
            </a:r>
            <a:r>
              <a:rPr lang="en-US" sz="3600" dirty="0">
                <a:latin typeface="SutonnyMJ" pitchFamily="2" charset="0"/>
                <a:cs typeface="NikoshBAN" panose="02000000000000000000" pitchFamily="2" charset="0"/>
              </a:rPr>
              <a:t> ৭টায় </a:t>
            </a:r>
            <a:r>
              <a:rPr lang="bn-IN" sz="3600" dirty="0">
                <a:latin typeface="SutonnyMJ" pitchFamily="2" charset="0"/>
                <a:cs typeface="NikoshBAN" panose="02000000000000000000" pitchFamily="2" charset="0"/>
              </a:rPr>
              <a:t>ঘোড়াশাল</a:t>
            </a:r>
            <a:r>
              <a:rPr lang="en-US" sz="3600" dirty="0">
                <a:latin typeface="SutonnyMJ" pitchFamily="2" charset="0"/>
                <a:cs typeface="NikoshBAN" panose="02000000000000000000" pitchFamily="2" charset="0"/>
              </a:rPr>
              <a:t>  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751608" y="1089492"/>
            <a:ext cx="65053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SutonnyMJ" pitchFamily="2" charset="0"/>
                <a:cs typeface="NikoshBAN" panose="02000000000000000000" pitchFamily="2" charset="0"/>
              </a:rPr>
              <a:t>ব্রিজ</a:t>
            </a:r>
            <a:r>
              <a:rPr lang="en-US" sz="3600" dirty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NikoshBAN" panose="02000000000000000000" pitchFamily="2" charset="0"/>
              </a:rPr>
              <a:t>নামক</a:t>
            </a:r>
            <a:r>
              <a:rPr lang="en-US" sz="3600" dirty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NikoshBAN" panose="02000000000000000000" pitchFamily="2" charset="0"/>
              </a:rPr>
              <a:t>স্থানে</a:t>
            </a:r>
            <a:r>
              <a:rPr lang="en-US" sz="3600" dirty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SutonnyMJ" pitchFamily="2" charset="0"/>
                <a:cs typeface="NikoshBAN" panose="02000000000000000000" pitchFamily="2" charset="0"/>
              </a:rPr>
              <a:t>ঢাকা</a:t>
            </a:r>
            <a:r>
              <a:rPr lang="en-US" sz="3600" dirty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SutonnyMJ" pitchFamily="2" charset="0"/>
                <a:cs typeface="NikoshBAN" panose="02000000000000000000" pitchFamily="2" charset="0"/>
              </a:rPr>
              <a:t>নরসিংদী</a:t>
            </a:r>
            <a:r>
              <a:rPr lang="en-US" sz="3600" dirty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NikoshBAN" panose="02000000000000000000" pitchFamily="2" charset="0"/>
              </a:rPr>
              <a:t>গামী</a:t>
            </a:r>
            <a:r>
              <a:rPr lang="en-US" sz="3600" dirty="0">
                <a:latin typeface="SutonnyMJ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793172" y="1735823"/>
            <a:ext cx="62483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SutonnyMJ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NikoshBAN" panose="02000000000000000000" pitchFamily="2" charset="0"/>
              </a:rPr>
              <a:t>বাস</a:t>
            </a:r>
            <a:r>
              <a:rPr lang="en-US" sz="3200" dirty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3200" dirty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NikoshBAN" panose="02000000000000000000" pitchFamily="2" charset="0"/>
              </a:rPr>
              <a:t>হারিয়ে</a:t>
            </a:r>
            <a:r>
              <a:rPr lang="en-US" sz="3200" dirty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NikoshBAN" panose="02000000000000000000" pitchFamily="2" charset="0"/>
              </a:rPr>
              <a:t>ব্রিজের</a:t>
            </a:r>
            <a:r>
              <a:rPr lang="en-US" sz="3200" dirty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NikoshBAN" panose="02000000000000000000" pitchFamily="2" charset="0"/>
              </a:rPr>
              <a:t>রেলিং</a:t>
            </a:r>
            <a:r>
              <a:rPr lang="en-US" sz="3200" dirty="0">
                <a:latin typeface="SutonnyMJ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762000" y="2438400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SutonnyMJ" pitchFamily="2" charset="0"/>
                <a:cs typeface="NikoshBAN" panose="02000000000000000000" pitchFamily="2" charset="0"/>
              </a:rPr>
              <a:t>ভেঙে</a:t>
            </a:r>
            <a:r>
              <a:rPr lang="en-US" sz="3200" dirty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SutonnyMJ" pitchFamily="2" charset="0"/>
                <a:cs typeface="NikoshBAN" panose="02000000000000000000" pitchFamily="2" charset="0"/>
              </a:rPr>
              <a:t>শীতলক্ষ্যা নদীতে</a:t>
            </a:r>
            <a:r>
              <a:rPr lang="en-US" sz="3200" dirty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NikoshBAN" panose="02000000000000000000" pitchFamily="2" charset="0"/>
              </a:rPr>
              <a:t>তলিয়ে</a:t>
            </a:r>
            <a:r>
              <a:rPr lang="en-US" sz="3200" dirty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NikoshBAN" panose="02000000000000000000" pitchFamily="2" charset="0"/>
              </a:rPr>
              <a:t>যায়</a:t>
            </a:r>
            <a:r>
              <a:rPr lang="bn-BD" sz="3200" dirty="0">
                <a:latin typeface="SutonnyMJ" pitchFamily="2" charset="0"/>
                <a:cs typeface="NikoshBAN" panose="02000000000000000000" pitchFamily="2" charset="0"/>
              </a:rPr>
              <a:t> ।</a:t>
            </a:r>
            <a:r>
              <a:rPr lang="en-US" sz="3200" dirty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NikoshBAN" panose="02000000000000000000" pitchFamily="2" charset="0"/>
              </a:rPr>
              <a:t>এতে</a:t>
            </a:r>
            <a:r>
              <a:rPr lang="en-US" sz="3200" dirty="0">
                <a:latin typeface="SutonnyMJ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762000" y="3023175"/>
            <a:ext cx="75028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SutonnyMJ" pitchFamily="2" charset="0"/>
                <a:cs typeface="NikoshBAN" panose="02000000000000000000" pitchFamily="2" charset="0"/>
              </a:rPr>
              <a:t>কমপক্ষে</a:t>
            </a:r>
            <a:r>
              <a:rPr lang="en-US" sz="3200" dirty="0">
                <a:latin typeface="SutonnyMJ" pitchFamily="2" charset="0"/>
                <a:cs typeface="NikoshBAN" panose="02000000000000000000" pitchFamily="2" charset="0"/>
              </a:rPr>
              <a:t> ৩০ </a:t>
            </a:r>
            <a:r>
              <a:rPr lang="en-US" sz="3200" dirty="0" err="1">
                <a:latin typeface="SutonnyMJ" pitchFamily="2" charset="0"/>
                <a:cs typeface="NikoshBAN" panose="02000000000000000000" pitchFamily="2" charset="0"/>
              </a:rPr>
              <a:t>জন</a:t>
            </a:r>
            <a:r>
              <a:rPr lang="en-US" sz="3200" dirty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NikoshBAN" panose="02000000000000000000" pitchFamily="2" charset="0"/>
              </a:rPr>
              <a:t>নিহত</a:t>
            </a:r>
            <a:r>
              <a:rPr lang="en-US" sz="3200" dirty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NikoshBAN" panose="02000000000000000000" pitchFamily="2" charset="0"/>
              </a:rPr>
              <a:t>প্রত্যক্ষ</a:t>
            </a:r>
            <a:r>
              <a:rPr lang="en-US" sz="3200" dirty="0">
                <a:latin typeface="SutonnyMJ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>
                <a:latin typeface="SutonnyMJ" pitchFamily="2" charset="0"/>
                <a:cs typeface="NikoshBAN" panose="02000000000000000000" pitchFamily="2" charset="0"/>
              </a:rPr>
              <a:t>দর্শীরা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44878" y="3583677"/>
            <a:ext cx="762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SutonnyMJ" pitchFamily="2" charset="0"/>
                <a:cs typeface="NikoshBAN" panose="02000000000000000000" pitchFamily="2" charset="0"/>
              </a:rPr>
              <a:t>জানায়</a:t>
            </a:r>
            <a:r>
              <a:rPr lang="en-US" sz="3200" dirty="0">
                <a:latin typeface="SutonnyMJ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SutonnyMJ" pitchFamily="2" charset="0"/>
                <a:cs typeface="NikoshBAN" panose="02000000000000000000" pitchFamily="2" charset="0"/>
              </a:rPr>
              <a:t>আহত</a:t>
            </a:r>
            <a:r>
              <a:rPr lang="en-US" sz="3200" dirty="0">
                <a:latin typeface="SutonnyMJ" pitchFamily="2" charset="0"/>
                <a:cs typeface="NikoshBAN" panose="02000000000000000000" pitchFamily="2" charset="0"/>
              </a:rPr>
              <a:t> ২০ </a:t>
            </a:r>
            <a:r>
              <a:rPr lang="en-US" sz="3200" dirty="0" err="1">
                <a:latin typeface="SutonnyMJ" pitchFamily="2" charset="0"/>
                <a:cs typeface="NikoshBAN" panose="02000000000000000000" pitchFamily="2" charset="0"/>
              </a:rPr>
              <a:t>জনকে</a:t>
            </a:r>
            <a:r>
              <a:rPr lang="en-US" sz="3200" dirty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200" dirty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SutonnyMJ" pitchFamily="2" charset="0"/>
                <a:cs typeface="NikoshBAN" panose="02000000000000000000" pitchFamily="2" charset="0"/>
              </a:rPr>
              <a:t>কালীগঞ্জ</a:t>
            </a:r>
            <a:r>
              <a:rPr lang="en-US" sz="3200" dirty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NikoshBAN" panose="02000000000000000000" pitchFamily="2" charset="0"/>
              </a:rPr>
              <a:t>হাসপাতালে</a:t>
            </a:r>
            <a:r>
              <a:rPr lang="en-US" sz="3200" dirty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NikoshBAN" panose="02000000000000000000" pitchFamily="2" charset="0"/>
              </a:rPr>
              <a:t>ভর্তি</a:t>
            </a:r>
            <a:r>
              <a:rPr lang="en-US" sz="3200" dirty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SutonnyMJ" pitchFamily="2" charset="0"/>
                <a:cs typeface="NikoshBAN" panose="02000000000000000000" pitchFamily="2" charset="0"/>
              </a:rPr>
              <a:t>হয়।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4102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koshBAN" pitchFamily="2" charset="0"/>
                <a:cs typeface="NikoshBAN" pitchFamily="2" charset="0"/>
              </a:rPr>
              <a:t>গোলযোগ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চালক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অনভি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জ্ঞ ছিল।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762000"/>
            <a:ext cx="78449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4000" i="1" dirty="0">
                <a:latin typeface="NikoshBAN" pitchFamily="2" charset="0"/>
                <a:cs typeface="NikoshBAN" pitchFamily="2" charset="0"/>
              </a:rPr>
              <a:t>সড়ক দূর্ঘটনা এখন বাংলাদেশের একটি </a:t>
            </a:r>
            <a:endParaRPr lang="en-US" sz="4000" i="1" dirty="0"/>
          </a:p>
        </p:txBody>
      </p:sp>
      <p:sp>
        <p:nvSpPr>
          <p:cNvPr id="4" name="Rectangle 3"/>
          <p:cNvSpPr/>
          <p:nvPr/>
        </p:nvSpPr>
        <p:spPr>
          <a:xfrm>
            <a:off x="533400" y="1752600"/>
            <a:ext cx="80485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4000" dirty="0">
                <a:latin typeface="NikoshBAN" pitchFamily="2" charset="0"/>
                <a:cs typeface="NikoshBAN" pitchFamily="2" charset="0"/>
              </a:rPr>
              <a:t>নিত্য নৈমিত্তিক ব্যাপার হয়ে দাঁড়িয়াছে। 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139061" y="2667000"/>
            <a:ext cx="74077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i="1" dirty="0">
                <a:latin typeface="NikoshBAN" pitchFamily="2" charset="0"/>
                <a:cs typeface="NikoshBAN" pitchFamily="2" charset="0"/>
              </a:rPr>
              <a:t>এসব দুর্ঘটনায় অকালে প্রাণ হারাচ্ছে,অগনিত </a:t>
            </a:r>
            <a:endParaRPr lang="en-US" sz="3600" i="1" dirty="0"/>
          </a:p>
        </p:txBody>
      </p:sp>
      <p:sp>
        <p:nvSpPr>
          <p:cNvPr id="6" name="Rectangle 5"/>
          <p:cNvSpPr/>
          <p:nvPr/>
        </p:nvSpPr>
        <p:spPr>
          <a:xfrm>
            <a:off x="493256" y="3470564"/>
            <a:ext cx="8005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600" dirty="0">
                <a:latin typeface="NikoshBAN" pitchFamily="2" charset="0"/>
                <a:cs typeface="NikoshBAN" pitchFamily="2" charset="0"/>
              </a:rPr>
              <a:t>মানুষ।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শীতলক্ষ্যা নদীতে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সংঘটিত দুর্ঘটনায়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609600" y="4572000"/>
            <a:ext cx="74505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বাসটির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যান্ত্রিক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143000"/>
            <a:ext cx="80772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সড়ক দূর্ঘটনার ভয়াবহতা থেকে উদ্ধার পেতে হলে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2209800"/>
            <a:ext cx="807720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রাস্তায় লাইসেন্স বিহীন গাড়ি বন্ধ এবং অনভিজ্ঞ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429000"/>
            <a:ext cx="685800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চালকদের নিষিদ্ধ ঘোষণা করতে হবে।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4572000"/>
            <a:ext cx="6648892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গাড়ির গতি নিয়ন্ত্রণে রেখে চালাতে হবে। 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5638800"/>
            <a:ext cx="571500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ট্রাফিক আইন অনুসরন করতে হবে।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962400"/>
            <a:ext cx="79248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গাড়িতে গতিসীমা অটোসিলেক্ট করা থাক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2971800"/>
            <a:ext cx="86106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লাইসেন্স ধারী ও দক্ষ  চালক নিয়োগ দান কর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5029200"/>
            <a:ext cx="716280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গাড়ি চালানোর সময় মোবাইল ফোন ব্যবহার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বিরত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752600" y="1371600"/>
            <a:ext cx="6705600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ড্রাইভার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ইচ্ছা করেই গতি বাড়িয়ে গাড়ি চালানো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বিরত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0200" y="228600"/>
            <a:ext cx="67056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বেপরোয়া গাড়ি না চালানো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1105709"/>
            <a:ext cx="3581400" cy="92333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4724400"/>
            <a:ext cx="6629400" cy="14465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তোমার দেখা কোন সড়ক দূর্ঘটনার বিবরণ দাও।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029039"/>
            <a:ext cx="2958536" cy="32711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726" y="1967345"/>
            <a:ext cx="3780148" cy="2757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5181600"/>
            <a:ext cx="272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2057400"/>
            <a:ext cx="2514600" cy="92333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3200400"/>
            <a:ext cx="70104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১) বাংলাদেশের সড়ক দূর্ঘটনার কারন কি?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8632" y="4267200"/>
            <a:ext cx="5518368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২) চালক কে কেমন হতে হবে?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1636" y="388203"/>
            <a:ext cx="51054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7200" dirty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2667000"/>
            <a:ext cx="6556088" cy="132343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রাস্তা পারাপারের সময় তুমি কোন ধরনের  সতর্কতা  অবলম্বন করবে।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336" y="4017108"/>
            <a:ext cx="3474662" cy="303622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2057400"/>
            <a:ext cx="4038600" cy="3162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28600" y="1600200"/>
            <a:ext cx="4419600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জাকিয়া বেগম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চুপাইর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304800"/>
            <a:ext cx="3962400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দশম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2470314"/>
            <a:ext cx="2667000" cy="17543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 বাংলা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২য়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154" y="73967"/>
            <a:ext cx="3084394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52400"/>
            <a:ext cx="876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5400" dirty="0"/>
              <a:t> </a:t>
            </a:r>
            <a:endParaRPr lang="en-US" sz="5400" dirty="0"/>
          </a:p>
        </p:txBody>
      </p:sp>
      <p:pic>
        <p:nvPicPr>
          <p:cNvPr id="5" name="Picture 4" descr="bloom_4-wallpaper-3840x2160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743200"/>
            <a:ext cx="9144000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800" dirty="0">
                <a:latin typeface="NikoshBAN" pitchFamily="2" charset="0"/>
                <a:cs typeface="NikoshBAN" pitchFamily="2" charset="0"/>
              </a:rPr>
              <a:t>প্রতিবেদন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g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343401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images_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4191001"/>
            <a:ext cx="4343400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images_7.jpg"/>
          <p:cNvPicPr>
            <a:picLocks noChangeAspect="1"/>
          </p:cNvPicPr>
          <p:nvPr/>
        </p:nvPicPr>
        <p:blipFill>
          <a:blip r:embed="rId4"/>
          <a:srcRect l="25920" r="39205"/>
          <a:stretch>
            <a:fillRect/>
          </a:stretch>
        </p:blipFill>
        <p:spPr>
          <a:xfrm>
            <a:off x="4495800" y="0"/>
            <a:ext cx="4648200" cy="2687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paper-0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91000"/>
            <a:ext cx="4648200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1024" y="805375"/>
            <a:ext cx="28712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প্রতিবেদন</a:t>
            </a:r>
          </a:p>
        </p:txBody>
      </p:sp>
      <p:sp>
        <p:nvSpPr>
          <p:cNvPr id="3" name="Rectangle 2"/>
          <p:cNvSpPr/>
          <p:nvPr/>
        </p:nvSpPr>
        <p:spPr>
          <a:xfrm>
            <a:off x="402424" y="1608405"/>
            <a:ext cx="45897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  <a:endParaRPr lang="bn-BD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2438400"/>
            <a:ext cx="60500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প্রতিবেদন কী তা লিখতে পারবে।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559625" y="3423137"/>
            <a:ext cx="73613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প্রতিবেদন-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বলতে পারবে।  </a:t>
            </a:r>
          </a:p>
        </p:txBody>
      </p:sp>
      <p:sp>
        <p:nvSpPr>
          <p:cNvPr id="6" name="Rectangle 5"/>
          <p:cNvSpPr/>
          <p:nvPr/>
        </p:nvSpPr>
        <p:spPr>
          <a:xfrm>
            <a:off x="616697" y="4351604"/>
            <a:ext cx="87687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যে কোন বিষয়ে  প্রতিবেদন তৈরী করতে পারবে 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4824" y="5377375"/>
            <a:ext cx="8441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সড়ক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দুর্ঘটনা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প্রতিবেদন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9843" y="-6927"/>
            <a:ext cx="8839200" cy="6400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2971800"/>
            <a:ext cx="32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প্রতিবেদনের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1000" y="1905000"/>
            <a:ext cx="579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প্রতিবেদকের নাম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: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838200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প্রতিবেদনের শিরোনাম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: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40386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প্রতিবেদনের স্থানঃ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51054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প্রতিবেদনের তারিখ: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41416" y="858982"/>
            <a:ext cx="43524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জামালপুরএলাকায় সড়ক দুরঘটনা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3581400" y="1905000"/>
            <a:ext cx="5486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মাহবুবা খাতুন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ম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, চুপাইর বালিকা উচ্চ বিদ্যালয়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3505200" y="2971800"/>
            <a:ext cx="31662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সকাল ১১:৩০ মিনিট </a:t>
            </a:r>
            <a:endParaRPr lang="en-US" sz="3600" dirty="0"/>
          </a:p>
        </p:txBody>
      </p:sp>
      <p:sp>
        <p:nvSpPr>
          <p:cNvPr id="17" name="Rectangle 16"/>
          <p:cNvSpPr/>
          <p:nvPr/>
        </p:nvSpPr>
        <p:spPr>
          <a:xfrm>
            <a:off x="3657600" y="4038600"/>
            <a:ext cx="40799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জামালপুর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কালীগঞ্জ,গাজীপুর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657600" y="5105400"/>
            <a:ext cx="312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৫মে ২০২১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s_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81400"/>
            <a:ext cx="4648200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Road_Road_Accident_Causes42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199" y="0"/>
            <a:ext cx="4426085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images_3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3581400"/>
            <a:ext cx="4495800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Jamuna-Bridg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4572000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_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images_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0"/>
            <a:ext cx="4343400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images_2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505200"/>
            <a:ext cx="45720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images_3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581400"/>
            <a:ext cx="4343401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ingdriv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81400"/>
            <a:ext cx="9144000" cy="31213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ro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_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4754" y="0"/>
            <a:ext cx="4409247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images_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581400"/>
            <a:ext cx="4495801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images_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4958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images_1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81400"/>
            <a:ext cx="4495800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338</Words>
  <Application>Microsoft Office PowerPoint</Application>
  <PresentationFormat>On-screen Show (4:3)</PresentationFormat>
  <Paragraphs>60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NikoshBAN</vt:lpstr>
      <vt:lpstr>SutonnyMJ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SARK</dc:creator>
  <cp:lastModifiedBy>DOEL</cp:lastModifiedBy>
  <cp:revision>96</cp:revision>
  <dcterms:created xsi:type="dcterms:W3CDTF">2006-08-16T00:00:00Z</dcterms:created>
  <dcterms:modified xsi:type="dcterms:W3CDTF">2021-08-10T08:09:09Z</dcterms:modified>
</cp:coreProperties>
</file>