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6" r:id="rId4"/>
    <p:sldId id="273" r:id="rId5"/>
    <p:sldId id="259" r:id="rId6"/>
    <p:sldId id="260" r:id="rId7"/>
    <p:sldId id="274" r:id="rId8"/>
    <p:sldId id="261" r:id="rId9"/>
    <p:sldId id="264" r:id="rId10"/>
    <p:sldId id="262" r:id="rId11"/>
    <p:sldId id="263" r:id="rId12"/>
    <p:sldId id="272" r:id="rId13"/>
    <p:sldId id="277" r:id="rId14"/>
    <p:sldId id="265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33"/>
    <a:srgbClr val="CCECFF"/>
    <a:srgbClr val="B0FF11"/>
    <a:srgbClr val="CCFF66"/>
    <a:srgbClr val="0000CC"/>
    <a:srgbClr val="CCFF33"/>
    <a:srgbClr val="FF99FF"/>
    <a:srgbClr val="FFE7FF"/>
    <a:srgbClr val="EAF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8579B-802B-41D2-BB78-5A1347775B9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299B8-5A90-4B69-883C-0B5BD7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বিভিন্ন আকারের জ্যামিতিক চিত্র দেখিয়ে</a:t>
            </a:r>
            <a:r>
              <a:rPr lang="bn-IN" baseline="0" dirty="0"/>
              <a:t> আজকের পাঠ ঘোষনা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99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দ্বারা প্রদত্ত সমস্যার সমাধান জরার সহায়তা জরা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1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সময়----৫</a:t>
            </a:r>
            <a:r>
              <a:rPr lang="bn-IN" baseline="0" dirty="0"/>
              <a:t>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28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সময়---৮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6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প্রদত্ত স্লাইডটি</a:t>
            </a:r>
            <a:r>
              <a:rPr lang="bn-IN" baseline="0" dirty="0"/>
              <a:t> বর্ণনা করে পাঠ উপস্থাপন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9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প্রদত্ত স্লাইডটি</a:t>
            </a:r>
            <a:r>
              <a:rPr lang="bn-IN" baseline="0" dirty="0"/>
              <a:t> বর্ণনা করে পাঠ উপস্থাপন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9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প্রদত্ত স্লাইডটির ধারাবাহিক</a:t>
            </a:r>
            <a:r>
              <a:rPr lang="bn-IN" baseline="0" dirty="0"/>
              <a:t> বর্ণনা দ্বারা প্যাটার্নে কাঠির সংখ্যা নির্ণয়ের বীজগণিতীয় রাশি নির্ণয়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সময়----৩</a:t>
            </a:r>
            <a:r>
              <a:rPr lang="bn-IN" baseline="0" dirty="0"/>
              <a:t>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7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পুর্ণবর্গের</a:t>
            </a:r>
            <a:r>
              <a:rPr lang="bn-IN" baseline="0" dirty="0"/>
              <a:t> জ্যামিতিক প্যাটার্ন তৈরি করে বীজগণিতীয় রাশি নির্ণয় করা যেতে পয়ারে।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07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প্যাটার্নের শেষে বীজগণিতীয় রাশি লেখার কৌশল দেখিয়ে পাঠ উপস্থাপন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দ্বারা প্রদত্ত সমস্যার সমাধান জরার সহায়তা জরা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1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2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77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3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1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50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6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62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65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2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79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9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6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7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6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2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1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2F96EE-174D-4B18-BA5E-2E64FA704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154866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5122A6-0148-45CA-BE17-E58B3597A4B3}"/>
              </a:ext>
            </a:extLst>
          </p:cNvPr>
          <p:cNvSpPr txBox="1"/>
          <p:nvPr/>
        </p:nvSpPr>
        <p:spPr>
          <a:xfrm>
            <a:off x="2667733" y="267325"/>
            <a:ext cx="4571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   </a:t>
            </a:r>
            <a:r>
              <a:rPr lang="en-US" sz="6000" dirty="0" err="1"/>
              <a:t>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4113" y="1132114"/>
            <a:ext cx="7620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94113" y="1730829"/>
            <a:ext cx="762000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77886" y="1132114"/>
            <a:ext cx="762000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77887" y="1741714"/>
            <a:ext cx="762000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0" y="2340429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39885" y="2351314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9885" y="1741713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94114" y="2340429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23513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91000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29000" y="1132114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1001" y="11321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0" y="17417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29000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67000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94113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53000" y="23513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29609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3001" y="11321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17417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01887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29001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34344" y="3570514"/>
            <a:ext cx="794655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94114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63887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15000" y="23513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15000" y="29609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15001" y="11321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715000" y="17417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25887" y="35705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01887" y="41801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29000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667000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94113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63887" y="41801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25887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97822" y="536453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51137" y="536452"/>
            <a:ext cx="41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5959" y="56911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92771" y="536451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40678" y="536450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33748" y="536449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11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86084" y="1132114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78869" y="1730829"/>
            <a:ext cx="492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4121" y="2351313"/>
            <a:ext cx="52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22618" y="2985739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67648" y="3556575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57228" y="4215825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324600" y="828836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05025" y="569110"/>
            <a:ext cx="12137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২ক </a:t>
            </a:r>
            <a:r>
              <a:rPr lang="en-US" sz="3200" b="1" dirty="0">
                <a:latin typeface="Times New Roman"/>
                <a:cs typeface="NikoshBAN" pitchFamily="2" charset="0"/>
              </a:rPr>
              <a:t>−</a:t>
            </a:r>
            <a:r>
              <a:rPr lang="bn-IN" sz="3200" dirty="0">
                <a:latin typeface="Times New Roman"/>
                <a:cs typeface="Times New Roman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524002" y="4648200"/>
            <a:ext cx="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58189" y="5496120"/>
            <a:ext cx="12099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46776" y="5517527"/>
            <a:ext cx="6396221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পূর্ণবর্গ দ্বারা জ্যামিতিক প্যাটার্ন তৈরি করা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 animBg="1"/>
      <p:bldP spid="63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/>
          <p:nvPr/>
        </p:nvGrpSpPr>
        <p:grpSpPr>
          <a:xfrm>
            <a:off x="762000" y="576942"/>
            <a:ext cx="762000" cy="1469572"/>
            <a:chOff x="762000" y="794657"/>
            <a:chExt cx="762000" cy="146957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524000" y="1524000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62000" y="1534886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62000" y="816428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24000" y="7946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1981200" y="555171"/>
            <a:ext cx="1524000" cy="1502229"/>
            <a:chOff x="1981200" y="772886"/>
            <a:chExt cx="1524000" cy="1502229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743200" y="1534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81200" y="1513115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81200" y="7946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743200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05200" y="1534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743200" y="1513115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743200" y="7946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05200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4082143" y="533400"/>
            <a:ext cx="2286000" cy="1502229"/>
            <a:chOff x="4082143" y="751115"/>
            <a:chExt cx="2286000" cy="1502229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4844143" y="1513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082143" y="1491344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082143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844143" y="751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606143" y="1513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4844143" y="1491344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844143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606143" y="751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368143" y="1513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606143" y="1491344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606143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368143" y="751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762000" y="2191340"/>
            <a:ext cx="762000" cy="1458684"/>
            <a:chOff x="762000" y="2862942"/>
            <a:chExt cx="762000" cy="1458684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762000" y="358139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62000" y="3581400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2000" y="2862942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524000" y="355962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762000" y="4278087"/>
              <a:ext cx="762000" cy="10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62000" y="2884715"/>
              <a:ext cx="7620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1964871" y="2202227"/>
            <a:ext cx="1572986" cy="1480455"/>
            <a:chOff x="1964871" y="2873829"/>
            <a:chExt cx="1572986" cy="1480455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981200" y="361405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" y="3614058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981200" y="2895600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43200" y="359228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964871" y="4332515"/>
              <a:ext cx="7620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981200" y="2917372"/>
              <a:ext cx="72934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743200" y="3592284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743200" y="3592287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743200" y="2873829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505200" y="3570514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726871" y="4321631"/>
              <a:ext cx="794657" cy="10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2743200" y="2917373"/>
              <a:ext cx="79465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4114800" y="2191341"/>
            <a:ext cx="2286000" cy="1458687"/>
            <a:chOff x="4114800" y="2862943"/>
            <a:chExt cx="2286000" cy="1458687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114800" y="3581398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14800" y="3581402"/>
              <a:ext cx="762000" cy="10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114800" y="2862943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876800" y="3559628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4114800" y="4278087"/>
              <a:ext cx="751114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114800" y="2884716"/>
              <a:ext cx="76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876800" y="355962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876800" y="3570515"/>
              <a:ext cx="762000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876800" y="2873830"/>
              <a:ext cx="0" cy="7075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638800" y="35378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865914" y="4288971"/>
              <a:ext cx="762000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833257" y="2873829"/>
              <a:ext cx="794657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627914" y="3526971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606143" y="3570515"/>
              <a:ext cx="794657" cy="1088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627914" y="2873830"/>
              <a:ext cx="0" cy="6749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400800" y="3581401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5617028" y="4288970"/>
              <a:ext cx="772886" cy="108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5627914" y="2873830"/>
              <a:ext cx="772886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/>
          <p:nvPr/>
        </p:nvGrpSpPr>
        <p:grpSpPr>
          <a:xfrm>
            <a:off x="707571" y="4379376"/>
            <a:ext cx="762000" cy="1469574"/>
            <a:chOff x="762000" y="4604655"/>
            <a:chExt cx="762000" cy="1469574"/>
          </a:xfrm>
        </p:grpSpPr>
        <p:grpSp>
          <p:nvGrpSpPr>
            <p:cNvPr id="175" name="Group 174"/>
            <p:cNvGrpSpPr/>
            <p:nvPr/>
          </p:nvGrpSpPr>
          <p:grpSpPr>
            <a:xfrm>
              <a:off x="762000" y="5323113"/>
              <a:ext cx="762000" cy="751116"/>
              <a:chOff x="762000" y="5323113"/>
              <a:chExt cx="762000" cy="751116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762000" y="5323113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762000" y="5334000"/>
                <a:ext cx="762000" cy="108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524000" y="5334000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762000" y="6052456"/>
                <a:ext cx="762000" cy="108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762000" y="4604655"/>
              <a:ext cx="762000" cy="751116"/>
              <a:chOff x="762000" y="5323113"/>
              <a:chExt cx="762000" cy="751116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>
                <a:off x="762000" y="5323113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V="1">
                <a:off x="762000" y="5334000"/>
                <a:ext cx="762000" cy="108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524000" y="5334000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762000" y="6052456"/>
                <a:ext cx="762000" cy="108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4" name="Group 243"/>
          <p:cNvGrpSpPr/>
          <p:nvPr/>
        </p:nvGrpSpPr>
        <p:grpSpPr>
          <a:xfrm>
            <a:off x="1948543" y="4379377"/>
            <a:ext cx="1524000" cy="1469574"/>
            <a:chOff x="1948543" y="4626432"/>
            <a:chExt cx="1524000" cy="1469574"/>
          </a:xfrm>
        </p:grpSpPr>
        <p:grpSp>
          <p:nvGrpSpPr>
            <p:cNvPr id="189" name="Group 188"/>
            <p:cNvGrpSpPr/>
            <p:nvPr/>
          </p:nvGrpSpPr>
          <p:grpSpPr>
            <a:xfrm>
              <a:off x="1948543" y="4626432"/>
              <a:ext cx="762000" cy="1469574"/>
              <a:chOff x="762000" y="4604655"/>
              <a:chExt cx="762000" cy="1469574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0" name="Group 199"/>
            <p:cNvGrpSpPr/>
            <p:nvPr/>
          </p:nvGrpSpPr>
          <p:grpSpPr>
            <a:xfrm>
              <a:off x="2710543" y="4626432"/>
              <a:ext cx="762000" cy="1469574"/>
              <a:chOff x="762000" y="4604655"/>
              <a:chExt cx="762000" cy="1469574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5" name="Group 244"/>
          <p:cNvGrpSpPr/>
          <p:nvPr/>
        </p:nvGrpSpPr>
        <p:grpSpPr>
          <a:xfrm>
            <a:off x="4071257" y="4324940"/>
            <a:ext cx="2296886" cy="1480461"/>
            <a:chOff x="4071257" y="4571995"/>
            <a:chExt cx="2296886" cy="1480461"/>
          </a:xfrm>
        </p:grpSpPr>
        <p:grpSp>
          <p:nvGrpSpPr>
            <p:cNvPr id="211" name="Group 210"/>
            <p:cNvGrpSpPr/>
            <p:nvPr/>
          </p:nvGrpSpPr>
          <p:grpSpPr>
            <a:xfrm>
              <a:off x="4071257" y="4582882"/>
              <a:ext cx="762000" cy="1469574"/>
              <a:chOff x="762000" y="4604655"/>
              <a:chExt cx="762000" cy="1469574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2" name="Group 221"/>
            <p:cNvGrpSpPr/>
            <p:nvPr/>
          </p:nvGrpSpPr>
          <p:grpSpPr>
            <a:xfrm>
              <a:off x="4833257" y="4582882"/>
              <a:ext cx="762000" cy="1469574"/>
              <a:chOff x="762000" y="4604655"/>
              <a:chExt cx="762000" cy="1469574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223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3" name="Group 232"/>
            <p:cNvGrpSpPr/>
            <p:nvPr/>
          </p:nvGrpSpPr>
          <p:grpSpPr>
            <a:xfrm>
              <a:off x="5595257" y="4571995"/>
              <a:ext cx="772886" cy="1469573"/>
              <a:chOff x="762000" y="4604655"/>
              <a:chExt cx="772886" cy="1469573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762000" y="5312227"/>
                <a:ext cx="772886" cy="762001"/>
                <a:chOff x="762000" y="5312227"/>
                <a:chExt cx="772886" cy="762001"/>
              </a:xfrm>
            </p:grpSpPr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1513113" y="5312227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772886" y="6063342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34"/>
              <p:cNvGrpSpPr/>
              <p:nvPr/>
            </p:nvGrpSpPr>
            <p:grpSpPr>
              <a:xfrm>
                <a:off x="762000" y="4604655"/>
                <a:ext cx="762000" cy="740230"/>
                <a:chOff x="762000" y="5323113"/>
                <a:chExt cx="762000" cy="740230"/>
              </a:xfrm>
            </p:grpSpPr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1513113" y="5323114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6" name="TextBox 245"/>
          <p:cNvSpPr txBox="1"/>
          <p:nvPr/>
        </p:nvSpPr>
        <p:spPr>
          <a:xfrm>
            <a:off x="816428" y="13716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1992085" y="12954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082143" y="1338942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422571" y="1341173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7543799" y="687325"/>
            <a:ext cx="1066801" cy="584775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৩ক+১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89214" y="3655471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2008414" y="3677949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4147456" y="3660914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6476999" y="3655471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7543798" y="2987522"/>
            <a:ext cx="1066801" cy="584775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৫ক+১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734786" y="5855102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953986" y="587758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093028" y="5860545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6422571" y="5855102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২২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543796" y="5108719"/>
            <a:ext cx="1066801" cy="584775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৫ক+২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47" grpId="0"/>
      <p:bldP spid="248" grpId="0"/>
      <p:bldP spid="249" grpId="0"/>
      <p:bldP spid="250" grpId="0" animBg="1"/>
      <p:bldP spid="251" grpId="0"/>
      <p:bldP spid="252" grpId="0"/>
      <p:bldP spid="253" grpId="0"/>
      <p:bldP spid="254" grpId="0"/>
      <p:bldP spid="255" grpId="0" animBg="1"/>
      <p:bldP spid="256" grpId="0"/>
      <p:bldP spid="257" grpId="0"/>
      <p:bldP spid="258" grpId="0"/>
      <p:bldP spid="259" grpId="0"/>
      <p:bldP spid="2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297290" y="1393377"/>
            <a:ext cx="1160806" cy="1066803"/>
            <a:chOff x="1600200" y="5181600"/>
            <a:chExt cx="1160806" cy="1066803"/>
          </a:xfrm>
        </p:grpSpPr>
        <p:sp>
          <p:nvSpPr>
            <p:cNvPr id="49" name="Rectangle 48"/>
            <p:cNvSpPr/>
            <p:nvPr/>
          </p:nvSpPr>
          <p:spPr>
            <a:xfrm>
              <a:off x="1600200" y="5181600"/>
              <a:ext cx="580403" cy="1066803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80603" y="5181600"/>
              <a:ext cx="580403" cy="1066803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92095" y="1393370"/>
            <a:ext cx="2227608" cy="1066805"/>
            <a:chOff x="2376803" y="990595"/>
            <a:chExt cx="2227608" cy="1066805"/>
          </a:xfrm>
        </p:grpSpPr>
        <p:grpSp>
          <p:nvGrpSpPr>
            <p:cNvPr id="51" name="Group 50"/>
            <p:cNvGrpSpPr/>
            <p:nvPr/>
          </p:nvGrpSpPr>
          <p:grpSpPr>
            <a:xfrm>
              <a:off x="2376803" y="990595"/>
              <a:ext cx="1160806" cy="1066803"/>
              <a:chOff x="1600200" y="5181600"/>
              <a:chExt cx="1160806" cy="106680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5400000">
              <a:off x="3537608" y="990596"/>
              <a:ext cx="1066804" cy="1066803"/>
              <a:chOff x="1600200" y="5181600"/>
              <a:chExt cx="1160806" cy="1066803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341932" y="1393375"/>
            <a:ext cx="2354268" cy="2133605"/>
            <a:chOff x="4985648" y="968824"/>
            <a:chExt cx="2354268" cy="2133605"/>
          </a:xfrm>
        </p:grpSpPr>
        <p:grpSp>
          <p:nvGrpSpPr>
            <p:cNvPr id="57" name="Group 56"/>
            <p:cNvGrpSpPr/>
            <p:nvPr/>
          </p:nvGrpSpPr>
          <p:grpSpPr>
            <a:xfrm>
              <a:off x="4985648" y="968824"/>
              <a:ext cx="1160806" cy="1066803"/>
              <a:chOff x="1600200" y="5181600"/>
              <a:chExt cx="1160806" cy="106680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5400000">
              <a:off x="6209782" y="905496"/>
              <a:ext cx="1066804" cy="1193462"/>
              <a:chOff x="1600201" y="5054942"/>
              <a:chExt cx="1160806" cy="119346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600201" y="5054944"/>
                <a:ext cx="580403" cy="1193460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180604" y="5054942"/>
                <a:ext cx="580403" cy="1193462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164757" y="2035626"/>
              <a:ext cx="1175159" cy="1066803"/>
              <a:chOff x="554666" y="6248403"/>
              <a:chExt cx="1175159" cy="1066803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54666" y="6248403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149422" y="6248403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133354" y="2601690"/>
            <a:ext cx="3348836" cy="2144492"/>
            <a:chOff x="3962400" y="2808516"/>
            <a:chExt cx="3348836" cy="2144492"/>
          </a:xfrm>
        </p:grpSpPr>
        <p:grpSp>
          <p:nvGrpSpPr>
            <p:cNvPr id="3" name="Group 2"/>
            <p:cNvGrpSpPr/>
            <p:nvPr/>
          </p:nvGrpSpPr>
          <p:grpSpPr>
            <a:xfrm>
              <a:off x="3962401" y="2808516"/>
              <a:ext cx="1135826" cy="1077688"/>
              <a:chOff x="1588560" y="5170715"/>
              <a:chExt cx="1135826" cy="107768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588560" y="5170715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14398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5400000">
              <a:off x="5102931" y="2820145"/>
              <a:ext cx="1061357" cy="1070766"/>
              <a:chOff x="1606128" y="5214257"/>
              <a:chExt cx="1154879" cy="107076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06128" y="521822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180604" y="5214257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 rot="5400000">
              <a:off x="3998890" y="3838830"/>
              <a:ext cx="1066808" cy="1139788"/>
              <a:chOff x="1588354" y="5211993"/>
              <a:chExt cx="1160810" cy="106082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588354" y="5215682"/>
                <a:ext cx="580403" cy="1057140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168761" y="5211993"/>
                <a:ext cx="580403" cy="1060828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090555" y="3875319"/>
              <a:ext cx="1074475" cy="1077688"/>
              <a:chOff x="1565424" y="5170718"/>
              <a:chExt cx="1144199" cy="1077688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565424" y="5170718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129220" y="5181603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 rot="5400000">
              <a:off x="6204733" y="3846506"/>
              <a:ext cx="1066799" cy="1146206"/>
              <a:chOff x="1600201" y="5226511"/>
              <a:chExt cx="1160800" cy="1066803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600201" y="5226511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180598" y="5226511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82691" y="2612578"/>
            <a:ext cx="2227609" cy="2133609"/>
            <a:chOff x="751113" y="2819404"/>
            <a:chExt cx="2227609" cy="2133609"/>
          </a:xfrm>
        </p:grpSpPr>
        <p:grpSp>
          <p:nvGrpSpPr>
            <p:cNvPr id="78" name="Group 77"/>
            <p:cNvGrpSpPr/>
            <p:nvPr/>
          </p:nvGrpSpPr>
          <p:grpSpPr>
            <a:xfrm>
              <a:off x="751113" y="2819404"/>
              <a:ext cx="1160806" cy="1066803"/>
              <a:chOff x="1600200" y="5181600"/>
              <a:chExt cx="1160806" cy="1066803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5400000">
              <a:off x="1911918" y="2819405"/>
              <a:ext cx="1066804" cy="1066803"/>
              <a:chOff x="1600200" y="5181600"/>
              <a:chExt cx="1160806" cy="1066803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rot="5400000">
              <a:off x="798115" y="3839207"/>
              <a:ext cx="1066804" cy="1160807"/>
              <a:chOff x="1600199" y="5181600"/>
              <a:chExt cx="1160806" cy="1080393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600199" y="5181600"/>
                <a:ext cx="580403" cy="1080391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80602" y="5181600"/>
                <a:ext cx="580403" cy="108039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900285" y="3886204"/>
              <a:ext cx="1078437" cy="1066803"/>
              <a:chOff x="1600200" y="5181600"/>
              <a:chExt cx="1160806" cy="106680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653396" y="4953000"/>
            <a:ext cx="781669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প্রত্যেকটি প্যাটার্নের কাঠির সংখ্যার তালিকা তৈরি কর।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পরবর্তী  প্যাটার্নে কাঠির সংখ্যা নির্ণয়ের রাশিটি লেখ।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৫৭টি কাঠি দ্বারা কততম প্যাটার্ন তৈরি করা যাবে?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4685" y="609600"/>
            <a:ext cx="7725403" cy="584775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ব্লক দ্বারা তৈরি প্যাটার্নে প্রত্যেকটি কাঠির দৈর্ঘ্য সমান</a:t>
            </a:r>
          </a:p>
        </p:txBody>
      </p:sp>
    </p:spTree>
    <p:extLst>
      <p:ext uri="{BB962C8B-B14F-4D97-AF65-F5344CB8AC3E}">
        <p14:creationId xmlns:p14="http://schemas.microsoft.com/office/powerpoint/2010/main" val="7425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 animBg="1"/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744686" y="4340801"/>
            <a:ext cx="7816693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৫৭টি কাঠি দ্বারা কততম প্যাটার্ন তৈরি করা যাবে?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প্যাটার্নটি্র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(৫ক+২)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৫৭টি কাঠি দ্বারা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১১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প্যাটার্ন তৈরি করা যাবে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4686" y="762000"/>
            <a:ext cx="7725403" cy="461665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প্যাটর্নের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তালিকার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৭,১২,১৭,২২,২৭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8435BCF-FE63-449F-9CBB-399D30F25B3A}"/>
              </a:ext>
            </a:extLst>
          </p:cNvPr>
          <p:cNvSpPr txBox="1"/>
          <p:nvPr/>
        </p:nvSpPr>
        <p:spPr>
          <a:xfrm>
            <a:off x="866485" y="1605787"/>
            <a:ext cx="7180114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প্যাটর্নের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তালিকার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    ৭,    ১২,    ১৭,    ২২,  ২৭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৫    ৫    ৫   ৫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প্যাটার্নে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২৭+৫=৩২</a:t>
            </a:r>
            <a:endParaRPr lang="bn-IN" sz="1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7EA882-01D8-4E42-8ED7-7679E980D0EF}"/>
              </a:ext>
            </a:extLst>
          </p:cNvPr>
          <p:cNvGrpSpPr/>
          <p:nvPr/>
        </p:nvGrpSpPr>
        <p:grpSpPr>
          <a:xfrm>
            <a:off x="3872363" y="1916612"/>
            <a:ext cx="372343" cy="588973"/>
            <a:chOff x="3733800" y="2165604"/>
            <a:chExt cx="372343" cy="58897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DFB244B-2A65-47ED-8504-299E4000A946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2165604"/>
              <a:ext cx="211836" cy="5889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08466BB-4ED3-475B-8963-005472F852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5636" y="2165604"/>
              <a:ext cx="160507" cy="5889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D0168AA-B85C-4467-9CD0-E9D4BB059586}"/>
              </a:ext>
            </a:extLst>
          </p:cNvPr>
          <p:cNvGrpSpPr/>
          <p:nvPr/>
        </p:nvGrpSpPr>
        <p:grpSpPr>
          <a:xfrm>
            <a:off x="4405213" y="1916612"/>
            <a:ext cx="372343" cy="588973"/>
            <a:chOff x="3733800" y="2165604"/>
            <a:chExt cx="372343" cy="588973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E5FA2F7-C6D2-4048-8217-BE9DDD9CD94F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2165604"/>
              <a:ext cx="211836" cy="5889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47D9002-DA26-4987-8B4B-BE2E284998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5636" y="2165604"/>
              <a:ext cx="160507" cy="5889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74F3FEA-0915-4681-A4BA-ACCF5A045BC1}"/>
              </a:ext>
            </a:extLst>
          </p:cNvPr>
          <p:cNvGrpSpPr/>
          <p:nvPr/>
        </p:nvGrpSpPr>
        <p:grpSpPr>
          <a:xfrm>
            <a:off x="4890947" y="1845616"/>
            <a:ext cx="372343" cy="588973"/>
            <a:chOff x="3733800" y="2165604"/>
            <a:chExt cx="372343" cy="588973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AEA4C60-C065-4581-BABB-0688964EBF8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2165604"/>
              <a:ext cx="211836" cy="5889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29E0CE9-D6A3-47C4-B98C-BD17EBF1DC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5636" y="2165604"/>
              <a:ext cx="160507" cy="5889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49301D9-94B5-4534-8DB3-B5AA53A605CC}"/>
              </a:ext>
            </a:extLst>
          </p:cNvPr>
          <p:cNvGrpSpPr/>
          <p:nvPr/>
        </p:nvGrpSpPr>
        <p:grpSpPr>
          <a:xfrm>
            <a:off x="5320713" y="1845615"/>
            <a:ext cx="372343" cy="588973"/>
            <a:chOff x="3733800" y="2165604"/>
            <a:chExt cx="372343" cy="588973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8078999-3AD1-4700-B5D0-0C4C989A5BC2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2165604"/>
              <a:ext cx="211836" cy="5889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879D450-B512-47CF-9C4A-813A49086E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5636" y="2165604"/>
              <a:ext cx="160507" cy="5889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65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589" y="609600"/>
            <a:ext cx="8109913" cy="707886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646112" y="28956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7048" y="2873825"/>
            <a:ext cx="2110522" cy="914400"/>
            <a:chOff x="5337048" y="2884711"/>
            <a:chExt cx="2110522" cy="914400"/>
          </a:xfrm>
        </p:grpSpPr>
        <p:sp>
          <p:nvSpPr>
            <p:cNvPr id="4" name="Isosceles Triangle 3"/>
            <p:cNvSpPr/>
            <p:nvPr/>
          </p:nvSpPr>
          <p:spPr>
            <a:xfrm flipV="1">
              <a:off x="5867400" y="2884711"/>
              <a:ext cx="1060704" cy="914400"/>
            </a:xfrm>
            <a:prstGeom prst="triangle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5337048" y="2884711"/>
              <a:ext cx="1060704" cy="914400"/>
            </a:xfrm>
            <a:prstGeom prst="triangle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386866" y="2884711"/>
              <a:ext cx="1060704" cy="914400"/>
            </a:xfrm>
            <a:prstGeom prst="triangle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19805" y="2884711"/>
            <a:ext cx="1591056" cy="914400"/>
            <a:chOff x="3219805" y="2884711"/>
            <a:chExt cx="1591056" cy="914400"/>
          </a:xfrm>
        </p:grpSpPr>
        <p:sp>
          <p:nvSpPr>
            <p:cNvPr id="6" name="Isosceles Triangle 5"/>
            <p:cNvSpPr/>
            <p:nvPr/>
          </p:nvSpPr>
          <p:spPr>
            <a:xfrm flipV="1">
              <a:off x="3750157" y="2884711"/>
              <a:ext cx="1060704" cy="914400"/>
            </a:xfrm>
            <a:prstGeom prst="triangl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219805" y="2884711"/>
              <a:ext cx="1060704" cy="914400"/>
            </a:xfrm>
            <a:prstGeom prst="triangl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6476" y="1762780"/>
            <a:ext cx="8109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দিয়াশলাইয়ের কাঠি দিয়ে নিচের ত্রিভুজগুলোর প্যাটার্ন তৈরি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589" y="4724400"/>
            <a:ext cx="8109914" cy="1384995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চতুর্থ প্যাটার্নে দিয়াশলাইয়ের কাঠির সংখ্যা কত?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 রাশিটি লেখ।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৩।দশম প্যাটার্ন তৈরি করতে কতগুলো দিশলাইয়ের কাঠির প্রয়োজন?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628" y="511314"/>
            <a:ext cx="7749769" cy="707886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405743"/>
            <a:ext cx="914400" cy="9144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3429000"/>
            <a:ext cx="914400" cy="9144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3429000"/>
            <a:ext cx="914400" cy="9144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70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99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743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887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031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59971" y="1332642"/>
            <a:ext cx="768214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নিচের জ্যামিতিক চিত্রগুলো সমান দৈর্ঘ্যের কাঠি দিয়ে তৈরি।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1981200"/>
            <a:ext cx="6629398" cy="52322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চিত্রগুলোর কাঠির সংখ্যার তালিকা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59971" y="2394857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8200" y="34290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8200" y="4474029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59971" y="54864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2601333"/>
            <a:ext cx="662939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কাঠি দিয়ে পরবর্তী প্যাটার্নটি 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2340" y="3200400"/>
            <a:ext cx="5792059" cy="52322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দশম প্যাটার্ন তৈরিতে কতগুলো কাঠি প্রয়োজন?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2340" y="3810000"/>
            <a:ext cx="58083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প্যাটার্নগুলো  তৈরির বীজগণিতীয় রাশিটি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624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912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62399" y="4474029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76798" y="5486400"/>
            <a:ext cx="18288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  ৩১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05600" y="5486400"/>
            <a:ext cx="1828799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 ৩ক+১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609600"/>
            <a:ext cx="714016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8848" y="2579915"/>
            <a:ext cx="1216152" cy="1828800"/>
            <a:chOff x="1905000" y="2601686"/>
            <a:chExt cx="1216152" cy="1828800"/>
          </a:xfrm>
        </p:grpSpPr>
        <p:sp>
          <p:nvSpPr>
            <p:cNvPr id="3" name="Parallelogram 2"/>
            <p:cNvSpPr/>
            <p:nvPr/>
          </p:nvSpPr>
          <p:spPr>
            <a:xfrm>
              <a:off x="1905000" y="2601686"/>
              <a:ext cx="1216152" cy="914400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/>
            <p:cNvSpPr/>
            <p:nvPr/>
          </p:nvSpPr>
          <p:spPr>
            <a:xfrm flipV="1">
              <a:off x="1905000" y="3516086"/>
              <a:ext cx="1216152" cy="914400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9048" y="2601686"/>
            <a:ext cx="2206752" cy="1828800"/>
            <a:chOff x="6172200" y="2634343"/>
            <a:chExt cx="2206752" cy="1828800"/>
          </a:xfrm>
        </p:grpSpPr>
        <p:grpSp>
          <p:nvGrpSpPr>
            <p:cNvPr id="13" name="Group 12"/>
            <p:cNvGrpSpPr/>
            <p:nvPr/>
          </p:nvGrpSpPr>
          <p:grpSpPr>
            <a:xfrm>
              <a:off x="6172200" y="2634343"/>
              <a:ext cx="1216152" cy="1828800"/>
              <a:chOff x="1905000" y="2601686"/>
              <a:chExt cx="1216152" cy="1828800"/>
            </a:xfrm>
          </p:grpSpPr>
          <p:sp>
            <p:nvSpPr>
              <p:cNvPr id="14" name="Parallelogram 13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162800" y="2634343"/>
              <a:ext cx="1216152" cy="1828800"/>
              <a:chOff x="1905000" y="2601686"/>
              <a:chExt cx="1216152" cy="1828800"/>
            </a:xfrm>
          </p:grpSpPr>
          <p:sp>
            <p:nvSpPr>
              <p:cNvPr id="17" name="Parallelogram 16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860265" y="2601686"/>
            <a:ext cx="3194304" cy="1828800"/>
            <a:chOff x="4194048" y="2601686"/>
            <a:chExt cx="3194304" cy="1828800"/>
          </a:xfrm>
        </p:grpSpPr>
        <p:grpSp>
          <p:nvGrpSpPr>
            <p:cNvPr id="7" name="Group 6"/>
            <p:cNvGrpSpPr/>
            <p:nvPr/>
          </p:nvGrpSpPr>
          <p:grpSpPr>
            <a:xfrm>
              <a:off x="4194048" y="2601686"/>
              <a:ext cx="1216152" cy="1828800"/>
              <a:chOff x="1905000" y="2601686"/>
              <a:chExt cx="1216152" cy="1828800"/>
            </a:xfrm>
          </p:grpSpPr>
          <p:sp>
            <p:nvSpPr>
              <p:cNvPr id="8" name="Parallelogram 7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arallelogram 8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184648" y="2601686"/>
              <a:ext cx="1216152" cy="1828800"/>
              <a:chOff x="1905000" y="2601686"/>
              <a:chExt cx="1216152" cy="1828800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172200" y="2601686"/>
              <a:ext cx="1216152" cy="1828800"/>
              <a:chOff x="1905000" y="2601686"/>
              <a:chExt cx="1216152" cy="1828800"/>
            </a:xfrm>
          </p:grpSpPr>
          <p:sp>
            <p:nvSpPr>
              <p:cNvPr id="21" name="Parallelogram 20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Parallelogram 21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914400" y="1828800"/>
            <a:ext cx="7140169" cy="584775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জ্যামিতিক চিত্রগুলোর প্রত্যেকটি কাঠির দৈর্ঘ্য সমান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1622" y="4694250"/>
            <a:ext cx="7365721" cy="138499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পঞ্চম প্যাটার্নে  কাঠির সংখ্যা কত?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বীজগাণিতিক রাশিটি লেখ।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৫৭টি কাঠি দ্বারা কততম প্যাটার্ন তৈরি করা যাবে?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8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17760" y="723900"/>
            <a:ext cx="6308480" cy="5562600"/>
            <a:chOff x="1417760" y="723900"/>
            <a:chExt cx="6308480" cy="5562600"/>
          </a:xfrm>
        </p:grpSpPr>
        <p:sp>
          <p:nvSpPr>
            <p:cNvPr id="4" name="Oval 3"/>
            <p:cNvSpPr/>
            <p:nvPr/>
          </p:nvSpPr>
          <p:spPr>
            <a:xfrm>
              <a:off x="1417760" y="723900"/>
              <a:ext cx="6308480" cy="5562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Diamond 1"/>
            <p:cNvSpPr/>
            <p:nvPr/>
          </p:nvSpPr>
          <p:spPr>
            <a:xfrm>
              <a:off x="1417760" y="723900"/>
              <a:ext cx="6308480" cy="5562600"/>
            </a:xfrm>
            <a:prstGeom prst="diamond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 rot="19151429">
            <a:off x="4191391" y="3596621"/>
            <a:ext cx="2962671" cy="1569660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20000"/>
                <a:gd name="adj2" fmla="val 95"/>
              </a:avLst>
            </a:prstTxWarp>
            <a:spAutoFit/>
          </a:bodyPr>
          <a:lstStyle/>
          <a:p>
            <a:pPr algn="ctr"/>
            <a:r>
              <a:rPr lang="bn-IN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335E0-EC05-4D19-8C94-B8A3DFAD1AA8}"/>
              </a:ext>
            </a:extLst>
          </p:cNvPr>
          <p:cNvSpPr txBox="1"/>
          <p:nvPr/>
        </p:nvSpPr>
        <p:spPr>
          <a:xfrm>
            <a:off x="3581400" y="526018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036CF-F6D5-428F-BE4E-63104DC7BA19}"/>
              </a:ext>
            </a:extLst>
          </p:cNvPr>
          <p:cNvSpPr txBox="1"/>
          <p:nvPr/>
        </p:nvSpPr>
        <p:spPr>
          <a:xfrm>
            <a:off x="762000" y="121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05C41-EB8F-4772-84DB-D6239B51A9F3}"/>
              </a:ext>
            </a:extLst>
          </p:cNvPr>
          <p:cNvSpPr txBox="1"/>
          <p:nvPr/>
        </p:nvSpPr>
        <p:spPr>
          <a:xfrm>
            <a:off x="762000" y="1676400"/>
            <a:ext cx="25988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দিলরুবা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ভালুকা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০১৭২৮৩০০১৬৪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A0AEA-8605-4E03-B946-11D03158952A}"/>
              </a:ext>
            </a:extLst>
          </p:cNvPr>
          <p:cNvSpPr txBox="1"/>
          <p:nvPr/>
        </p:nvSpPr>
        <p:spPr>
          <a:xfrm>
            <a:off x="4571999" y="1588532"/>
            <a:ext cx="39475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শ্রেণিঃ৮ম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অধ্যায়ঃ১ম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তারিখঃ১১/০৩/২০২১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6C73A7-B18C-4B28-BAE1-8C5A15475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1181100"/>
            <a:ext cx="446158" cy="480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3CE6FB-A6CC-4567-AF11-C6A661157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1" y="1583898"/>
            <a:ext cx="2118709" cy="19975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3159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7BA8EF-0025-4764-9CF3-DAFFB0859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1"/>
          <a:stretch/>
        </p:blipFill>
        <p:spPr>
          <a:xfrm>
            <a:off x="660672" y="489858"/>
            <a:ext cx="3854724" cy="259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A133EE-13A8-4958-9948-2A49CCD9F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2605"/>
          <a:stretch/>
        </p:blipFill>
        <p:spPr>
          <a:xfrm>
            <a:off x="4648200" y="489857"/>
            <a:ext cx="3892912" cy="259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4C310-A955-414B-9A3A-64C5D7D45D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2605"/>
          <a:stretch/>
        </p:blipFill>
        <p:spPr>
          <a:xfrm>
            <a:off x="457200" y="3276600"/>
            <a:ext cx="3892912" cy="259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E2BEC-1451-4354-9E06-8DC8CB9DD1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2605"/>
          <a:stretch/>
        </p:blipFill>
        <p:spPr>
          <a:xfrm>
            <a:off x="4482571" y="3276600"/>
            <a:ext cx="3892912" cy="259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985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126992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flipV="1">
            <a:off x="4657344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flipV="1">
            <a:off x="3607526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flipV="1">
            <a:off x="4116106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657344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596640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flipV="1">
            <a:off x="5876544" y="51816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6406896" y="51816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5346192" y="5181600"/>
            <a:ext cx="1060704" cy="914400"/>
          </a:xfrm>
          <a:prstGeom prst="triangle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5876544" y="4267200"/>
            <a:ext cx="1060704" cy="914400"/>
          </a:xfrm>
          <a:prstGeom prst="triangl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flipV="1">
            <a:off x="6406896" y="4267200"/>
            <a:ext cx="1060704" cy="914400"/>
          </a:xfrm>
          <a:prstGeom prst="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5346192" y="4267200"/>
            <a:ext cx="1060704" cy="91440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3077174" y="31242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5187696" y="22098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flipV="1">
            <a:off x="3055402" y="22098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flipV="1">
            <a:off x="4126992" y="40386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5187696" y="31242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4126992" y="12954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2363941" y="4267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1822704" y="5181600"/>
            <a:ext cx="1060704" cy="914400"/>
          </a:xfrm>
          <a:prstGeom prst="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 flipV="1">
            <a:off x="1292352" y="51816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1292352" y="42672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2353056" y="51816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 flipV="1">
            <a:off x="1822704" y="4267200"/>
            <a:ext cx="1060704" cy="914400"/>
          </a:xfrm>
          <a:prstGeom prst="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Isosceles Triangle 40"/>
          <p:cNvSpPr/>
          <p:nvPr/>
        </p:nvSpPr>
        <p:spPr>
          <a:xfrm flipV="1">
            <a:off x="2894293" y="42672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Isosceles Triangle 44"/>
          <p:cNvSpPr/>
          <p:nvPr/>
        </p:nvSpPr>
        <p:spPr>
          <a:xfrm>
            <a:off x="762000" y="51816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3400" y="1872335"/>
            <a:ext cx="2227609" cy="2133610"/>
            <a:chOff x="751113" y="2819404"/>
            <a:chExt cx="2227609" cy="2133610"/>
          </a:xfrm>
        </p:grpSpPr>
        <p:grpSp>
          <p:nvGrpSpPr>
            <p:cNvPr id="47" name="Group 46"/>
            <p:cNvGrpSpPr/>
            <p:nvPr/>
          </p:nvGrpSpPr>
          <p:grpSpPr>
            <a:xfrm>
              <a:off x="751113" y="2819404"/>
              <a:ext cx="1160806" cy="1066803"/>
              <a:chOff x="1600200" y="5181600"/>
              <a:chExt cx="1160806" cy="1066803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5400000">
              <a:off x="1911918" y="2819405"/>
              <a:ext cx="1066804" cy="1066803"/>
              <a:chOff x="1600200" y="5181600"/>
              <a:chExt cx="1160806" cy="1066803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rot="5400000">
              <a:off x="805413" y="3846509"/>
              <a:ext cx="1066804" cy="1146206"/>
              <a:chOff x="1600200" y="5181600"/>
              <a:chExt cx="1160806" cy="1066803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900285" y="3886204"/>
              <a:ext cx="1078437" cy="1066803"/>
              <a:chOff x="1600200" y="5181600"/>
              <a:chExt cx="1160806" cy="1066803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6705600" y="2177138"/>
            <a:ext cx="1808770" cy="1828800"/>
            <a:chOff x="6881078" y="957935"/>
            <a:chExt cx="1808770" cy="1828800"/>
          </a:xfrm>
        </p:grpSpPr>
        <p:sp>
          <p:nvSpPr>
            <p:cNvPr id="83" name="Rectangle 82"/>
            <p:cNvSpPr/>
            <p:nvPr/>
          </p:nvSpPr>
          <p:spPr>
            <a:xfrm>
              <a:off x="6881078" y="968821"/>
              <a:ext cx="914400" cy="914400"/>
            </a:xfrm>
            <a:prstGeom prst="rect">
              <a:avLst/>
            </a:prstGeom>
            <a:solidFill>
              <a:srgbClr val="CC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775448" y="957935"/>
              <a:ext cx="914400" cy="914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775448" y="1872335"/>
              <a:ext cx="914400" cy="9144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881078" y="1872335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57200" y="457200"/>
            <a:ext cx="8109913" cy="707886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আজকের পাঠঃ জ্যামিতিক প্যাটার্ন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1" grpId="0" animBg="1"/>
      <p:bldP spid="45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914400"/>
            <a:ext cx="7561949" cy="4708981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শিক্ষার্থীরা-------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জ্যামিতিক প্যাটার্ন কী তা বলতে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জ্যামিতিক প্যাটার্ন বর্ণনা করতে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প্যাটার্নকে বীজগণিতীয় রাশিমালায় প্রকাশ করতে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রৈখিক প্যাটার্নের নির্দিষ্টতম সংখ্যা নির্ণয় করতে পারবে।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6009" y="941832"/>
            <a:ext cx="2849129" cy="914400"/>
          </a:xfrm>
          <a:prstGeom prst="rect">
            <a:avLst/>
          </a:prstGeom>
        </p:spPr>
        <p:txBody>
          <a:bodyPr wrap="none">
            <a:prstTxWarp prst="textWave4">
              <a:avLst>
                <a:gd name="adj1" fmla="val 12500"/>
                <a:gd name="adj2" fmla="val -1032"/>
              </a:avLst>
            </a:prstTxWarp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27590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82480" y="2579908"/>
            <a:ext cx="95250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36162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1752600"/>
            <a:ext cx="1069199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749552" y="838200"/>
            <a:ext cx="522516" cy="925286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232480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1382480" y="3494308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1845123" y="3042552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76497" y="2569020"/>
            <a:ext cx="95250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030179" y="3031666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476497" y="3483420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>
            <a:off x="2939140" y="303166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19497" y="2558133"/>
            <a:ext cx="95250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173179" y="3020779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3619497" y="3472533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082140" y="3020777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62497" y="2579908"/>
            <a:ext cx="95250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316179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4762497" y="3494308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>
            <a:off x="5225140" y="3042552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981697" y="2579910"/>
            <a:ext cx="95250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35379" y="3042556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981697" y="3494310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>
            <a:off x="6444340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41446" y="1752600"/>
            <a:ext cx="1069199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971798" y="838200"/>
            <a:ext cx="522516" cy="925286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454726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55207" y="1752600"/>
            <a:ext cx="1069199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185559" y="838200"/>
            <a:ext cx="522516" cy="925286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668487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879848" y="1741714"/>
            <a:ext cx="1069199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5410200" y="827314"/>
            <a:ext cx="522516" cy="925286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893128" y="827314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9048" y="1741714"/>
            <a:ext cx="1069199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6629400" y="827314"/>
            <a:ext cx="522516" cy="925286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112328" y="827314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60623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0280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359728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38200" y="4365171"/>
            <a:ext cx="575089" cy="227216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46366" y="5260569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413289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274207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163864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673312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2151784" y="4365171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159950" y="5260569"/>
            <a:ext cx="566923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726873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66053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55710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4065158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543630" y="4365171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551796" y="5260569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118719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966357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856014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365462" y="5238798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4843934" y="4343400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852100" y="5238798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419023" y="4343400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239000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128657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6638105" y="5238798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6116577" y="4343400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124743" y="5238798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691666" y="4343400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1232480" y="1899558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476497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734007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958435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13853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285807" y="1910444"/>
            <a:ext cx="1039588" cy="446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59728" y="3657600"/>
            <a:ext cx="955878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484988" y="3657600"/>
            <a:ext cx="944012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668487" y="3657600"/>
            <a:ext cx="903513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778823" y="3657600"/>
            <a:ext cx="936177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98024" y="3657600"/>
            <a:ext cx="977104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285807" y="3657600"/>
            <a:ext cx="1039588" cy="446312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38200" y="5780314"/>
            <a:ext cx="1122423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163863" y="5791200"/>
            <a:ext cx="1110343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551795" y="5791200"/>
            <a:ext cx="1114257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845668" y="5780314"/>
            <a:ext cx="1152356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128657" y="5791200"/>
            <a:ext cx="1157150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285807" y="5780311"/>
            <a:ext cx="1039588" cy="446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1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0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000"/>
                            </p:stCondLst>
                            <p:childTnLst>
                              <p:par>
                                <p:cTn id="3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6000"/>
                            </p:stCondLst>
                            <p:childTnLst>
                              <p:par>
                                <p:cTn id="3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82480" y="2579908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36162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749552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232480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1382480" y="3494308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1845123" y="3042552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76497" y="2569020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030179" y="3031666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476497" y="3483420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>
            <a:off x="2939140" y="303166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19497" y="2558133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173179" y="3020779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3619497" y="3472533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082140" y="3020777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62497" y="2579908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316179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4762497" y="3494308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>
            <a:off x="5225140" y="3042552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981697" y="2579910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35379" y="3042556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981697" y="3494310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>
            <a:off x="6444340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41446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971798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454726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55207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185559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668487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879848" y="1741714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5410200" y="827314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893128" y="827314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9048" y="1741714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6629400" y="827314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112328" y="827314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60623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0280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359728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38200" y="4365171"/>
            <a:ext cx="575089" cy="227216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46366" y="5260569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413289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274207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163864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673312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2151784" y="4365171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159950" y="5260569"/>
            <a:ext cx="566923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726873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66053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55710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4065158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543630" y="4365171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551796" y="5260569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118719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966357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856014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365462" y="5238798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4843934" y="4343400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852100" y="5238798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419023" y="4343400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239000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128657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6638105" y="5238798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6116577" y="4343400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124743" y="5238798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691666" y="4343400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 rot="16200000">
            <a:off x="-983485" y="2064515"/>
            <a:ext cx="3485526" cy="462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কাঠির সংখ্যা 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×</a:t>
            </a:r>
            <a:r>
              <a:rPr lang="bn-IN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 সংখ্যা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476497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734007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958435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13853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418612" y="1910444"/>
            <a:ext cx="1039588" cy="446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59728" y="3657600"/>
            <a:ext cx="955878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484988" y="3657600"/>
            <a:ext cx="944012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668487" y="3657600"/>
            <a:ext cx="903513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778823" y="3657600"/>
            <a:ext cx="936177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98024" y="3657600"/>
            <a:ext cx="977104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418612" y="3657600"/>
            <a:ext cx="1039588" cy="446312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38200" y="5780314"/>
            <a:ext cx="1122423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163863" y="5791200"/>
            <a:ext cx="1110343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551795" y="5791200"/>
            <a:ext cx="1114257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845668" y="5780314"/>
            <a:ext cx="1152356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128657" y="5791200"/>
            <a:ext cx="1157150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453248" y="5791200"/>
            <a:ext cx="1039588" cy="446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4097917" y="2500237"/>
            <a:ext cx="0" cy="94794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310493" y="2500235"/>
            <a:ext cx="0" cy="9819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832517" y="2500235"/>
            <a:ext cx="24041" cy="947951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176956" y="1911927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0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000"/>
                            </p:stCondLst>
                            <p:childTnLst>
                              <p:par>
                                <p:cTn id="3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000"/>
                            </p:stCondLst>
                            <p:childTnLst>
                              <p:par>
                                <p:cTn id="3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000"/>
                            </p:stCondLst>
                            <p:childTnLst>
                              <p:par>
                                <p:cTn id="3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000"/>
                            </p:stCondLst>
                            <p:childTnLst>
                              <p:par>
                                <p:cTn id="3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2111829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7927" y="2111829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795720" y="646839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1326072" y="646841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1840803" y="642255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flipV="1">
            <a:off x="2371155" y="646836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2894294" y="646836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3432048" y="646836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3969532" y="646841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4501869" y="646841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5032221" y="646841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flipV="1">
            <a:off x="5562573" y="646841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963324" y="3499540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3005930" y="3488653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105400" y="3477767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907216" y="3499540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4057127" y="3477767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Hexagon 26"/>
          <p:cNvSpPr/>
          <p:nvPr/>
        </p:nvSpPr>
        <p:spPr>
          <a:xfrm rot="5400000">
            <a:off x="762000" y="4859165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Hexagon 27"/>
          <p:cNvSpPr/>
          <p:nvPr/>
        </p:nvSpPr>
        <p:spPr>
          <a:xfrm rot="5400000">
            <a:off x="1857974" y="4859165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Hexagon 28"/>
          <p:cNvSpPr/>
          <p:nvPr/>
        </p:nvSpPr>
        <p:spPr>
          <a:xfrm rot="5400000">
            <a:off x="2944586" y="4891822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Hexagon 29"/>
          <p:cNvSpPr/>
          <p:nvPr/>
        </p:nvSpPr>
        <p:spPr>
          <a:xfrm rot="5400000">
            <a:off x="4040560" y="4891822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Hexagon 30"/>
          <p:cNvSpPr/>
          <p:nvPr/>
        </p:nvSpPr>
        <p:spPr>
          <a:xfrm rot="5400000">
            <a:off x="5136534" y="4880936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9412" y="939225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34191" y="598714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75429" y="939224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14597" y="646836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45921" y="939223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1000" y="965579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34900" y="646839"/>
            <a:ext cx="52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960997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75520" y="646838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52438" y="2265755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80138" y="225487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77706" y="2276641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96114" y="226575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41908" y="227664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36884" y="598715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82553" y="2265754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15546" y="3710724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74616" y="3721611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08726" y="3710724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38586" y="3710723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03375" y="371072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30937" y="5114764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72098" y="5147421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15072" y="5147421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11046" y="5114764"/>
            <a:ext cx="582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36512" y="510083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315200" y="726289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336971" y="2090057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7336971" y="3556798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7336971" y="4949952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7315200" y="726290"/>
            <a:ext cx="1219200" cy="914400"/>
          </a:xfrm>
          <a:prstGeom prst="roundRect">
            <a:avLst>
              <a:gd name="adj" fmla="val 21430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7336971" y="2090057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336971" y="3556798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৪ক+২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7336971" y="4949952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0"/>
                            </p:stCondLst>
                            <p:childTnLst>
                              <p:par>
                                <p:cTn id="2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0"/>
                            </p:stCondLst>
                            <p:childTnLst>
                              <p:par>
                                <p:cTn id="2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000"/>
                            </p:stCondLst>
                            <p:childTnLst>
                              <p:par>
                                <p:cTn id="2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"/>
                            </p:stCondLst>
                            <p:childTnLst>
                              <p:par>
                                <p:cTn id="3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59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6" grpId="0" animBg="1"/>
      <p:bldP spid="87" grpId="0" animBg="1"/>
      <p:bldP spid="88" grpId="0" animBg="1"/>
      <p:bldP spid="8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971800"/>
            <a:ext cx="914400" cy="914400"/>
          </a:xfrm>
          <a:prstGeom prst="rect">
            <a:avLst/>
          </a:prstGeom>
          <a:solidFill>
            <a:srgbClr val="CDF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768829" y="2971800"/>
            <a:ext cx="1828800" cy="914400"/>
            <a:chOff x="2590800" y="2819400"/>
            <a:chExt cx="1828800" cy="914400"/>
          </a:xfrm>
        </p:grpSpPr>
        <p:sp>
          <p:nvSpPr>
            <p:cNvPr id="3" name="Rectangle 2"/>
            <p:cNvSpPr/>
            <p:nvPr/>
          </p:nvSpPr>
          <p:spPr>
            <a:xfrm>
              <a:off x="2590800" y="2819400"/>
              <a:ext cx="914400" cy="914400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505200" y="2819400"/>
              <a:ext cx="914400" cy="914400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27789" y="2971800"/>
            <a:ext cx="2754086" cy="914400"/>
            <a:chOff x="4876800" y="2808514"/>
            <a:chExt cx="2754086" cy="914400"/>
          </a:xfrm>
        </p:grpSpPr>
        <p:sp>
          <p:nvSpPr>
            <p:cNvPr id="5" name="Rectangle 4"/>
            <p:cNvSpPr/>
            <p:nvPr/>
          </p:nvSpPr>
          <p:spPr>
            <a:xfrm>
              <a:off x="4876800" y="2808514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1200" y="2808514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16486" y="2808514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5905" y="1937386"/>
            <a:ext cx="79528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নিচের জ্যামিতিক চিত্রগুলো সমান দৈর্ঘ্যের কাঠি দিয়ে তৈরি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906" y="609600"/>
            <a:ext cx="795281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665" y="4495800"/>
            <a:ext cx="7925970" cy="954107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প্রদত্ত প্যাটার্নে কাঠির সংখ্যার তালিকা তৈরি কর।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বীজগণিতীয় রাশিটি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7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1932</TotalTime>
  <Words>660</Words>
  <Application>Microsoft Office PowerPoint</Application>
  <PresentationFormat>On-screen Show (4:3)</PresentationFormat>
  <Paragraphs>195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BFM</cp:lastModifiedBy>
  <cp:revision>227</cp:revision>
  <dcterms:created xsi:type="dcterms:W3CDTF">2006-08-16T00:00:00Z</dcterms:created>
  <dcterms:modified xsi:type="dcterms:W3CDTF">2021-08-07T11:19:47Z</dcterms:modified>
</cp:coreProperties>
</file>