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sldIdLst>
    <p:sldId id="256" r:id="rId3"/>
    <p:sldId id="257" r:id="rId4"/>
    <p:sldId id="259" r:id="rId5"/>
    <p:sldId id="260" r:id="rId6"/>
    <p:sldId id="261" r:id="rId7"/>
    <p:sldId id="266" r:id="rId8"/>
    <p:sldId id="262" r:id="rId9"/>
    <p:sldId id="270" r:id="rId10"/>
    <p:sldId id="263" r:id="rId11"/>
    <p:sldId id="268" r:id="rId12"/>
    <p:sldId id="272" r:id="rId13"/>
    <p:sldId id="269" r:id="rId14"/>
    <p:sldId id="271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FF"/>
    <a:srgbClr val="000066"/>
    <a:srgbClr val="24C05F"/>
    <a:srgbClr val="66FFFF"/>
    <a:srgbClr val="FF3399"/>
    <a:srgbClr val="FF66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72" autoAdjust="0"/>
  </p:normalViewPr>
  <p:slideViewPr>
    <p:cSldViewPr snapToGrid="0">
      <p:cViewPr varScale="1">
        <p:scale>
          <a:sx n="62" d="100"/>
          <a:sy n="62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31T06:31:04.085" idx="1">
    <p:pos x="7463" y="1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0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8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82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5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1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5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8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8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52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984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7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4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9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36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1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AD47-D37E-4D4A-A174-489FE7B1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8451D-C37C-4BF8-BBCA-4F10C99D4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33E6A-C6E2-46FA-AABF-9A67AA56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5F677-EAD5-4E7B-AB20-A374DEA0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67C0-2ACF-40BD-BEAB-7BC314D7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1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4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49529E-182C-4A38-B731-C9C443B9DDE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C9E2DB-7F43-466E-95C0-D1E70BCD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33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8620" y="-2521526"/>
            <a:ext cx="6636324" cy="11928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869" y="1316328"/>
            <a:ext cx="10378075" cy="897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011" y="2355302"/>
            <a:ext cx="6608617" cy="8451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617" y="3501276"/>
            <a:ext cx="9518073" cy="8698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54" y="4565091"/>
            <a:ext cx="10383279" cy="9104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554" y="5735782"/>
            <a:ext cx="10383279" cy="742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408" y="340781"/>
            <a:ext cx="10252366" cy="8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8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38000">
              <a:srgbClr val="B5D2EC"/>
            </a:gs>
            <a:gs pos="2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0910" y="-2521526"/>
            <a:ext cx="6622470" cy="1188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905" y="383079"/>
            <a:ext cx="6931753" cy="2683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7395" y="2836968"/>
            <a:ext cx="942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১,পরস্পর </a:t>
            </a:r>
            <a:r>
              <a:rPr lang="en-GB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দু‘জনে</a:t>
            </a:r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হাদিসখানার</a:t>
            </a:r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25" y="3337666"/>
            <a:ext cx="9130149" cy="817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18" y="4155083"/>
            <a:ext cx="10252366" cy="709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18" y="5041752"/>
            <a:ext cx="10378075" cy="7133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667" y="5749088"/>
            <a:ext cx="6608617" cy="7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664796" y="432083"/>
            <a:ext cx="1787238" cy="3128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984" y="3345883"/>
            <a:ext cx="1823341" cy="3225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087" y="217777"/>
            <a:ext cx="1800225" cy="3342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09" y="3560191"/>
            <a:ext cx="1800225" cy="3010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9309" y="685362"/>
            <a:ext cx="968726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ليس منّا من لم يرحم صغيرنا ولم يوقر كبيرنا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সাল্লাল্লাহু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আলাইহি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সাল্লাম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করেছেন।ছোট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সাদা-কালো,ধনী-গরীব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আরব-অনারব,মু’মিন-কাফের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সাল্লাল্লাহু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আলাইহি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সাল্লামের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উপদেশটি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উপদেশটি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0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35000">
              <a:schemeClr val="bg1"/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7001"/>
            <a:ext cx="6858000" cy="1219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4515" y="327663"/>
            <a:ext cx="2510624" cy="1200329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GB" sz="7200" b="1" dirty="0" err="1" smtClean="0">
                <a:solidFill>
                  <a:srgbClr val="FF00FF"/>
                </a:solidFill>
              </a:rPr>
              <a:t>মূল্যায়ন</a:t>
            </a:r>
            <a:endParaRPr lang="en-US" sz="7200" b="1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8530" y="1452895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GB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GB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GB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GB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খানা</a:t>
            </a:r>
            <a:r>
              <a:rPr lang="en-GB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GB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08" y="2132845"/>
            <a:ext cx="6165273" cy="802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8530" y="3054092"/>
            <a:ext cx="6553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0099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২.অত্যাচারকারীকে </a:t>
            </a:r>
            <a:r>
              <a:rPr lang="en-GB" sz="3600" b="1" dirty="0" err="1" smtClean="0">
                <a:solidFill>
                  <a:srgbClr val="000099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সাহায্য</a:t>
            </a:r>
            <a:r>
              <a:rPr lang="en-GB" sz="3600" b="1" dirty="0" smtClean="0">
                <a:solidFill>
                  <a:srgbClr val="000099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0099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করার</a:t>
            </a:r>
            <a:r>
              <a:rPr lang="en-GB" sz="3600" b="1" dirty="0" smtClean="0">
                <a:solidFill>
                  <a:srgbClr val="000099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0099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মানে</a:t>
            </a:r>
            <a:r>
              <a:rPr lang="en-GB" sz="3600" b="1" dirty="0" smtClean="0">
                <a:solidFill>
                  <a:srgbClr val="000099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0099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হলো</a:t>
            </a:r>
            <a:r>
              <a:rPr lang="en-GB" sz="3600" b="1" dirty="0" smtClean="0">
                <a:solidFill>
                  <a:srgbClr val="000099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-</a:t>
            </a:r>
            <a:endParaRPr lang="en-US" sz="3600" b="1" dirty="0">
              <a:solidFill>
                <a:srgbClr val="000099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5228" y="3999472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(ক)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অত্যাচার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করার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কাজে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তাকে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সহযোগিতা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করা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4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5228" y="4529353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(খ)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অত্যাচার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করা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থেকে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তাকে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বিরত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রাখা</a:t>
            </a:r>
            <a:endParaRPr lang="en-US" sz="24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5228" y="5090703"/>
            <a:ext cx="311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(গ)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অত্যাচারকারীকে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ঘৃনা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4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করা</a:t>
            </a:r>
            <a:r>
              <a:rPr lang="en-GB" sz="2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4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5228" y="5652053"/>
            <a:ext cx="3238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(ঘ)</a:t>
            </a:r>
            <a:r>
              <a:rPr lang="en-GB" sz="20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0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অত্যাচারকারীর</a:t>
            </a:r>
            <a:r>
              <a:rPr lang="en-GB" sz="20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0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প্রতি</a:t>
            </a:r>
            <a:r>
              <a:rPr lang="en-GB" sz="20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0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অত্যাচার</a:t>
            </a:r>
            <a:r>
              <a:rPr lang="en-GB" sz="20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20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করা</a:t>
            </a:r>
            <a:endParaRPr lang="en-US" sz="20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73478" y="4630742"/>
            <a:ext cx="251750" cy="258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7" grpId="0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9" cy="12192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85" y="263236"/>
            <a:ext cx="6322100" cy="2062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8CA417-06BE-4A64-BC15-898F4D8A961D}"/>
              </a:ext>
            </a:extLst>
          </p:cNvPr>
          <p:cNvSpPr txBox="1"/>
          <p:nvPr/>
        </p:nvSpPr>
        <p:spPr>
          <a:xfrm>
            <a:off x="1306404" y="2729345"/>
            <a:ext cx="9998904" cy="36101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২-হাদিসের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নিয়মানুসারে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৩-সংশ্লিষ্ট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22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622A2B-F1B1-41C3-BADD-B24BCF0B0905}"/>
              </a:ext>
            </a:extLst>
          </p:cNvPr>
          <p:cNvSpPr txBox="1"/>
          <p:nvPr/>
        </p:nvSpPr>
        <p:spPr>
          <a:xfrm>
            <a:off x="2378990" y="0"/>
            <a:ext cx="7700964" cy="12750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002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835DA8-EE66-47B3-8424-4706F96CF92D}"/>
              </a:ext>
            </a:extLst>
          </p:cNvPr>
          <p:cNvSpPr txBox="1"/>
          <p:nvPr/>
        </p:nvSpPr>
        <p:spPr>
          <a:xfrm>
            <a:off x="1929069" y="2449495"/>
            <a:ext cx="8589817" cy="2103581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58562"/>
              </a:avLst>
            </a:prstTxWarp>
            <a:spAutoFit/>
          </a:bodyPr>
          <a:lstStyle/>
          <a:p>
            <a:r>
              <a:rPr lang="en-US" sz="3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3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 </a:t>
            </a:r>
            <a:r>
              <a:rPr lang="en-US" sz="3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85558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3" y="1"/>
            <a:ext cx="1190528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57125-4EFB-4023-8EA4-98994184C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688" y="852407"/>
            <a:ext cx="1991139" cy="2101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B10B7-F2DD-4249-BF59-3429D93501CD}"/>
              </a:ext>
            </a:extLst>
          </p:cNvPr>
          <p:cNvSpPr txBox="1"/>
          <p:nvPr/>
        </p:nvSpPr>
        <p:spPr>
          <a:xfrm>
            <a:off x="7169949" y="3202461"/>
            <a:ext cx="4405744" cy="75577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7505"/>
              </a:avLst>
            </a:prstTxWarp>
            <a:spAutoFit/>
          </a:bodyPr>
          <a:lstStyle/>
          <a:p>
            <a:r>
              <a:rPr lang="en-US" sz="88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88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endParaRPr lang="en-US" sz="88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D95BB-F75C-4C43-B87D-4A4673382EB6}"/>
              </a:ext>
            </a:extLst>
          </p:cNvPr>
          <p:cNvSpPr txBox="1"/>
          <p:nvPr/>
        </p:nvSpPr>
        <p:spPr>
          <a:xfrm>
            <a:off x="6912244" y="4163037"/>
            <a:ext cx="4738236" cy="1502390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60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6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</a:t>
            </a:r>
            <a:r>
              <a:rPr lang="en-US" sz="6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6000" b="1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60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60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পৃঃ</a:t>
            </a:r>
            <a:r>
              <a:rPr lang="en-US" sz="5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নং:189-195</a:t>
            </a:r>
          </a:p>
        </p:txBody>
      </p:sp>
      <p:pic>
        <p:nvPicPr>
          <p:cNvPr id="12" name="Picture 11" descr="D:\نائب المدير\photo\8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725" y="909240"/>
            <a:ext cx="1905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73" y="852407"/>
            <a:ext cx="2022763" cy="2101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757" y="3202461"/>
            <a:ext cx="4378036" cy="960576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75261"/>
              </a:avLst>
            </a:prstTxWarp>
            <a:spAutoFit/>
          </a:bodyPr>
          <a:lstStyle/>
          <a:p>
            <a:r>
              <a:rPr lang="en-GB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GB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</a:t>
            </a:r>
            <a:r>
              <a:rPr lang="en-GB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গনী</a:t>
            </a:r>
            <a:endParaRPr lang="en-GB" b="1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191" y="4343305"/>
            <a:ext cx="4917169" cy="132092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lvl="0" algn="ctr"/>
            <a:r>
              <a:rPr lang="en-GB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GB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ছালেহাবাদ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দা:মা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lvl="0" algn="ctr"/>
            <a:r>
              <a:rPr lang="en-GB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মাধবপুর,হবিগঞ্জ</a:t>
            </a:r>
            <a:r>
              <a:rPr lang="en-GB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08764" y="900796"/>
            <a:ext cx="3429234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62" y="1815197"/>
            <a:ext cx="1676400" cy="46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487C45-945B-40E4-BADA-AFE4039A96E4}"/>
              </a:ext>
            </a:extLst>
          </p:cNvPr>
          <p:cNvSpPr txBox="1"/>
          <p:nvPr/>
        </p:nvSpPr>
        <p:spPr>
          <a:xfrm>
            <a:off x="4841261" y="-103050"/>
            <a:ext cx="2709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72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42"/>
            <a:ext cx="6175716" cy="2780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8954"/>
            <a:ext cx="6175716" cy="2919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1097279"/>
            <a:ext cx="5875606" cy="2780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3938954"/>
            <a:ext cx="5855365" cy="29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18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F1430-53C1-4B4E-BE25-7D3A6F61BD5A}"/>
              </a:ext>
            </a:extLst>
          </p:cNvPr>
          <p:cNvSpPr txBox="1"/>
          <p:nvPr/>
        </p:nvSpPr>
        <p:spPr>
          <a:xfrm>
            <a:off x="1870363" y="997527"/>
            <a:ext cx="5314209" cy="8951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GB" sz="28700" b="1" dirty="0" err="1" smtClean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28700" b="1" dirty="0" smtClean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700" b="1" dirty="0" err="1" smtClean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8700" b="1" dirty="0">
              <a:ln w="6600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44522-101A-4EB4-B3AB-1198E07AEE6F}"/>
              </a:ext>
            </a:extLst>
          </p:cNvPr>
          <p:cNvSpPr txBox="1"/>
          <p:nvPr/>
        </p:nvSpPr>
        <p:spPr>
          <a:xfrm>
            <a:off x="1745673" y="2761276"/>
            <a:ext cx="8451273" cy="22139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9600" b="1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9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9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9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</a:t>
            </a:r>
            <a:r>
              <a:rPr lang="en-US" sz="9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96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5490" y="-2715493"/>
            <a:ext cx="6761017" cy="12192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C94D3-83EF-418B-9722-CB927F9EAC23}"/>
              </a:ext>
            </a:extLst>
          </p:cNvPr>
          <p:cNvSpPr txBox="1"/>
          <p:nvPr/>
        </p:nvSpPr>
        <p:spPr>
          <a:xfrm>
            <a:off x="2286000" y="3147017"/>
            <a:ext cx="8548254" cy="254648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২-হাদিসের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৩-সংশ্লিষ্ট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3344" y="-124691"/>
            <a:ext cx="3422073" cy="233482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056" y="2210131"/>
            <a:ext cx="4305302" cy="828479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শেসে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A29310-10E0-4D46-9D68-CBC9DB8690E2}"/>
              </a:ext>
            </a:extLst>
          </p:cNvPr>
          <p:cNvSpPr txBox="1"/>
          <p:nvPr/>
        </p:nvSpPr>
        <p:spPr>
          <a:xfrm>
            <a:off x="3054105" y="319543"/>
            <a:ext cx="6495689" cy="6565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45AE1-B4EA-43E2-9FFF-780DA04AF720}"/>
              </a:ext>
            </a:extLst>
          </p:cNvPr>
          <p:cNvSpPr txBox="1"/>
          <p:nvPr/>
        </p:nvSpPr>
        <p:spPr>
          <a:xfrm>
            <a:off x="5902037" y="1169481"/>
            <a:ext cx="5789468" cy="5141449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r"/>
            <a:r>
              <a:rPr lang="ar-EG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1-لفظ</a:t>
            </a:r>
            <a:r>
              <a:rPr lang="ar-EG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جاءت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,</a:t>
            </a:r>
            <a:endParaRPr lang="ar-EG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2-صيغة: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واحد</a:t>
            </a:r>
            <a:r>
              <a:rPr lang="ar-EG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مؤنّث غائب, </a:t>
            </a:r>
          </a:p>
          <a:p>
            <a:pPr algn="r"/>
            <a:r>
              <a:rPr lang="ar-EG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3-بحث</a:t>
            </a:r>
            <a:r>
              <a:rPr lang="ar-EG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إثبات فعل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ماضى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مطلق </a:t>
            </a:r>
            <a:r>
              <a:rPr lang="ar-EG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عروف</a:t>
            </a:r>
            <a:r>
              <a:rPr lang="ar-EG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,</a:t>
            </a:r>
          </a:p>
          <a:p>
            <a:pPr algn="r"/>
            <a:r>
              <a:rPr lang="ar-EG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4-باب:</a:t>
            </a:r>
            <a:r>
              <a:rPr lang="ar-EG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 يضرب</a:t>
            </a:r>
            <a:r>
              <a:rPr lang="ar-SA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endParaRPr lang="ar-EG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5-مصدر: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EG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مجيئة</a:t>
            </a:r>
            <a:r>
              <a:rPr lang="ar-EG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,</a:t>
            </a:r>
            <a:endParaRPr lang="ar-EG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6-مادة: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 ي ء</a:t>
            </a:r>
            <a:r>
              <a:rPr lang="ar-EG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,</a:t>
            </a:r>
            <a:endParaRPr lang="en-US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7-جنس:مركب.</a:t>
            </a:r>
            <a:endParaRPr lang="ar-EG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EG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8-معنى</a:t>
            </a:r>
            <a:r>
              <a:rPr lang="ar-EG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1381" y="1399308"/>
            <a:ext cx="460414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سلّم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EG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يرحم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EG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إبنتان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EG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تسأل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EG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 تجد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EG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إبتلى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পরিক্ষিত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EG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قسّمت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EG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EG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تمنع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44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32" y="0"/>
            <a:ext cx="1227473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575" y="420253"/>
            <a:ext cx="5596613" cy="2152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6722" y="3285779"/>
            <a:ext cx="8646919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GB" sz="40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পাশে</a:t>
            </a:r>
            <a:r>
              <a:rPr lang="en-GB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40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দেওয়া</a:t>
            </a:r>
            <a:r>
              <a:rPr lang="en-GB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40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নিয়ম</a:t>
            </a:r>
            <a:r>
              <a:rPr lang="en-GB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40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অনুসারে</a:t>
            </a:r>
            <a:r>
              <a:rPr lang="en-GB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يرحم </a:t>
            </a:r>
            <a:r>
              <a:rPr lang="en-GB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en-GB" sz="40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এর</a:t>
            </a:r>
            <a:r>
              <a:rPr lang="en-GB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কর</a:t>
            </a:r>
            <a:r>
              <a:rPr lang="en-GB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45AE1-B4EA-43E2-9FFF-780DA04AF720}"/>
              </a:ext>
            </a:extLst>
          </p:cNvPr>
          <p:cNvSpPr txBox="1"/>
          <p:nvPr/>
        </p:nvSpPr>
        <p:spPr>
          <a:xfrm>
            <a:off x="9471490" y="1704109"/>
            <a:ext cx="2007177" cy="457911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r"/>
            <a:r>
              <a:rPr lang="ar-EG" sz="3200" b="1" dirty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1-لفظ</a:t>
            </a:r>
            <a:r>
              <a:rPr lang="ar-EG" sz="3200" b="1" dirty="0" smtClean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ar-EG" sz="3200" b="1" dirty="0">
              <a:solidFill>
                <a:srgbClr val="000066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3200" b="1" dirty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2-صيغة</a:t>
            </a:r>
            <a:r>
              <a:rPr lang="ar-EG" sz="3200" b="1" dirty="0" smtClean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algn="r"/>
            <a:r>
              <a:rPr lang="ar-EG" sz="3200" b="1" dirty="0" smtClean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3-بحث:</a:t>
            </a:r>
            <a:endParaRPr lang="ar-EG" sz="3200" b="1" dirty="0">
              <a:solidFill>
                <a:srgbClr val="000066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3200" b="1" dirty="0" smtClean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4-باب:</a:t>
            </a:r>
            <a:endParaRPr lang="ar-EG" sz="3200" b="1" dirty="0">
              <a:solidFill>
                <a:srgbClr val="000066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3200" b="1" dirty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5-مصدر:</a:t>
            </a:r>
            <a:r>
              <a:rPr lang="ar-BH" sz="3200" b="1" dirty="0">
                <a:solidFill>
                  <a:srgbClr val="00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GB" sz="3200" b="1" dirty="0" smtClean="0">
              <a:solidFill>
                <a:srgbClr val="00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EG" sz="3200" b="1" dirty="0" smtClean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6-مادة</a:t>
            </a:r>
            <a:r>
              <a:rPr lang="ar-EG" sz="3200" b="1" dirty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BH" sz="3200" b="1" dirty="0">
                <a:solidFill>
                  <a:srgbClr val="00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GB" sz="3200" b="1" dirty="0" smtClean="0">
              <a:solidFill>
                <a:srgbClr val="00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EG" sz="3200" b="1" dirty="0" smtClean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7-جنس:</a:t>
            </a:r>
            <a:endParaRPr lang="en-GB" sz="3200" b="1" dirty="0" smtClean="0">
              <a:solidFill>
                <a:srgbClr val="000066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EG" sz="3200" b="1" dirty="0" smtClean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8-معنى</a:t>
            </a:r>
            <a:r>
              <a:rPr lang="ar-EG" sz="3200" b="1" dirty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SA" sz="3200" b="1" dirty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sz="32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5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9344" y="-2216726"/>
            <a:ext cx="6497784" cy="11291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" y="556893"/>
            <a:ext cx="9130146" cy="800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15" y="1598992"/>
            <a:ext cx="10086109" cy="789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216" y="2629950"/>
            <a:ext cx="10086109" cy="791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215" y="3598773"/>
            <a:ext cx="10252365" cy="852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818" y="4541182"/>
            <a:ext cx="7190507" cy="859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215" y="5581828"/>
            <a:ext cx="9130149" cy="9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353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NikoshLightBAN</vt:lpstr>
      <vt:lpstr>Sakkal Majalla</vt:lpstr>
      <vt:lpstr>Simplified Arabic</vt:lpstr>
      <vt:lpstr>Tw Cen MT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119</cp:revision>
  <dcterms:created xsi:type="dcterms:W3CDTF">2020-07-30T23:45:44Z</dcterms:created>
  <dcterms:modified xsi:type="dcterms:W3CDTF">2021-08-09T17:58:45Z</dcterms:modified>
</cp:coreProperties>
</file>