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3" r:id="rId2"/>
    <p:sldId id="256" r:id="rId3"/>
    <p:sldId id="257" r:id="rId4"/>
    <p:sldId id="258" r:id="rId5"/>
    <p:sldId id="259" r:id="rId6"/>
    <p:sldId id="270" r:id="rId7"/>
    <p:sldId id="261" r:id="rId8"/>
    <p:sldId id="262" r:id="rId9"/>
    <p:sldId id="263" r:id="rId10"/>
    <p:sldId id="264" r:id="rId11"/>
    <p:sldId id="265" r:id="rId12"/>
    <p:sldId id="268" r:id="rId13"/>
    <p:sldId id="272" r:id="rId14"/>
    <p:sldId id="266" r:id="rId15"/>
    <p:sldId id="271" r:id="rId16"/>
    <p:sldId id="267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94660"/>
  </p:normalViewPr>
  <p:slideViewPr>
    <p:cSldViewPr>
      <p:cViewPr varScale="1">
        <p:scale>
          <a:sx n="70" d="100"/>
          <a:sy n="70" d="100"/>
        </p:scale>
        <p:origin x="140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A2B3C6-BC21-4856-9D23-D1D3D47F12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A62D31-E1FE-45EB-96B4-BD626CD4BB82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ছবি দেখে </a:t>
          </a:r>
          <a:r>
            <a:rPr lang="bn-BD" sz="3200" b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ফুলের </a:t>
          </a:r>
          <a:r>
            <a: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নাম লিখব</a:t>
          </a:r>
          <a:r>
            <a:rPr lang="bn-IN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ে</a:t>
          </a:r>
          <a:endParaRPr lang="en-US" sz="32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348B91B6-FD7F-42C3-9D4E-6CA6140C5330}" type="parTrans" cxnId="{117AAE91-96D5-4961-93FF-F17C29EDED2D}">
      <dgm:prSet/>
      <dgm:spPr/>
      <dgm:t>
        <a:bodyPr/>
        <a:lstStyle/>
        <a:p>
          <a:endParaRPr lang="en-US"/>
        </a:p>
      </dgm:t>
    </dgm:pt>
    <dgm:pt modelId="{7A0EDEDB-537E-4020-A06B-AE61555EDA08}" type="sibTrans" cxnId="{117AAE91-96D5-4961-93FF-F17C29EDED2D}">
      <dgm:prSet/>
      <dgm:spPr/>
      <dgm:t>
        <a:bodyPr/>
        <a:lstStyle/>
        <a:p>
          <a:endParaRPr lang="en-US"/>
        </a:p>
      </dgm:t>
    </dgm:pt>
    <dgm:pt modelId="{A9D15DA1-403E-431D-B64A-606D9424F852}" type="pres">
      <dgm:prSet presAssocID="{A6A2B3C6-BC21-4856-9D23-D1D3D47F12A5}" presName="linear" presStyleCnt="0">
        <dgm:presLayoutVars>
          <dgm:animLvl val="lvl"/>
          <dgm:resizeHandles val="exact"/>
        </dgm:presLayoutVars>
      </dgm:prSet>
      <dgm:spPr/>
    </dgm:pt>
    <dgm:pt modelId="{F4BE889B-7273-4B7D-8546-0F5BCB36B531}" type="pres">
      <dgm:prSet presAssocID="{E3A62D31-E1FE-45EB-96B4-BD626CD4BB82}" presName="parentText" presStyleLbl="node1" presStyleIdx="0" presStyleCnt="1" custLinFactNeighborY="-27490">
        <dgm:presLayoutVars>
          <dgm:chMax val="0"/>
          <dgm:bulletEnabled val="1"/>
        </dgm:presLayoutVars>
      </dgm:prSet>
      <dgm:spPr/>
    </dgm:pt>
  </dgm:ptLst>
  <dgm:cxnLst>
    <dgm:cxn modelId="{60956430-9EF0-4E0C-9DE5-6E044A67E585}" type="presOf" srcId="{A6A2B3C6-BC21-4856-9D23-D1D3D47F12A5}" destId="{A9D15DA1-403E-431D-B64A-606D9424F852}" srcOrd="0" destOrd="0" presId="urn:microsoft.com/office/officeart/2005/8/layout/vList2"/>
    <dgm:cxn modelId="{117AAE91-96D5-4961-93FF-F17C29EDED2D}" srcId="{A6A2B3C6-BC21-4856-9D23-D1D3D47F12A5}" destId="{E3A62D31-E1FE-45EB-96B4-BD626CD4BB82}" srcOrd="0" destOrd="0" parTransId="{348B91B6-FD7F-42C3-9D4E-6CA6140C5330}" sibTransId="{7A0EDEDB-537E-4020-A06B-AE61555EDA08}"/>
    <dgm:cxn modelId="{6048D6F4-49EE-4871-A2E7-FFDDC7F51A41}" type="presOf" srcId="{E3A62D31-E1FE-45EB-96B4-BD626CD4BB82}" destId="{F4BE889B-7273-4B7D-8546-0F5BCB36B531}" srcOrd="0" destOrd="0" presId="urn:microsoft.com/office/officeart/2005/8/layout/vList2"/>
    <dgm:cxn modelId="{F679B5FB-96E7-48BD-A59A-6BB386FA67A7}" type="presParOf" srcId="{A9D15DA1-403E-431D-B64A-606D9424F852}" destId="{F4BE889B-7273-4B7D-8546-0F5BCB36B5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E889B-7273-4B7D-8546-0F5BCB36B531}">
      <dsp:nvSpPr>
        <dsp:cNvPr id="0" name=""/>
        <dsp:cNvSpPr/>
      </dsp:nvSpPr>
      <dsp:spPr>
        <a:xfrm>
          <a:off x="0" y="47701"/>
          <a:ext cx="6934200" cy="12168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ছবি দেখে </a:t>
          </a:r>
          <a:r>
            <a:rPr lang="bn-BD" sz="3200" b="1" kern="120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ফুলের </a:t>
          </a:r>
          <a:r>
            <a:rPr lang="bn-BD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নাম লিখব</a:t>
          </a:r>
          <a:r>
            <a:rPr lang="bn-IN" sz="3200" b="1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ে</a:t>
          </a:r>
          <a:endParaRPr lang="en-US" sz="3200" b="1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59399" y="107100"/>
        <a:ext cx="68154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67BCF-ADA4-478B-8106-D516228861E5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6048C-5410-4888-9B0F-D0484A7F2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6048C-5410-4888-9B0F-D0484A7F257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55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867400"/>
            <a:ext cx="8153400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শিউলি ফুলের বোটা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কমলা রঙের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C4F66-52FE-4331-8FF1-BC3E69AF3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" y="6823"/>
            <a:ext cx="9038230" cy="5921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5943601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4000" b="1">
                <a:latin typeface="NikoshBAN" pitchFamily="2" charset="0"/>
                <a:cs typeface="NikoshBAN" pitchFamily="2" charset="0"/>
              </a:rPr>
              <a:t>র রঙ লাল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F309C9-D370-4456-B53B-E3B4956F6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" y="39805"/>
            <a:ext cx="9039367" cy="5827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849E37-D0B8-4FD0-BD2C-2F70299D5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1"/>
          <a:stretch/>
        </p:blipFill>
        <p:spPr>
          <a:xfrm>
            <a:off x="0" y="76200"/>
            <a:ext cx="9144000" cy="5468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92214E-9A6D-467D-9E9C-CB205EC98820}"/>
              </a:ext>
            </a:extLst>
          </p:cNvPr>
          <p:cNvSpPr txBox="1"/>
          <p:nvPr/>
        </p:nvSpPr>
        <p:spPr>
          <a:xfrm>
            <a:off x="838200" y="57150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Nikosban"/>
              </a:rPr>
              <a:t>ঢোলকলমি ফুলের রঙ বেগুনি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760F8F-BA89-4F2F-9750-F585C1A8AB94}"/>
              </a:ext>
            </a:extLst>
          </p:cNvPr>
          <p:cNvSpPr txBox="1"/>
          <p:nvPr/>
        </p:nvSpPr>
        <p:spPr>
          <a:xfrm>
            <a:off x="533400" y="14478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Nikosban"/>
              </a:rPr>
              <a:t>পাঠ্য বইয়ের  ৫৮ নং পৃষ্ঠা বের কর ও আমার সাথে পড়।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C75C1C-1DA1-4256-BA89-0F3870C99903}"/>
              </a:ext>
            </a:extLst>
          </p:cNvPr>
          <p:cNvSpPr txBox="1"/>
          <p:nvPr/>
        </p:nvSpPr>
        <p:spPr>
          <a:xfrm>
            <a:off x="762000" y="3810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Nikosban"/>
              </a:rPr>
              <a:t>শিক্ষকের সাথে সরব পাঠ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E92A08-2008-4827-BF9C-6FD629660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71239"/>
            <a:ext cx="8839200" cy="401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79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89486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05259089"/>
              </p:ext>
            </p:extLst>
          </p:nvPr>
        </p:nvGraphicFramePr>
        <p:xfrm>
          <a:off x="1104900" y="5593500"/>
          <a:ext cx="69342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AA802A9-9511-4DEC-9F01-A8B031BE4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3" y="1066800"/>
            <a:ext cx="4441778" cy="213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BA94F8-DBFB-45A4-8471-888AB2088B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6800"/>
            <a:ext cx="4225500" cy="2294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2B9171-B25B-45F4-AC48-367970E762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3392606"/>
            <a:ext cx="4225499" cy="2571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E11050-78AB-4ED4-A25B-75BFEF7DAC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7" y="3378724"/>
            <a:ext cx="4413914" cy="251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E8415-4E29-4D9B-92C4-9E1884D72302}"/>
              </a:ext>
            </a:extLst>
          </p:cNvPr>
          <p:cNvSpPr txBox="1"/>
          <p:nvPr/>
        </p:nvSpPr>
        <p:spPr>
          <a:xfrm>
            <a:off x="2362200" y="3810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Nikosban"/>
              </a:rPr>
              <a:t>একক কাজ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23DAB1-9C78-4C96-B857-03FB5E860CEE}"/>
              </a:ext>
            </a:extLst>
          </p:cNvPr>
          <p:cNvSpPr txBox="1"/>
          <p:nvPr/>
        </p:nvSpPr>
        <p:spPr>
          <a:xfrm>
            <a:off x="1752600" y="5769114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Nikosban"/>
              </a:rPr>
              <a:t>রঙের নাম বলবে।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7B78F4-59EA-4BDE-9CF4-2D1CC74252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25555" r="28333" b="23333"/>
          <a:stretch/>
        </p:blipFill>
        <p:spPr>
          <a:xfrm>
            <a:off x="6553200" y="440800"/>
            <a:ext cx="1828800" cy="1253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6F6E6F-0536-4CD1-B7D2-F52A16D01D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426725"/>
            <a:ext cx="5196243" cy="2233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DD73A5-38FA-4440-89F0-BA6EAC947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06" y="3296619"/>
            <a:ext cx="3352800" cy="2514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E8FC9B-1991-4A02-865F-D5D53F0FD6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875" y="1296863"/>
            <a:ext cx="2857500" cy="18909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07D839-D747-4973-9B24-B946899878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81" y="1306605"/>
            <a:ext cx="2964600" cy="1743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316B61-6B08-48B4-96A6-5BE5472301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5" y="12645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40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547848"/>
            <a:ext cx="7924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১।কোন কোন  ফুল সাদা?</a:t>
            </a:r>
          </a:p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২।কোণ কোন ফুল লাল?</a:t>
            </a:r>
          </a:p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৩কয়েকটি  ফুলের নাম বল।</a:t>
            </a:r>
          </a:p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৪।কয়েকটি রং এর নাম বল।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0DBF19-F7C4-4B79-A3D1-B79B5BF886CC}"/>
              </a:ext>
            </a:extLst>
          </p:cNvPr>
          <p:cNvSpPr txBox="1"/>
          <p:nvPr/>
        </p:nvSpPr>
        <p:spPr>
          <a:xfrm>
            <a:off x="2620370" y="457200"/>
            <a:ext cx="3856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Nikosban"/>
              </a:rPr>
              <a:t>মু্ল্যায়ন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3FC13A-C426-4B02-BC62-F8BD2CA4F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83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DC1671-4424-47A3-884B-46D46D839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30117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057400"/>
            <a:ext cx="464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NikoshBAN" pitchFamily="2" charset="0"/>
                <a:cs typeface="NikoshBAN" pitchFamily="2" charset="0"/>
              </a:rPr>
              <a:t>সামছুন নাহার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সহকারি শিক্ষক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>
                <a:latin typeface="NikoshBAN" pitchFamily="2" charset="0"/>
                <a:cs typeface="NikoshBAN" pitchFamily="2" charset="0"/>
              </a:rPr>
              <a:t>বানিয়াজুরী </a:t>
            </a:r>
            <a:r>
              <a:rPr lang="bn-IN" sz="3600" b="1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রকারি প্রাথমিক </a:t>
            </a:r>
            <a:r>
              <a:rPr lang="bn-IN" sz="3600" b="1">
                <a:latin typeface="NikoshBAN" pitchFamily="2" charset="0"/>
                <a:cs typeface="NikoshBAN" pitchFamily="2" charset="0"/>
              </a:rPr>
              <a:t>বিদ্য</a:t>
            </a:r>
            <a:r>
              <a:rPr lang="en-US" sz="3600" b="1">
                <a:latin typeface="NikoshBAN" pitchFamily="2" charset="0"/>
                <a:cs typeface="NikoshBAN" pitchFamily="2" charset="0"/>
              </a:rPr>
              <a:t>লয়</a:t>
            </a:r>
          </a:p>
          <a:p>
            <a:pPr algn="ctr"/>
            <a:r>
              <a:rPr lang="en-US" sz="3600" b="1">
                <a:latin typeface="NikoshBAN" pitchFamily="2" charset="0"/>
                <a:cs typeface="NikoshBAN" pitchFamily="2" charset="0"/>
              </a:rPr>
              <a:t> ঘিওর,মানিক</a:t>
            </a:r>
            <a:r>
              <a:rPr lang="bn-IN" sz="3600" b="1">
                <a:latin typeface="NikoshBAN" pitchFamily="2" charset="0"/>
                <a:cs typeface="NikoshBAN" pitchFamily="2" charset="0"/>
              </a:rPr>
              <a:t>গঞ্জ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FC88B-5012-42C6-8632-75B725700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057400"/>
            <a:ext cx="3009900" cy="3381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10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05000"/>
            <a:ext cx="487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শ্রেণিঃ ১ম</a:t>
            </a:r>
          </a:p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পাঠের শিরোনামঃ রুবির বাগান</a:t>
            </a:r>
          </a:p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পাঠ্যাংশঃ রুবির-----পড়ে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833F1-B46D-45A8-A8ED-90FC036EE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66072"/>
            <a:ext cx="2773896" cy="3525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810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60242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শোনাঃ</a:t>
            </a:r>
            <a:r>
              <a:rPr lang="en-US" sz="4000" b="1">
                <a:latin typeface="NikoshBAN" pitchFamily="2" charset="0"/>
                <a:cs typeface="NikoshBAN" pitchFamily="2" charset="0"/>
              </a:rPr>
              <a:t>২.২.২ গল্প কথা শুনে আনন্দ লাভ করবে।</a:t>
            </a:r>
          </a:p>
          <a:p>
            <a:r>
              <a:rPr lang="en-US" sz="4000" b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বলাঃ</a:t>
            </a:r>
            <a:r>
              <a:rPr lang="en-US" sz="4000" b="1">
                <a:latin typeface="NikoshBAN" pitchFamily="2" charset="0"/>
                <a:cs typeface="NikoshBAN" pitchFamily="2" charset="0"/>
              </a:rPr>
              <a:t>২.৬.১ পরিচিত ফুলের নাম বলতে পারবে।</a:t>
            </a:r>
          </a:p>
          <a:p>
            <a:r>
              <a:rPr lang="en-US" sz="4000" b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পড়াঃ</a:t>
            </a:r>
            <a:r>
              <a:rPr lang="en-US" sz="4000" b="1">
                <a:latin typeface="NikoshBAN" pitchFamily="2" charset="0"/>
                <a:cs typeface="NikoshBAN" pitchFamily="2" charset="0"/>
              </a:rPr>
              <a:t>২.৬.৩ রঙের নাম পড়তে পারবে।</a:t>
            </a:r>
          </a:p>
          <a:p>
            <a:r>
              <a:rPr lang="en-US" sz="4000" b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লেখাঃ</a:t>
            </a:r>
            <a:r>
              <a:rPr lang="en-US" sz="4000" b="1">
                <a:latin typeface="NikoshBAN" pitchFamily="2" charset="0"/>
                <a:cs typeface="NikoshBAN" pitchFamily="2" charset="0"/>
              </a:rPr>
              <a:t>২.৪.১ পরিচিত ফুলের নান লিখতে পারবে।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7A5925-D22E-49C9-B5F1-F91620FC8E36}"/>
              </a:ext>
            </a:extLst>
          </p:cNvPr>
          <p:cNvSpPr txBox="1"/>
          <p:nvPr/>
        </p:nvSpPr>
        <p:spPr>
          <a:xfrm>
            <a:off x="1333500" y="304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Nikosban"/>
              </a:rPr>
              <a:t>ছবিতে কী দেখতে পাচ্ছো?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6CFDF-1FA0-4F09-8108-69DDEB130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1"/>
          <a:stretch/>
        </p:blipFill>
        <p:spPr>
          <a:xfrm>
            <a:off x="0" y="914400"/>
            <a:ext cx="9067800" cy="594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1972" y="2705723"/>
            <a:ext cx="227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4823" y="2876511"/>
            <a:ext cx="1508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গাঁদা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62116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শিউলি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6088559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জবা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FA244-048D-4CEB-B1EA-849B4146FD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33" y="3429000"/>
            <a:ext cx="4114800" cy="26595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0254BE-558C-406C-A4D4-A2FB56AD3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6120"/>
            <a:ext cx="4229669" cy="28192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8E876A-9AF5-495C-866F-1A256B079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3069" cy="28192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7D23A1-AF9E-4A3E-BAF8-110AB2802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7" y="3505947"/>
            <a:ext cx="4610670" cy="265955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8674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গোলাপের রং লাল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9C2191-FE8E-4405-B6B7-C8751FAB9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003"/>
            <a:ext cx="8839200" cy="58093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58674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গাঁদার রং হলুদ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552A8-C877-43D6-844C-8DFCCF22D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4444"/>
          <a:stretch/>
        </p:blipFill>
        <p:spPr>
          <a:xfrm>
            <a:off x="0" y="76200"/>
            <a:ext cx="9144000" cy="563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149</Words>
  <Application>Microsoft Office PowerPoint</Application>
  <PresentationFormat>On-screen Show (4:3)</PresentationFormat>
  <Paragraphs>37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Nikosban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MOHAMMAD MOZID MOLLAH</cp:lastModifiedBy>
  <cp:revision>132</cp:revision>
  <dcterms:created xsi:type="dcterms:W3CDTF">2006-08-16T00:00:00Z</dcterms:created>
  <dcterms:modified xsi:type="dcterms:W3CDTF">2021-08-09T10:56:35Z</dcterms:modified>
</cp:coreProperties>
</file>