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27E78-E968-425F-A1BF-2A79A355F87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CE3D-47E2-45CC-88FF-22A47620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C26C-D0FD-4AB8-A6E4-259C1AAD5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4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8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B53A8A-724C-410B-972B-BFEE4AFE796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A3ADFE-84B5-4BE7-93D1-3F73E7FBC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7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hoto.net/gallery/image/view/986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ambuj/344229275/in/photostream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752600"/>
            <a:ext cx="5638800" cy="428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C701F-226F-40BD-8432-28727D49B8F7}"/>
              </a:ext>
            </a:extLst>
          </p:cNvPr>
          <p:cNvSpPr txBox="1"/>
          <p:nvPr/>
        </p:nvSpPr>
        <p:spPr>
          <a:xfrm>
            <a:off x="4819650" y="647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B96EB-E8D5-4238-91D7-897A3437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" y="1188347"/>
            <a:ext cx="10309237" cy="5220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25B62-B26F-453E-A08E-B1FE7AA00C16}"/>
              </a:ext>
            </a:extLst>
          </p:cNvPr>
          <p:cNvSpPr txBox="1"/>
          <p:nvPr/>
        </p:nvSpPr>
        <p:spPr>
          <a:xfrm>
            <a:off x="2775284" y="449179"/>
            <a:ext cx="22458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1268-8EAE-4A3B-80D8-B5E6A4947A77}"/>
              </a:ext>
            </a:extLst>
          </p:cNvPr>
          <p:cNvSpPr txBox="1"/>
          <p:nvPr/>
        </p:nvSpPr>
        <p:spPr>
          <a:xfrm>
            <a:off x="2229853" y="647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69232" y="604944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CD277-132B-4C5C-90F8-291C9C3491A9}"/>
              </a:ext>
            </a:extLst>
          </p:cNvPr>
          <p:cNvSpPr txBox="1"/>
          <p:nvPr/>
        </p:nvSpPr>
        <p:spPr>
          <a:xfrm>
            <a:off x="2229853" y="647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B7D6D-4788-4BFF-868F-B4EA0D05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4295" y="1717152"/>
            <a:ext cx="6047872" cy="4535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85412-B7DA-4DD1-B3A6-DFC2AFF558DE}"/>
              </a:ext>
            </a:extLst>
          </p:cNvPr>
          <p:cNvSpPr txBox="1"/>
          <p:nvPr/>
        </p:nvSpPr>
        <p:spPr>
          <a:xfrm>
            <a:off x="4539914" y="8003259"/>
            <a:ext cx="6192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penphoto.net/gallery/image/view/98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253" y="2864518"/>
            <a:ext cx="6096000" cy="1752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32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 </a:t>
            </a:r>
            <a:b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মোজাহের হোসেন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(ট্রেড ইন্সঃ)</a:t>
            </a:r>
            <a:br>
              <a:rPr lang="bn-IN" sz="3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জেনারেল ইলেকট্রনিক্স </a:t>
            </a:r>
            <a:r>
              <a:rPr lang="bn-BD" sz="3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মতলবগঞ্জ পাইলট বালিকা উচ্চ বিদ্যালয়, </a:t>
            </a:r>
            <a:br>
              <a:rPr lang="bn-BD" sz="3200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মতলব দক্ষিণ, চাঁদপুর। </a:t>
            </a:r>
            <a:endParaRPr lang="en-US" sz="2800" i="1" dirty="0">
              <a:solidFill>
                <a:srgbClr val="035D1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92384" y="2864518"/>
            <a:ext cx="3886200" cy="1752600"/>
          </a:xfrm>
          <a:prstGeom prst="rect">
            <a:avLst/>
          </a:prstGeom>
          <a:noFill/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i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পাঠ </a:t>
            </a:r>
            <a:b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ইলেকট্রনিক্স-1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(২য়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8F559-504E-42A6-A770-D45CB0381B7E}"/>
              </a:ext>
            </a:extLst>
          </p:cNvPr>
          <p:cNvSpPr txBox="1"/>
          <p:nvPr/>
        </p:nvSpPr>
        <p:spPr>
          <a:xfrm>
            <a:off x="4620127" y="647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CD798-1CC4-43D4-B572-63B6C0593AFC}"/>
              </a:ext>
            </a:extLst>
          </p:cNvPr>
          <p:cNvSpPr txBox="1"/>
          <p:nvPr/>
        </p:nvSpPr>
        <p:spPr>
          <a:xfrm>
            <a:off x="4957012" y="882316"/>
            <a:ext cx="362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315CF-5D0F-49A7-AC1D-3B7DEE41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" y="962280"/>
            <a:ext cx="3758382" cy="5374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E450D-3E58-4AB7-8BE8-C5604AB5F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19" y="0"/>
            <a:ext cx="3758383" cy="2348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33410-3659-49AD-9FB5-7944AF1F5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9" y="2590930"/>
            <a:ext cx="7143750" cy="3745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7FF75-783E-4F91-A820-C9464995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47939" y="25858"/>
            <a:ext cx="3311272" cy="2483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3B29B-B4E4-4F2B-BD87-B124429939C9}"/>
              </a:ext>
            </a:extLst>
          </p:cNvPr>
          <p:cNvSpPr txBox="1"/>
          <p:nvPr/>
        </p:nvSpPr>
        <p:spPr>
          <a:xfrm>
            <a:off x="224589" y="208547"/>
            <a:ext cx="309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 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01626-DC82-4733-8DB7-E1981D0A8AF1}"/>
              </a:ext>
            </a:extLst>
          </p:cNvPr>
          <p:cNvSpPr txBox="1"/>
          <p:nvPr/>
        </p:nvSpPr>
        <p:spPr>
          <a:xfrm>
            <a:off x="5085347" y="652929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C7A31C-9133-40C2-B231-7C833F10C266}"/>
              </a:ext>
            </a:extLst>
          </p:cNvPr>
          <p:cNvSpPr txBox="1"/>
          <p:nvPr/>
        </p:nvSpPr>
        <p:spPr>
          <a:xfrm>
            <a:off x="3543300" y="802107"/>
            <a:ext cx="510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শিরনামঃ</a:t>
            </a:r>
          </a:p>
          <a:p>
            <a:pPr algn="ctr"/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23DDF-CFAF-4935-8261-5CDA5EC7D05F}"/>
              </a:ext>
            </a:extLst>
          </p:cNvPr>
          <p:cNvSpPr txBox="1"/>
          <p:nvPr/>
        </p:nvSpPr>
        <p:spPr>
          <a:xfrm>
            <a:off x="4973053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34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464625">
            <a:off x="1108911" y="1768643"/>
            <a:ext cx="7086600" cy="12191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bn-IN" sz="5400" dirty="0"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IN" sz="8000" dirty="0">
                <a:latin typeface="NikoshBAN" pitchFamily="2" charset="0"/>
                <a:cs typeface="NikoshBAN" pitchFamily="2" charset="0"/>
              </a:rPr>
            </a:br>
            <a:br>
              <a:rPr lang="bn-IN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964227-EF42-43A7-9AD2-E945B59C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238996"/>
            <a:ext cx="10306109" cy="350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1DF6D8-9FCE-4A89-AF49-E925920C695F}"/>
              </a:ext>
            </a:extLst>
          </p:cNvPr>
          <p:cNvSpPr txBox="1"/>
          <p:nvPr/>
        </p:nvSpPr>
        <p:spPr>
          <a:xfrm>
            <a:off x="4796590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12F939-9A66-47BA-96C0-FCCFD1DF7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716505"/>
            <a:ext cx="8293768" cy="4660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B05A2-8FF4-4128-895B-9C973545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4217" y="721894"/>
            <a:ext cx="789803" cy="1645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75614-6EFE-4465-BF6C-377175C4367E}"/>
              </a:ext>
            </a:extLst>
          </p:cNvPr>
          <p:cNvSpPr txBox="1"/>
          <p:nvPr/>
        </p:nvSpPr>
        <p:spPr>
          <a:xfrm>
            <a:off x="4507832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4D0C4-FBBD-4C26-A550-AC32123C3144}"/>
              </a:ext>
            </a:extLst>
          </p:cNvPr>
          <p:cNvSpPr txBox="1"/>
          <p:nvPr/>
        </p:nvSpPr>
        <p:spPr>
          <a:xfrm>
            <a:off x="705852" y="57286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টিভি ব্রডকাস্টিং পদ্ধতিঃ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9BA5F-0AE7-4242-818F-C0DD92876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7" y="1346988"/>
            <a:ext cx="10632038" cy="126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C2243-31EC-4D23-9EC1-84E6B412D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3" y="2743246"/>
            <a:ext cx="4919763" cy="3232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1A97B-28BA-436E-949E-30E3F6E34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56" y="3429000"/>
            <a:ext cx="5582731" cy="232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0DB22-76E1-45B5-AEFE-E599A2CF443F}"/>
              </a:ext>
            </a:extLst>
          </p:cNvPr>
          <p:cNvSpPr txBox="1"/>
          <p:nvPr/>
        </p:nvSpPr>
        <p:spPr>
          <a:xfrm>
            <a:off x="4395536" y="337143"/>
            <a:ext cx="18943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মডুলেশন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C5288-D20A-4C72-A4CC-0DDDAA2486D6}"/>
              </a:ext>
            </a:extLst>
          </p:cNvPr>
          <p:cNvSpPr txBox="1"/>
          <p:nvPr/>
        </p:nvSpPr>
        <p:spPr>
          <a:xfrm>
            <a:off x="4973053" y="647692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FC948-712B-4A1F-B562-82E18758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9" y="2063583"/>
            <a:ext cx="10240853" cy="4000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B690B-4E33-4971-B678-90A2FF6B955D}"/>
              </a:ext>
            </a:extLst>
          </p:cNvPr>
          <p:cNvSpPr txBox="1"/>
          <p:nvPr/>
        </p:nvSpPr>
        <p:spPr>
          <a:xfrm>
            <a:off x="1491916" y="705853"/>
            <a:ext cx="46040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মডুলেশনের প্রকারভেদঃ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E35AF-8914-4F17-8842-139E32D328E6}"/>
              </a:ext>
            </a:extLst>
          </p:cNvPr>
          <p:cNvSpPr txBox="1"/>
          <p:nvPr/>
        </p:nvSpPr>
        <p:spPr>
          <a:xfrm>
            <a:off x="5021179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E0569-F8FC-49CD-9217-6FE676D5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762"/>
            <a:ext cx="11706432" cy="3470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0B745D-3641-4834-8A8C-056B4415FB8E}"/>
              </a:ext>
            </a:extLst>
          </p:cNvPr>
          <p:cNvSpPr txBox="1"/>
          <p:nvPr/>
        </p:nvSpPr>
        <p:spPr>
          <a:xfrm>
            <a:off x="1491916" y="705853"/>
            <a:ext cx="46040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মডুলেশনের প্রকারভেদঃ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855A1-B40D-4874-883E-9DF4207F6528}"/>
              </a:ext>
            </a:extLst>
          </p:cNvPr>
          <p:cNvSpPr txBox="1"/>
          <p:nvPr/>
        </p:nvSpPr>
        <p:spPr>
          <a:xfrm>
            <a:off x="5149516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 (ট্রেড ইন্সঃ),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266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NikoshBAN</vt:lpstr>
      <vt:lpstr>Retrospect</vt:lpstr>
      <vt:lpstr>PowerPoint Presentation</vt:lpstr>
      <vt:lpstr>শিক্ষক   মোজাহের হোসেন  (ট্রেড ইন্সঃ) জেনারেল ইলেকট্রনিক্স   মতলবগঞ্জ পাইলট বালিকা উচ্চ বিদ্যালয়,  মতলব দক্ষিণ, চাঁদপুর। </vt:lpstr>
      <vt:lpstr>PowerPoint Presentation</vt:lpstr>
      <vt:lpstr>PowerPoint Presentation</vt:lpstr>
      <vt:lpstr>  পাঠ শেষে শিক্ষার্থীরা…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</cp:revision>
  <dcterms:created xsi:type="dcterms:W3CDTF">2021-08-10T03:35:34Z</dcterms:created>
  <dcterms:modified xsi:type="dcterms:W3CDTF">2021-08-10T04:22:24Z</dcterms:modified>
</cp:coreProperties>
</file>