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393DB"/>
    <a:srgbClr val="DB0322"/>
    <a:srgbClr val="C66B06"/>
    <a:srgbClr val="00CC00"/>
    <a:srgbClr val="DD0DE2"/>
    <a:srgbClr val="BF1392"/>
    <a:srgbClr val="6600CC"/>
    <a:srgbClr val="CC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 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27DFC-AF36-4ED0-9967-2E9B431B67D8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C4EFF38F-1FF1-4937-A820-13E83D1ECA32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41B8BEE1-7D65-4F9F-9787-52B74FECA224}" type="parTrans" cxnId="{2ED8D945-604B-46B4-8B59-7C07AEFC102D}">
      <dgm:prSet/>
      <dgm:spPr/>
      <dgm:t>
        <a:bodyPr/>
        <a:lstStyle/>
        <a:p>
          <a:endParaRPr lang="en-US"/>
        </a:p>
      </dgm:t>
    </dgm:pt>
    <dgm:pt modelId="{FC5A1A35-100C-4B56-B3A8-AE1F682204D7}" type="sibTrans" cxnId="{2ED8D945-604B-46B4-8B59-7C07AEFC102D}">
      <dgm:prSet/>
      <dgm:spPr/>
      <dgm:t>
        <a:bodyPr/>
        <a:lstStyle/>
        <a:p>
          <a:endParaRPr lang="en-US"/>
        </a:p>
      </dgm:t>
    </dgm:pt>
    <dgm:pt modelId="{7649FAB9-1D55-4DD8-A776-987A76EBE742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6BE73190-CBC1-4A0C-8BF2-CDAFB9E7195B}" type="parTrans" cxnId="{C2DA36CB-4007-4383-84C0-5B7C82CED2B5}">
      <dgm:prSet/>
      <dgm:spPr/>
      <dgm:t>
        <a:bodyPr/>
        <a:lstStyle/>
        <a:p>
          <a:endParaRPr lang="en-US"/>
        </a:p>
      </dgm:t>
    </dgm:pt>
    <dgm:pt modelId="{7853FC63-81A1-4BA3-A970-7D69BD5835B5}" type="sibTrans" cxnId="{C2DA36CB-4007-4383-84C0-5B7C82CED2B5}">
      <dgm:prSet/>
      <dgm:spPr/>
      <dgm:t>
        <a:bodyPr/>
        <a:lstStyle/>
        <a:p>
          <a:endParaRPr lang="en-US"/>
        </a:p>
      </dgm:t>
    </dgm:pt>
    <dgm:pt modelId="{8E519238-F2F7-414A-9A48-26054C0EAFE7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AB5CFBD4-7475-4413-9554-5DC008F842DF}" type="parTrans" cxnId="{AF092E91-BA1C-40DD-8E8D-C76382B11C82}">
      <dgm:prSet/>
      <dgm:spPr/>
      <dgm:t>
        <a:bodyPr/>
        <a:lstStyle/>
        <a:p>
          <a:endParaRPr lang="en-US"/>
        </a:p>
      </dgm:t>
    </dgm:pt>
    <dgm:pt modelId="{42A297EC-7CF9-42C2-9241-46367D7B1ACA}" type="sibTrans" cxnId="{AF092E91-BA1C-40DD-8E8D-C76382B11C82}">
      <dgm:prSet/>
      <dgm:spPr/>
      <dgm:t>
        <a:bodyPr/>
        <a:lstStyle/>
        <a:p>
          <a:endParaRPr lang="en-US"/>
        </a:p>
      </dgm:t>
    </dgm:pt>
    <dgm:pt modelId="{369462A3-61F4-44CB-BC6D-781724EFDB31}" type="pres">
      <dgm:prSet presAssocID="{B6727DFC-AF36-4ED0-9967-2E9B431B67D8}" presName="compositeShape" presStyleCnt="0">
        <dgm:presLayoutVars>
          <dgm:chMax val="7"/>
          <dgm:dir/>
          <dgm:resizeHandles val="exact"/>
        </dgm:presLayoutVars>
      </dgm:prSet>
      <dgm:spPr/>
    </dgm:pt>
    <dgm:pt modelId="{51DDCEF1-CAE7-4FBA-A4CD-D896FAF2397E}" type="pres">
      <dgm:prSet presAssocID="{C4EFF38F-1FF1-4937-A820-13E83D1ECA32}" presName="circ1" presStyleLbl="vennNode1" presStyleIdx="0" presStyleCnt="3"/>
      <dgm:spPr/>
    </dgm:pt>
    <dgm:pt modelId="{EFE97DB2-729B-46C6-A061-0F3B9EAE1575}" type="pres">
      <dgm:prSet presAssocID="{C4EFF38F-1FF1-4937-A820-13E83D1ECA3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24E207-A0C1-4FF4-9410-B7B12337656D}" type="pres">
      <dgm:prSet presAssocID="{7649FAB9-1D55-4DD8-A776-987A76EBE742}" presName="circ2" presStyleLbl="vennNode1" presStyleIdx="1" presStyleCnt="3"/>
      <dgm:spPr/>
    </dgm:pt>
    <dgm:pt modelId="{8E62F604-6E7B-4330-8361-0FCA1F62A8D3}" type="pres">
      <dgm:prSet presAssocID="{7649FAB9-1D55-4DD8-A776-987A76EBE7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2078FC-2434-4482-B160-38FDA8BE1871}" type="pres">
      <dgm:prSet presAssocID="{8E519238-F2F7-414A-9A48-26054C0EAFE7}" presName="circ3" presStyleLbl="vennNode1" presStyleIdx="2" presStyleCnt="3"/>
      <dgm:spPr/>
    </dgm:pt>
    <dgm:pt modelId="{1E887835-759E-4E2B-B4A6-84344F2AC3C8}" type="pres">
      <dgm:prSet presAssocID="{8E519238-F2F7-414A-9A48-26054C0EAF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D8D945-604B-46B4-8B59-7C07AEFC102D}" srcId="{B6727DFC-AF36-4ED0-9967-2E9B431B67D8}" destId="{C4EFF38F-1FF1-4937-A820-13E83D1ECA32}" srcOrd="0" destOrd="0" parTransId="{41B8BEE1-7D65-4F9F-9787-52B74FECA224}" sibTransId="{FC5A1A35-100C-4B56-B3A8-AE1F682204D7}"/>
    <dgm:cxn modelId="{BFF06353-7F8F-46C8-ADCF-FF81B5FC2208}" type="presOf" srcId="{7649FAB9-1D55-4DD8-A776-987A76EBE742}" destId="{CF24E207-A0C1-4FF4-9410-B7B12337656D}" srcOrd="0" destOrd="0" presId="urn:microsoft.com/office/officeart/2005/8/layout/venn1"/>
    <dgm:cxn modelId="{67CE6584-B209-4AE8-A6F8-2965DFE9CDF6}" type="presOf" srcId="{B6727DFC-AF36-4ED0-9967-2E9B431B67D8}" destId="{369462A3-61F4-44CB-BC6D-781724EFDB31}" srcOrd="0" destOrd="0" presId="urn:microsoft.com/office/officeart/2005/8/layout/venn1"/>
    <dgm:cxn modelId="{AF092E91-BA1C-40DD-8E8D-C76382B11C82}" srcId="{B6727DFC-AF36-4ED0-9967-2E9B431B67D8}" destId="{8E519238-F2F7-414A-9A48-26054C0EAFE7}" srcOrd="2" destOrd="0" parTransId="{AB5CFBD4-7475-4413-9554-5DC008F842DF}" sibTransId="{42A297EC-7CF9-42C2-9241-46367D7B1ACA}"/>
    <dgm:cxn modelId="{7BAD7DA2-999A-41E6-94F8-BC924DF06A24}" type="presOf" srcId="{7649FAB9-1D55-4DD8-A776-987A76EBE742}" destId="{8E62F604-6E7B-4330-8361-0FCA1F62A8D3}" srcOrd="1" destOrd="0" presId="urn:microsoft.com/office/officeart/2005/8/layout/venn1"/>
    <dgm:cxn modelId="{393F13A3-72A9-49F2-B0AE-55AD274D8E38}" type="presOf" srcId="{C4EFF38F-1FF1-4937-A820-13E83D1ECA32}" destId="{EFE97DB2-729B-46C6-A061-0F3B9EAE1575}" srcOrd="1" destOrd="0" presId="urn:microsoft.com/office/officeart/2005/8/layout/venn1"/>
    <dgm:cxn modelId="{D6D294B1-AE33-4913-B416-C6C89147F2B3}" type="presOf" srcId="{8E519238-F2F7-414A-9A48-26054C0EAFE7}" destId="{CA2078FC-2434-4482-B160-38FDA8BE1871}" srcOrd="0" destOrd="0" presId="urn:microsoft.com/office/officeart/2005/8/layout/venn1"/>
    <dgm:cxn modelId="{C2DA36CB-4007-4383-84C0-5B7C82CED2B5}" srcId="{B6727DFC-AF36-4ED0-9967-2E9B431B67D8}" destId="{7649FAB9-1D55-4DD8-A776-987A76EBE742}" srcOrd="1" destOrd="0" parTransId="{6BE73190-CBC1-4A0C-8BF2-CDAFB9E7195B}" sibTransId="{7853FC63-81A1-4BA3-A970-7D69BD5835B5}"/>
    <dgm:cxn modelId="{AF0335F1-56A2-4A22-8DC8-6F92D8473A66}" type="presOf" srcId="{8E519238-F2F7-414A-9A48-26054C0EAFE7}" destId="{1E887835-759E-4E2B-B4A6-84344F2AC3C8}" srcOrd="1" destOrd="0" presId="urn:microsoft.com/office/officeart/2005/8/layout/venn1"/>
    <dgm:cxn modelId="{448F0DFE-DA5F-4F26-9F25-D7C4A251BE88}" type="presOf" srcId="{C4EFF38F-1FF1-4937-A820-13E83D1ECA32}" destId="{51DDCEF1-CAE7-4FBA-A4CD-D896FAF2397E}" srcOrd="0" destOrd="0" presId="urn:microsoft.com/office/officeart/2005/8/layout/venn1"/>
    <dgm:cxn modelId="{005C3E80-AAC8-4D64-B360-16117654CEBA}" type="presParOf" srcId="{369462A3-61F4-44CB-BC6D-781724EFDB31}" destId="{51DDCEF1-CAE7-4FBA-A4CD-D896FAF2397E}" srcOrd="0" destOrd="0" presId="urn:microsoft.com/office/officeart/2005/8/layout/venn1"/>
    <dgm:cxn modelId="{70B712C5-4EF2-4522-8297-2BE26C25F1F6}" type="presParOf" srcId="{369462A3-61F4-44CB-BC6D-781724EFDB31}" destId="{EFE97DB2-729B-46C6-A061-0F3B9EAE1575}" srcOrd="1" destOrd="0" presId="urn:microsoft.com/office/officeart/2005/8/layout/venn1"/>
    <dgm:cxn modelId="{00EAEA9D-C92F-4F75-B24B-C6EFD682A99B}" type="presParOf" srcId="{369462A3-61F4-44CB-BC6D-781724EFDB31}" destId="{CF24E207-A0C1-4FF4-9410-B7B12337656D}" srcOrd="2" destOrd="0" presId="urn:microsoft.com/office/officeart/2005/8/layout/venn1"/>
    <dgm:cxn modelId="{F86121BF-4D51-4E32-954B-6BFEEC434B0B}" type="presParOf" srcId="{369462A3-61F4-44CB-BC6D-781724EFDB31}" destId="{8E62F604-6E7B-4330-8361-0FCA1F62A8D3}" srcOrd="3" destOrd="0" presId="urn:microsoft.com/office/officeart/2005/8/layout/venn1"/>
    <dgm:cxn modelId="{7AD27E46-DB14-44F8-8BE3-F9A953ECA463}" type="presParOf" srcId="{369462A3-61F4-44CB-BC6D-781724EFDB31}" destId="{CA2078FC-2434-4482-B160-38FDA8BE1871}" srcOrd="4" destOrd="0" presId="urn:microsoft.com/office/officeart/2005/8/layout/venn1"/>
    <dgm:cxn modelId="{D975755B-BEC3-4AF4-B62D-3F680E3BF7A6}" type="presParOf" srcId="{369462A3-61F4-44CB-BC6D-781724EFDB31}" destId="{1E887835-759E-4E2B-B4A6-84344F2AC3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5A8BA-9419-4963-88B0-A5350709696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BDF3B-3B76-4664-A54E-15C27C05F70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0070C0"/>
          </a:solidFill>
        </a:ln>
      </dgm:spPr>
      <dgm:t>
        <a:bodyPr/>
        <a:lstStyle/>
        <a:p>
          <a:r>
            <a:rPr lang="bn-IN" sz="24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ব্যাংক ব্যবসার ইতিহাস ও ক্রমবিকাশ  </a:t>
          </a:r>
          <a:endParaRPr lang="en-US" sz="2400" b="1" dirty="0">
            <a:solidFill>
              <a:schemeClr val="accent3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9A39653-B31C-49B8-B8F7-DDA346341E9D}" type="parTrans" cxnId="{F1326914-FCF8-437D-8C49-511765B9D76F}">
      <dgm:prSet/>
      <dgm:spPr/>
      <dgm:t>
        <a:bodyPr/>
        <a:lstStyle/>
        <a:p>
          <a:endParaRPr lang="en-US"/>
        </a:p>
      </dgm:t>
    </dgm:pt>
    <dgm:pt modelId="{E409DC7C-0095-4524-A23A-5DB1765FB240}" type="sibTrans" cxnId="{F1326914-FCF8-437D-8C49-511765B9D76F}">
      <dgm:prSet/>
      <dgm:spPr/>
      <dgm:t>
        <a:bodyPr/>
        <a:lstStyle/>
        <a:p>
          <a:endParaRPr lang="en-US"/>
        </a:p>
      </dgm:t>
    </dgm:pt>
    <dgm:pt modelId="{4C2A77B6-6F28-45CB-A1D6-B516BB800C3A}">
      <dgm:prSet phldrT="[Text]" custT="1"/>
      <dgm:spPr>
        <a:solidFill>
          <a:srgbClr val="00B050"/>
        </a:solidFill>
        <a:ln>
          <a:solidFill>
            <a:srgbClr val="FF0000"/>
          </a:solidFill>
          <a:prstDash val="sysDash"/>
        </a:ln>
      </dgm:spPr>
      <dgm:t>
        <a:bodyPr/>
        <a:lstStyle/>
        <a:p>
          <a:r>
            <a:rPr lang="bn-IN" sz="2000" b="1" dirty="0">
              <a:solidFill>
                <a:schemeClr val="accent6">
                  <a:lumMod val="60000"/>
                  <a:lumOff val="40000"/>
                </a:schemeClr>
              </a:solidFill>
            </a:rPr>
            <a:t>খ্রি</a:t>
          </a:r>
          <a:r>
            <a:rPr lang="en-US" sz="2000" b="1" dirty="0">
              <a:solidFill>
                <a:schemeClr val="accent6">
                  <a:lumMod val="60000"/>
                  <a:lumOff val="40000"/>
                </a:schemeClr>
              </a:solidFill>
            </a:rPr>
            <a:t>ষ্টপূর্ব ৫০০০ সাল</a:t>
          </a:r>
        </a:p>
      </dgm:t>
    </dgm:pt>
    <dgm:pt modelId="{FBEDDF15-088C-4CE2-97B0-A15ECED619AB}" type="parTrans" cxnId="{45E22963-A4DF-4004-B354-E4677EFDB8B0}">
      <dgm:prSet/>
      <dgm:spPr/>
      <dgm:t>
        <a:bodyPr/>
        <a:lstStyle/>
        <a:p>
          <a:endParaRPr lang="en-US"/>
        </a:p>
      </dgm:t>
    </dgm:pt>
    <dgm:pt modelId="{324F70E5-BE80-481C-A05E-41AA6F53C6F2}" type="sibTrans" cxnId="{45E22963-A4DF-4004-B354-E4677EFDB8B0}">
      <dgm:prSet/>
      <dgm:spPr/>
      <dgm:t>
        <a:bodyPr/>
        <a:lstStyle/>
        <a:p>
          <a:endParaRPr lang="en-US"/>
        </a:p>
      </dgm:t>
    </dgm:pt>
    <dgm:pt modelId="{76F36157-8C26-4E1C-8D3A-C49646269B28}">
      <dgm:prSet phldrT="[Text]" custT="1"/>
      <dgm:spPr>
        <a:solidFill>
          <a:srgbClr val="00B050"/>
        </a:solidFill>
        <a:ln>
          <a:solidFill>
            <a:srgbClr val="FF0000"/>
          </a:solidFill>
          <a:prstDash val="sysDash"/>
        </a:ln>
      </dgm:spPr>
      <dgm:t>
        <a:bodyPr/>
        <a:lstStyle/>
        <a:p>
          <a:r>
            <a:rPr lang="bn-IN" sz="32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১৭০০ সাল</a:t>
          </a:r>
          <a:endParaRPr lang="en-US" sz="3200" b="1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DB49F59-3EC3-4279-8D36-96BC52EB9240}" type="parTrans" cxnId="{0A4C2EE0-9A34-421A-B6BB-8BB95CAC40E2}">
      <dgm:prSet/>
      <dgm:spPr/>
      <dgm:t>
        <a:bodyPr/>
        <a:lstStyle/>
        <a:p>
          <a:endParaRPr lang="en-US"/>
        </a:p>
      </dgm:t>
    </dgm:pt>
    <dgm:pt modelId="{A38E8B1A-BDBC-4BC8-BFF7-FA20AED3CD61}" type="sibTrans" cxnId="{0A4C2EE0-9A34-421A-B6BB-8BB95CAC40E2}">
      <dgm:prSet/>
      <dgm:spPr/>
      <dgm:t>
        <a:bodyPr/>
        <a:lstStyle/>
        <a:p>
          <a:endParaRPr lang="en-US"/>
        </a:p>
      </dgm:t>
    </dgm:pt>
    <dgm:pt modelId="{7F807CD8-C0D5-46EC-8B72-A4DD012C169E}">
      <dgm:prSet phldrT="[Text]" custT="1"/>
      <dgm:spPr>
        <a:solidFill>
          <a:srgbClr val="00B050"/>
        </a:solidFill>
        <a:ln>
          <a:solidFill>
            <a:srgbClr val="FF0000"/>
          </a:solidFill>
          <a:prstDash val="sysDash"/>
        </a:ln>
      </dgm:spPr>
      <dgm:t>
        <a:bodyPr/>
        <a:lstStyle/>
        <a:p>
          <a:r>
            <a:rPr lang="bn-IN" sz="32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১৯৩৫ সাল</a:t>
          </a:r>
          <a:endParaRPr lang="en-US" sz="3200" b="1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6E91801-86E0-4A4E-8D76-50B0BB3D2ACA}" type="parTrans" cxnId="{E4DE2B15-A841-4559-93C7-1CA3E6CC2962}">
      <dgm:prSet/>
      <dgm:spPr/>
      <dgm:t>
        <a:bodyPr/>
        <a:lstStyle/>
        <a:p>
          <a:endParaRPr lang="en-US"/>
        </a:p>
      </dgm:t>
    </dgm:pt>
    <dgm:pt modelId="{7EC1596B-D101-4569-836F-5DC55C6CB90F}" type="sibTrans" cxnId="{E4DE2B15-A841-4559-93C7-1CA3E6CC2962}">
      <dgm:prSet/>
      <dgm:spPr/>
      <dgm:t>
        <a:bodyPr/>
        <a:lstStyle/>
        <a:p>
          <a:endParaRPr lang="en-US"/>
        </a:p>
      </dgm:t>
    </dgm:pt>
    <dgm:pt modelId="{A717781B-8FE9-4407-83BF-E6E10F4DA88B}">
      <dgm:prSet phldrT="[Text]" custT="1"/>
      <dgm:spPr>
        <a:solidFill>
          <a:srgbClr val="00B050"/>
        </a:solidFill>
        <a:ln>
          <a:solidFill>
            <a:srgbClr val="FF0000"/>
          </a:solidFill>
          <a:prstDash val="sysDash"/>
        </a:ln>
      </dgm:spPr>
      <dgm:t>
        <a:bodyPr/>
        <a:lstStyle/>
        <a:p>
          <a:r>
            <a:rPr lang="bn-IN" sz="32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১৯৪৮ সাল</a:t>
          </a:r>
          <a:endParaRPr lang="en-US" sz="3200" b="1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2082083-A8EC-4D6D-9BFC-4D5A94E9AB25}" type="parTrans" cxnId="{0EAE5811-735B-4292-8C79-DA6D89010565}">
      <dgm:prSet/>
      <dgm:spPr/>
      <dgm:t>
        <a:bodyPr/>
        <a:lstStyle/>
        <a:p>
          <a:endParaRPr lang="en-US"/>
        </a:p>
      </dgm:t>
    </dgm:pt>
    <dgm:pt modelId="{469D1E5C-CE64-4686-AC81-0180EC5E4196}" type="sibTrans" cxnId="{0EAE5811-735B-4292-8C79-DA6D89010565}">
      <dgm:prSet/>
      <dgm:spPr/>
      <dgm:t>
        <a:bodyPr/>
        <a:lstStyle/>
        <a:p>
          <a:endParaRPr lang="en-US"/>
        </a:p>
      </dgm:t>
    </dgm:pt>
    <dgm:pt modelId="{A68DE3BD-B952-4507-8191-C67BE0E57A4E}" type="pres">
      <dgm:prSet presAssocID="{ADC5A8BA-9419-4963-88B0-A535070969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84D718-DEBE-4325-87A2-3119EA908389}" type="pres">
      <dgm:prSet presAssocID="{A66BDF3B-3B76-4664-A54E-15C27C05F702}" presName="centerShape" presStyleLbl="node0" presStyleIdx="0" presStyleCnt="1" custScaleY="91654"/>
      <dgm:spPr>
        <a:prstGeom prst="bevel">
          <a:avLst/>
        </a:prstGeom>
      </dgm:spPr>
    </dgm:pt>
    <dgm:pt modelId="{30E8F0A4-3CF9-472B-8B8F-4019B1781995}" type="pres">
      <dgm:prSet presAssocID="{4C2A77B6-6F28-45CB-A1D6-B516BB800C3A}" presName="node" presStyleLbl="node1" presStyleIdx="0" presStyleCnt="4" custScaleX="151278">
        <dgm:presLayoutVars>
          <dgm:bulletEnabled val="1"/>
        </dgm:presLayoutVars>
      </dgm:prSet>
      <dgm:spPr>
        <a:prstGeom prst="flowChartPreparation">
          <a:avLst/>
        </a:prstGeom>
      </dgm:spPr>
    </dgm:pt>
    <dgm:pt modelId="{EBDDD98B-3E53-4470-8662-A3DF5D715B5B}" type="pres">
      <dgm:prSet presAssocID="{4C2A77B6-6F28-45CB-A1D6-B516BB800C3A}" presName="dummy" presStyleCnt="0"/>
      <dgm:spPr/>
    </dgm:pt>
    <dgm:pt modelId="{1A3340D6-EAAC-44DA-8494-16792C5E14CC}" type="pres">
      <dgm:prSet presAssocID="{324F70E5-BE80-481C-A05E-41AA6F53C6F2}" presName="sibTrans" presStyleLbl="sibTrans2D1" presStyleIdx="0" presStyleCnt="4"/>
      <dgm:spPr/>
    </dgm:pt>
    <dgm:pt modelId="{60FF7A44-D313-4A7C-833F-8BEDD302AF3B}" type="pres">
      <dgm:prSet presAssocID="{76F36157-8C26-4E1C-8D3A-C49646269B28}" presName="node" presStyleLbl="node1" presStyleIdx="1" presStyleCnt="4" custRadScaleRad="102905" custRadScaleInc="-3610">
        <dgm:presLayoutVars>
          <dgm:bulletEnabled val="1"/>
        </dgm:presLayoutVars>
      </dgm:prSet>
      <dgm:spPr>
        <a:prstGeom prst="flowChartPreparation">
          <a:avLst/>
        </a:prstGeom>
      </dgm:spPr>
    </dgm:pt>
    <dgm:pt modelId="{0B090827-96B3-4826-80BE-1ECC86DDD5C1}" type="pres">
      <dgm:prSet presAssocID="{76F36157-8C26-4E1C-8D3A-C49646269B28}" presName="dummy" presStyleCnt="0"/>
      <dgm:spPr/>
    </dgm:pt>
    <dgm:pt modelId="{39F0DCE2-CF1C-4C00-8DA3-77142C330407}" type="pres">
      <dgm:prSet presAssocID="{A38E8B1A-BDBC-4BC8-BFF7-FA20AED3CD61}" presName="sibTrans" presStyleLbl="sibTrans2D1" presStyleIdx="1" presStyleCnt="4"/>
      <dgm:spPr/>
    </dgm:pt>
    <dgm:pt modelId="{B2F2ABF6-808A-43BC-A709-A10EB48035E7}" type="pres">
      <dgm:prSet presAssocID="{7F807CD8-C0D5-46EC-8B72-A4DD012C169E}" presName="node" presStyleLbl="node1" presStyleIdx="2" presStyleCnt="4">
        <dgm:presLayoutVars>
          <dgm:bulletEnabled val="1"/>
        </dgm:presLayoutVars>
      </dgm:prSet>
      <dgm:spPr>
        <a:prstGeom prst="flowChartPreparation">
          <a:avLst/>
        </a:prstGeom>
      </dgm:spPr>
    </dgm:pt>
    <dgm:pt modelId="{1F2E01C9-E290-4AD3-A3DE-68FB75A4DB57}" type="pres">
      <dgm:prSet presAssocID="{7F807CD8-C0D5-46EC-8B72-A4DD012C169E}" presName="dummy" presStyleCnt="0"/>
      <dgm:spPr/>
    </dgm:pt>
    <dgm:pt modelId="{0DC642B6-6105-4C05-9ECB-A0FA0AE3F27F}" type="pres">
      <dgm:prSet presAssocID="{7EC1596B-D101-4569-836F-5DC55C6CB90F}" presName="sibTrans" presStyleLbl="sibTrans2D1" presStyleIdx="2" presStyleCnt="4"/>
      <dgm:spPr/>
    </dgm:pt>
    <dgm:pt modelId="{C1C3BAA5-24DB-4F53-A4C3-144208BA111F}" type="pres">
      <dgm:prSet presAssocID="{A717781B-8FE9-4407-83BF-E6E10F4DA88B}" presName="node" presStyleLbl="node1" presStyleIdx="3" presStyleCnt="4" custRadScaleRad="101803" custRadScaleInc="3649">
        <dgm:presLayoutVars>
          <dgm:bulletEnabled val="1"/>
        </dgm:presLayoutVars>
      </dgm:prSet>
      <dgm:spPr>
        <a:prstGeom prst="flowChartPreparation">
          <a:avLst/>
        </a:prstGeom>
      </dgm:spPr>
    </dgm:pt>
    <dgm:pt modelId="{AECEBF4F-9BDA-44D4-A7E6-FCA47F29460A}" type="pres">
      <dgm:prSet presAssocID="{A717781B-8FE9-4407-83BF-E6E10F4DA88B}" presName="dummy" presStyleCnt="0"/>
      <dgm:spPr/>
    </dgm:pt>
    <dgm:pt modelId="{6D9926D2-073D-44DA-8359-5AD0B6DDEF0E}" type="pres">
      <dgm:prSet presAssocID="{469D1E5C-CE64-4686-AC81-0180EC5E4196}" presName="sibTrans" presStyleLbl="sibTrans2D1" presStyleIdx="3" presStyleCnt="4"/>
      <dgm:spPr/>
    </dgm:pt>
  </dgm:ptLst>
  <dgm:cxnLst>
    <dgm:cxn modelId="{0EAE5811-735B-4292-8C79-DA6D89010565}" srcId="{A66BDF3B-3B76-4664-A54E-15C27C05F702}" destId="{A717781B-8FE9-4407-83BF-E6E10F4DA88B}" srcOrd="3" destOrd="0" parTransId="{02082083-A8EC-4D6D-9BFC-4D5A94E9AB25}" sibTransId="{469D1E5C-CE64-4686-AC81-0180EC5E4196}"/>
    <dgm:cxn modelId="{F1326914-FCF8-437D-8C49-511765B9D76F}" srcId="{ADC5A8BA-9419-4963-88B0-A53507096962}" destId="{A66BDF3B-3B76-4664-A54E-15C27C05F702}" srcOrd="0" destOrd="0" parTransId="{09A39653-B31C-49B8-B8F7-DDA346341E9D}" sibTransId="{E409DC7C-0095-4524-A23A-5DB1765FB240}"/>
    <dgm:cxn modelId="{E4DE2B15-A841-4559-93C7-1CA3E6CC2962}" srcId="{A66BDF3B-3B76-4664-A54E-15C27C05F702}" destId="{7F807CD8-C0D5-46EC-8B72-A4DD012C169E}" srcOrd="2" destOrd="0" parTransId="{06E91801-86E0-4A4E-8D76-50B0BB3D2ACA}" sibTransId="{7EC1596B-D101-4569-836F-5DC55C6CB90F}"/>
    <dgm:cxn modelId="{3AC6522C-0369-49B5-9ED3-FD7DD53007CE}" type="presOf" srcId="{ADC5A8BA-9419-4963-88B0-A53507096962}" destId="{A68DE3BD-B952-4507-8191-C67BE0E57A4E}" srcOrd="0" destOrd="0" presId="urn:microsoft.com/office/officeart/2005/8/layout/radial6"/>
    <dgm:cxn modelId="{9A15C25E-C8D1-4FA3-BDDF-02086E6FDB96}" type="presOf" srcId="{469D1E5C-CE64-4686-AC81-0180EC5E4196}" destId="{6D9926D2-073D-44DA-8359-5AD0B6DDEF0E}" srcOrd="0" destOrd="0" presId="urn:microsoft.com/office/officeart/2005/8/layout/radial6"/>
    <dgm:cxn modelId="{45E22963-A4DF-4004-B354-E4677EFDB8B0}" srcId="{A66BDF3B-3B76-4664-A54E-15C27C05F702}" destId="{4C2A77B6-6F28-45CB-A1D6-B516BB800C3A}" srcOrd="0" destOrd="0" parTransId="{FBEDDF15-088C-4CE2-97B0-A15ECED619AB}" sibTransId="{324F70E5-BE80-481C-A05E-41AA6F53C6F2}"/>
    <dgm:cxn modelId="{EAC65A7F-B877-4D73-AF81-92C2EA7D7FB7}" type="presOf" srcId="{7F807CD8-C0D5-46EC-8B72-A4DD012C169E}" destId="{B2F2ABF6-808A-43BC-A709-A10EB48035E7}" srcOrd="0" destOrd="0" presId="urn:microsoft.com/office/officeart/2005/8/layout/radial6"/>
    <dgm:cxn modelId="{3C838889-EEF5-4E7D-8645-390804CE080F}" type="presOf" srcId="{4C2A77B6-6F28-45CB-A1D6-B516BB800C3A}" destId="{30E8F0A4-3CF9-472B-8B8F-4019B1781995}" srcOrd="0" destOrd="0" presId="urn:microsoft.com/office/officeart/2005/8/layout/radial6"/>
    <dgm:cxn modelId="{A94EDE8E-F89D-46D1-96E0-0D94B64ACC57}" type="presOf" srcId="{7EC1596B-D101-4569-836F-5DC55C6CB90F}" destId="{0DC642B6-6105-4C05-9ECB-A0FA0AE3F27F}" srcOrd="0" destOrd="0" presId="urn:microsoft.com/office/officeart/2005/8/layout/radial6"/>
    <dgm:cxn modelId="{D4EB7494-59F0-4A4D-A4D3-0E671FF7F109}" type="presOf" srcId="{A66BDF3B-3B76-4664-A54E-15C27C05F702}" destId="{DF84D718-DEBE-4325-87A2-3119EA908389}" srcOrd="0" destOrd="0" presId="urn:microsoft.com/office/officeart/2005/8/layout/radial6"/>
    <dgm:cxn modelId="{E485B195-1755-472E-8612-DE386B198309}" type="presOf" srcId="{A38E8B1A-BDBC-4BC8-BFF7-FA20AED3CD61}" destId="{39F0DCE2-CF1C-4C00-8DA3-77142C330407}" srcOrd="0" destOrd="0" presId="urn:microsoft.com/office/officeart/2005/8/layout/radial6"/>
    <dgm:cxn modelId="{F072C3CE-6676-4111-80DE-D4EC6213659A}" type="presOf" srcId="{76F36157-8C26-4E1C-8D3A-C49646269B28}" destId="{60FF7A44-D313-4A7C-833F-8BEDD302AF3B}" srcOrd="0" destOrd="0" presId="urn:microsoft.com/office/officeart/2005/8/layout/radial6"/>
    <dgm:cxn modelId="{E66CFED5-9884-4270-8047-6D47B22CBE97}" type="presOf" srcId="{A717781B-8FE9-4407-83BF-E6E10F4DA88B}" destId="{C1C3BAA5-24DB-4F53-A4C3-144208BA111F}" srcOrd="0" destOrd="0" presId="urn:microsoft.com/office/officeart/2005/8/layout/radial6"/>
    <dgm:cxn modelId="{0A4C2EE0-9A34-421A-B6BB-8BB95CAC40E2}" srcId="{A66BDF3B-3B76-4664-A54E-15C27C05F702}" destId="{76F36157-8C26-4E1C-8D3A-C49646269B28}" srcOrd="1" destOrd="0" parTransId="{DDB49F59-3EC3-4279-8D36-96BC52EB9240}" sibTransId="{A38E8B1A-BDBC-4BC8-BFF7-FA20AED3CD61}"/>
    <dgm:cxn modelId="{7DFA58FF-28B1-430F-B658-1B6CE2CF7B0E}" type="presOf" srcId="{324F70E5-BE80-481C-A05E-41AA6F53C6F2}" destId="{1A3340D6-EAAC-44DA-8494-16792C5E14CC}" srcOrd="0" destOrd="0" presId="urn:microsoft.com/office/officeart/2005/8/layout/radial6"/>
    <dgm:cxn modelId="{6773F0B7-6D95-4A6D-A2EC-8B913E5196E1}" type="presParOf" srcId="{A68DE3BD-B952-4507-8191-C67BE0E57A4E}" destId="{DF84D718-DEBE-4325-87A2-3119EA908389}" srcOrd="0" destOrd="0" presId="urn:microsoft.com/office/officeart/2005/8/layout/radial6"/>
    <dgm:cxn modelId="{BEEE38F0-7DEB-4368-A225-05CD931D656F}" type="presParOf" srcId="{A68DE3BD-B952-4507-8191-C67BE0E57A4E}" destId="{30E8F0A4-3CF9-472B-8B8F-4019B1781995}" srcOrd="1" destOrd="0" presId="urn:microsoft.com/office/officeart/2005/8/layout/radial6"/>
    <dgm:cxn modelId="{2933BEDB-17DE-4E40-891C-05FBABE0D5C9}" type="presParOf" srcId="{A68DE3BD-B952-4507-8191-C67BE0E57A4E}" destId="{EBDDD98B-3E53-4470-8662-A3DF5D715B5B}" srcOrd="2" destOrd="0" presId="urn:microsoft.com/office/officeart/2005/8/layout/radial6"/>
    <dgm:cxn modelId="{0FE43D75-3D85-43E0-94DF-DCFD0A10F279}" type="presParOf" srcId="{A68DE3BD-B952-4507-8191-C67BE0E57A4E}" destId="{1A3340D6-EAAC-44DA-8494-16792C5E14CC}" srcOrd="3" destOrd="0" presId="urn:microsoft.com/office/officeart/2005/8/layout/radial6"/>
    <dgm:cxn modelId="{829589E6-290B-4521-8F50-A3EC1B12B57B}" type="presParOf" srcId="{A68DE3BD-B952-4507-8191-C67BE0E57A4E}" destId="{60FF7A44-D313-4A7C-833F-8BEDD302AF3B}" srcOrd="4" destOrd="0" presId="urn:microsoft.com/office/officeart/2005/8/layout/radial6"/>
    <dgm:cxn modelId="{AD0D4E14-257A-464E-B6A1-B9F51AEFB981}" type="presParOf" srcId="{A68DE3BD-B952-4507-8191-C67BE0E57A4E}" destId="{0B090827-96B3-4826-80BE-1ECC86DDD5C1}" srcOrd="5" destOrd="0" presId="urn:microsoft.com/office/officeart/2005/8/layout/radial6"/>
    <dgm:cxn modelId="{A8F5BCD9-B002-44B2-81FC-509BE6902669}" type="presParOf" srcId="{A68DE3BD-B952-4507-8191-C67BE0E57A4E}" destId="{39F0DCE2-CF1C-4C00-8DA3-77142C330407}" srcOrd="6" destOrd="0" presId="urn:microsoft.com/office/officeart/2005/8/layout/radial6"/>
    <dgm:cxn modelId="{E4612806-3E6B-4903-8419-288D0D4D7F9C}" type="presParOf" srcId="{A68DE3BD-B952-4507-8191-C67BE0E57A4E}" destId="{B2F2ABF6-808A-43BC-A709-A10EB48035E7}" srcOrd="7" destOrd="0" presId="urn:microsoft.com/office/officeart/2005/8/layout/radial6"/>
    <dgm:cxn modelId="{D659C0CB-4C74-48FB-A97D-94DB6517D3A5}" type="presParOf" srcId="{A68DE3BD-B952-4507-8191-C67BE0E57A4E}" destId="{1F2E01C9-E290-4AD3-A3DE-68FB75A4DB57}" srcOrd="8" destOrd="0" presId="urn:microsoft.com/office/officeart/2005/8/layout/radial6"/>
    <dgm:cxn modelId="{819DD2E2-B485-4FDB-A417-2A298F98E849}" type="presParOf" srcId="{A68DE3BD-B952-4507-8191-C67BE0E57A4E}" destId="{0DC642B6-6105-4C05-9ECB-A0FA0AE3F27F}" srcOrd="9" destOrd="0" presId="urn:microsoft.com/office/officeart/2005/8/layout/radial6"/>
    <dgm:cxn modelId="{FDCC7351-8A30-431B-B57E-1BBFFA5B6465}" type="presParOf" srcId="{A68DE3BD-B952-4507-8191-C67BE0E57A4E}" destId="{C1C3BAA5-24DB-4F53-A4C3-144208BA111F}" srcOrd="10" destOrd="0" presId="urn:microsoft.com/office/officeart/2005/8/layout/radial6"/>
    <dgm:cxn modelId="{3F046882-8786-4B65-A733-B6AB0531233F}" type="presParOf" srcId="{A68DE3BD-B952-4507-8191-C67BE0E57A4E}" destId="{AECEBF4F-9BDA-44D4-A7E6-FCA47F29460A}" srcOrd="11" destOrd="0" presId="urn:microsoft.com/office/officeart/2005/8/layout/radial6"/>
    <dgm:cxn modelId="{664EA23B-C29E-4108-A110-6EA216D0BB7B}" type="presParOf" srcId="{A68DE3BD-B952-4507-8191-C67BE0E57A4E}" destId="{6D9926D2-073D-44DA-8359-5AD0B6DDEF0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DCEF1-CAE7-4FBA-A4CD-D896FAF2397E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>
        <a:off x="2153920" y="477519"/>
        <a:ext cx="1788160" cy="1097280"/>
      </dsp:txXfrm>
    </dsp:sp>
    <dsp:sp modelId="{CF24E207-A0C1-4FF4-9410-B7B12337656D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3454400" y="2204720"/>
        <a:ext cx="1463040" cy="1341120"/>
      </dsp:txXfrm>
    </dsp:sp>
    <dsp:sp modelId="{CA2078FC-2434-4482-B160-38FDA8BE1871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26D2-073D-44DA-8359-5AD0B6DDEF0E}">
      <dsp:nvSpPr>
        <dsp:cNvPr id="0" name=""/>
        <dsp:cNvSpPr/>
      </dsp:nvSpPr>
      <dsp:spPr>
        <a:xfrm>
          <a:off x="1742088" y="676576"/>
          <a:ext cx="4513531" cy="4513531"/>
        </a:xfrm>
        <a:prstGeom prst="blockArc">
          <a:avLst>
            <a:gd name="adj1" fmla="val 10866307"/>
            <a:gd name="adj2" fmla="val 1626198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642B6-6105-4C05-9ECB-A0FA0AE3F27F}">
      <dsp:nvSpPr>
        <dsp:cNvPr id="0" name=""/>
        <dsp:cNvSpPr/>
      </dsp:nvSpPr>
      <dsp:spPr>
        <a:xfrm>
          <a:off x="1742074" y="677292"/>
          <a:ext cx="4513531" cy="4513531"/>
        </a:xfrm>
        <a:prstGeom prst="blockArc">
          <a:avLst>
            <a:gd name="adj1" fmla="val 5337992"/>
            <a:gd name="adj2" fmla="val 1086742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0DCE2-CF1C-4C00-8DA3-77142C330407}">
      <dsp:nvSpPr>
        <dsp:cNvPr id="0" name=""/>
        <dsp:cNvSpPr/>
      </dsp:nvSpPr>
      <dsp:spPr>
        <a:xfrm>
          <a:off x="1845901" y="677865"/>
          <a:ext cx="4513531" cy="4513531"/>
        </a:xfrm>
        <a:prstGeom prst="blockArc">
          <a:avLst>
            <a:gd name="adj1" fmla="val 21531680"/>
            <a:gd name="adj2" fmla="val 549992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340D6-EAAC-44DA-8494-16792C5E14CC}">
      <dsp:nvSpPr>
        <dsp:cNvPr id="0" name=""/>
        <dsp:cNvSpPr/>
      </dsp:nvSpPr>
      <dsp:spPr>
        <a:xfrm>
          <a:off x="1845865" y="676004"/>
          <a:ext cx="4513531" cy="4513531"/>
        </a:xfrm>
        <a:prstGeom prst="blockArc">
          <a:avLst>
            <a:gd name="adj1" fmla="val 16100129"/>
            <a:gd name="adj2" fmla="val 2153458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4D718-DEBE-4325-87A2-3119EA908389}">
      <dsp:nvSpPr>
        <dsp:cNvPr id="0" name=""/>
        <dsp:cNvSpPr/>
      </dsp:nvSpPr>
      <dsp:spPr>
        <a:xfrm>
          <a:off x="2999370" y="1981204"/>
          <a:ext cx="2078459" cy="1904990"/>
        </a:xfrm>
        <a:prstGeom prst="bevel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ব্যাংক ব্যবসার ইতিহাস ও ক্রমবিকাশ  </a:t>
          </a:r>
          <a:endParaRPr lang="en-US" sz="2400" b="1" kern="1200" dirty="0">
            <a:solidFill>
              <a:schemeClr val="accent3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237494" y="2219328"/>
        <a:ext cx="1602211" cy="1428742"/>
      </dsp:txXfrm>
    </dsp:sp>
    <dsp:sp modelId="{30E8F0A4-3CF9-472B-8B8F-4019B1781995}">
      <dsp:nvSpPr>
        <dsp:cNvPr id="0" name=""/>
        <dsp:cNvSpPr/>
      </dsp:nvSpPr>
      <dsp:spPr>
        <a:xfrm>
          <a:off x="2938111" y="1850"/>
          <a:ext cx="2200976" cy="1454921"/>
        </a:xfrm>
        <a:prstGeom prst="flowChartPreparation">
          <a:avLst/>
        </a:prstGeom>
        <a:solidFill>
          <a:srgbClr val="00B050"/>
        </a:solidFill>
        <a:ln w="25400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খ্রি</a:t>
          </a:r>
          <a:r>
            <a:rPr lang="en-US" sz="20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ষ্টপূর্ব ৫০০০ সাল</a:t>
          </a:r>
        </a:p>
      </dsp:txBody>
      <dsp:txXfrm>
        <a:off x="3378306" y="1850"/>
        <a:ext cx="1320586" cy="1454921"/>
      </dsp:txXfrm>
    </dsp:sp>
    <dsp:sp modelId="{60FF7A44-D313-4A7C-833F-8BEDD302AF3B}">
      <dsp:nvSpPr>
        <dsp:cNvPr id="0" name=""/>
        <dsp:cNvSpPr/>
      </dsp:nvSpPr>
      <dsp:spPr>
        <a:xfrm>
          <a:off x="5579160" y="2163364"/>
          <a:ext cx="1454921" cy="1454921"/>
        </a:xfrm>
        <a:prstGeom prst="flowChartPreparation">
          <a:avLst/>
        </a:prstGeom>
        <a:solidFill>
          <a:srgbClr val="00B050"/>
        </a:solidFill>
        <a:ln w="25400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১৭০০ সাল</a:t>
          </a:r>
          <a:endParaRPr lang="en-US" sz="3200" b="1" kern="1200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870144" y="2163364"/>
        <a:ext cx="872953" cy="1454921"/>
      </dsp:txXfrm>
    </dsp:sp>
    <dsp:sp modelId="{B2F2ABF6-808A-43BC-A709-A10EB48035E7}">
      <dsp:nvSpPr>
        <dsp:cNvPr id="0" name=""/>
        <dsp:cNvSpPr/>
      </dsp:nvSpPr>
      <dsp:spPr>
        <a:xfrm>
          <a:off x="3311139" y="4410627"/>
          <a:ext cx="1454921" cy="1454921"/>
        </a:xfrm>
        <a:prstGeom prst="flowChartPreparation">
          <a:avLst/>
        </a:prstGeom>
        <a:solidFill>
          <a:srgbClr val="00B050"/>
        </a:solidFill>
        <a:ln w="25400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১৯৩৫ সাল</a:t>
          </a:r>
          <a:endParaRPr lang="en-US" sz="3200" b="1" kern="1200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602123" y="4410627"/>
        <a:ext cx="872953" cy="1454921"/>
      </dsp:txXfrm>
    </dsp:sp>
    <dsp:sp modelId="{C1C3BAA5-24DB-4F53-A4C3-144208BA111F}">
      <dsp:nvSpPr>
        <dsp:cNvPr id="0" name=""/>
        <dsp:cNvSpPr/>
      </dsp:nvSpPr>
      <dsp:spPr>
        <a:xfrm>
          <a:off x="1067415" y="2163365"/>
          <a:ext cx="1454921" cy="1454921"/>
        </a:xfrm>
        <a:prstGeom prst="flowChartPreparation">
          <a:avLst/>
        </a:prstGeom>
        <a:solidFill>
          <a:srgbClr val="00B050"/>
        </a:solidFill>
        <a:ln w="25400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১৯৪৮ সাল</a:t>
          </a:r>
          <a:endParaRPr lang="en-US" sz="3200" b="1" kern="1200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358399" y="2163365"/>
        <a:ext cx="872953" cy="145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5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10" Type="http://schemas.openxmlformats.org/officeDocument/2006/relationships/image" Target="../media/image8.jpeg" /><Relationship Id="rId4" Type="http://schemas.openxmlformats.org/officeDocument/2006/relationships/diagramQuickStyle" Target="../diagrams/quickStyle1.xml" /><Relationship Id="rId9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gif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667000" y="76200"/>
            <a:ext cx="3733800" cy="2057400"/>
          </a:xfrm>
          <a:prstGeom prst="flowChartPunchedTap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3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3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ed-rose-source_if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362200"/>
            <a:ext cx="6781800" cy="4495800"/>
          </a:xfrm>
          <a:prstGeom prst="rect">
            <a:avLst/>
          </a:prstGeom>
        </p:spPr>
      </p:pic>
      <p:pic>
        <p:nvPicPr>
          <p:cNvPr id="6" name="Picture 5" descr="ক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3065">
            <a:off x="-862833" y="-298376"/>
            <a:ext cx="3108703" cy="33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3800" y="76200"/>
            <a:ext cx="3124200" cy="114300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DD0DE2"/>
                </a:solidFill>
                <a:latin typeface="NikoshBAN" pitchFamily="2" charset="0"/>
                <a:cs typeface="NikoshBAN" pitchFamily="2" charset="0"/>
              </a:rPr>
              <a:t>বাংলাদেশে ব্যাংক ব্যবসার ইতিহাস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895600" y="1447800"/>
            <a:ext cx="4495800" cy="685800"/>
          </a:xfrm>
          <a:prstGeom prst="round2DiagRect">
            <a:avLst/>
          </a:prstGeom>
          <a:solidFill>
            <a:schemeClr val="accent2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4953000" y="2133600"/>
            <a:ext cx="381000" cy="3810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2667000" y="2514600"/>
            <a:ext cx="5410200" cy="2362200"/>
          </a:xfrm>
          <a:prstGeom prst="flowChartProcess">
            <a:avLst/>
          </a:prstGeom>
          <a:solidFill>
            <a:schemeClr val="accent2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সোনালী ব্যাংক, 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অগ্রণী ব্যাংক,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জনতা ব্যাংক,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রূপালী ব্যাংক,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পূবালী ব্যাংক ও</a:t>
            </a:r>
          </a:p>
          <a:p>
            <a:pPr algn="ctr">
              <a:buFont typeface="Wingdings" pitchFamily="2" charset="2"/>
              <a:buChar char="v"/>
            </a:pPr>
            <a:r>
              <a:rPr lang="bn-IN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উত্তরা ব্যাংক</a:t>
            </a:r>
          </a:p>
        </p:txBody>
      </p:sp>
      <p:sp>
        <p:nvSpPr>
          <p:cNvPr id="16" name="Right Arrow Callout 15"/>
          <p:cNvSpPr/>
          <p:nvPr/>
        </p:nvSpPr>
        <p:spPr>
          <a:xfrm>
            <a:off x="304800" y="2895600"/>
            <a:ext cx="2286000" cy="137160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১৯৭২ সালের পর রাষ্ট্রায়ত্ত ব্যাংক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381000" y="5486400"/>
            <a:ext cx="2133600" cy="99060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381000" y="1219200"/>
            <a:ext cx="2286000" cy="990600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২৬ শে মার্চ, ১৯৭২ সাল</a:t>
            </a:r>
            <a:endParaRPr lang="en-US" sz="28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 rot="5400000">
            <a:off x="5029200" y="4876800"/>
            <a:ext cx="381000" cy="381000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2667000" y="5257800"/>
            <a:ext cx="6324600" cy="1447800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 টি সরকারি, ৪ টি বিশেষায়িত, এবং ৩০ টিরও বেশি বেসরকারি ব্যাংক কার্যকর আছে। 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200400" y="457200"/>
            <a:ext cx="2971800" cy="914400"/>
          </a:xfrm>
          <a:prstGeom prst="hexagon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057400"/>
            <a:ext cx="7315200" cy="3657600"/>
          </a:xfrm>
          <a:prstGeom prst="roundRect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মুদ্রা কী?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মুদ্রা ও ব্যাংকের সম্পর্ক সংক্ষেপে লিখ।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e203bfa6d484df37e3083958f1ab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084882"/>
          </a:xfrm>
          <a:prstGeom prst="rect">
            <a:avLst/>
          </a:prstGeom>
        </p:spPr>
      </p:pic>
      <p:pic>
        <p:nvPicPr>
          <p:cNvPr id="7" name="Picture 6" descr="7e203bfa6d484df37e3083958f1ab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60" y="31561"/>
            <a:ext cx="1241504" cy="1178377"/>
          </a:xfrm>
          <a:prstGeom prst="rect">
            <a:avLst/>
          </a:prstGeom>
        </p:spPr>
      </p:pic>
      <p:pic>
        <p:nvPicPr>
          <p:cNvPr id="8" name="Picture 7" descr="7e203bfa6d484df37e3083958f1ab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70383" y="5684385"/>
            <a:ext cx="1204231" cy="1142999"/>
          </a:xfrm>
          <a:prstGeom prst="rect">
            <a:avLst/>
          </a:prstGeom>
        </p:spPr>
      </p:pic>
      <p:pic>
        <p:nvPicPr>
          <p:cNvPr id="9" name="Picture 8" descr="7e203bfa6d484df37e3083958f1ab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5700792"/>
            <a:ext cx="1219200" cy="1157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p" animBg="1"/>
      <p:bldP spid="5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40386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839200" cy="525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১. ব্যাংক ব্যবস্থার জননী কে?</a:t>
            </a:r>
          </a:p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   (ক) ব্যাংকার,         (খ) মুদ্রা,         (গ) চেক,          (ঘ) সঞ্চয়</a:t>
            </a:r>
          </a:p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ব্যাংক শব্দের ল্যাটিন অর্থ---</a:t>
            </a:r>
          </a:p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   (ক) জমার স্থান,       (খ) বেঞ্চ,        (গ) চেয়ার,        (ঘ) বিনিময়ের স্থান</a:t>
            </a:r>
          </a:p>
          <a:p>
            <a:pPr marL="342900" indent="-342900"/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ব্যাংক বুবস্থা প্রথম ইতিহাসে স্থান করে নেয়----</a:t>
            </a:r>
          </a:p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(ক) খ্রিষ্টপূর্ব ৪০০০ সালে,                                (খ) খ্রিষ্টপূর্ব ৫০০০ সালে,                                    (গ) খ্রিষ্টপূর্ব ৩০০০ সালে,                                 (ঘ) খ্রিষ্টপূর্ব ৬০০০ সালে,</a:t>
            </a:r>
          </a:p>
          <a:p>
            <a:pPr marL="342900" indent="-342900"/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বাংলাদেশের কেন্দ্রীয় ব্যাংক প্রতিষ্ঠিত হয় কখন?</a:t>
            </a:r>
          </a:p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(ক) ২৬ শে মার্চ, ১৯৭২                                   (খ) ২৬ শে মার্চ, ১৯৭১                  (গ) ২০ শে মার্চ, ১৯৭১                                     (ঘ) ২০ শে মার্চ, ১৯৭২</a:t>
            </a:r>
          </a:p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(খ) 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24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24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43200" y="160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3048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4191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0" y="5638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allAtOnce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S27_thumb.jpg"/>
          <p:cNvPicPr>
            <a:picLocks noChangeAspect="1"/>
          </p:cNvPicPr>
          <p:nvPr/>
        </p:nvPicPr>
        <p:blipFill>
          <a:blip r:embed="rId2"/>
          <a:srcRect l="22831" t="5714" r="21723"/>
          <a:stretch>
            <a:fillRect/>
          </a:stretch>
        </p:blipFill>
        <p:spPr>
          <a:xfrm>
            <a:off x="0" y="0"/>
            <a:ext cx="2590800" cy="2514600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2743200" y="1066800"/>
            <a:ext cx="990600" cy="609600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4648200" y="609600"/>
            <a:ext cx="2743200" cy="13716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61608"/>
            <a:ext cx="8153400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‘‘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ব্যাংক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ৎপত্তি ও উন্নয়ন সম্পৃক্ত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” ----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22-flower-drawing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99362"/>
            <a:ext cx="1524000" cy="1558637"/>
          </a:xfrm>
          <a:prstGeom prst="rect">
            <a:avLst/>
          </a:prstGeom>
        </p:spPr>
      </p:pic>
      <p:pic>
        <p:nvPicPr>
          <p:cNvPr id="7" name="Picture 6" descr="22-flower-drawing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620000" y="0"/>
            <a:ext cx="1524000" cy="155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c65rXE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6012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3600" y="2057400"/>
            <a:ext cx="5105400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F139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F139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F1392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2044750"/>
            <a:ext cx="6934200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কানেতা ইয়াছমিন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পীরখাইন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আশরাফ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20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আনোয়ারা,  চট্টগ্রাম।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n-stock-photo_csp5375536.jpg"/>
          <p:cNvPicPr>
            <a:picLocks noChangeAspect="1"/>
          </p:cNvPicPr>
          <p:nvPr/>
        </p:nvPicPr>
        <p:blipFill>
          <a:blip r:embed="rId2"/>
          <a:srcRect r="-2313" b="4000"/>
          <a:stretch>
            <a:fillRect/>
          </a:stretch>
        </p:blipFill>
        <p:spPr>
          <a:xfrm rot="16200000">
            <a:off x="7581900" y="5295899"/>
            <a:ext cx="1524000" cy="1600201"/>
          </a:xfrm>
          <a:prstGeom prst="rect">
            <a:avLst/>
          </a:prstGeom>
        </p:spPr>
      </p:pic>
      <p:pic>
        <p:nvPicPr>
          <p:cNvPr id="5" name="Picture 4" descr="can-stock-photo_csp5375536.jpg"/>
          <p:cNvPicPr>
            <a:picLocks noChangeAspect="1"/>
          </p:cNvPicPr>
          <p:nvPr/>
        </p:nvPicPr>
        <p:blipFill>
          <a:blip r:embed="rId2"/>
          <a:srcRect r="-2313" b="4000"/>
          <a:stretch>
            <a:fillRect/>
          </a:stretch>
        </p:blipFill>
        <p:spPr>
          <a:xfrm rot="5400000">
            <a:off x="0" y="1"/>
            <a:ext cx="1524001" cy="1524002"/>
          </a:xfrm>
          <a:prstGeom prst="rect">
            <a:avLst/>
          </a:prstGeom>
        </p:spPr>
      </p:pic>
      <p:pic>
        <p:nvPicPr>
          <p:cNvPr id="7" name="Picture 6" descr="can-stock-photo_csp5375536.jpg"/>
          <p:cNvPicPr>
            <a:picLocks noChangeAspect="1"/>
          </p:cNvPicPr>
          <p:nvPr/>
        </p:nvPicPr>
        <p:blipFill>
          <a:blip r:embed="rId2"/>
          <a:srcRect r="2559" b="4000"/>
          <a:stretch>
            <a:fillRect/>
          </a:stretch>
        </p:blipFill>
        <p:spPr>
          <a:xfrm rot="10800000">
            <a:off x="7620001" y="-2"/>
            <a:ext cx="1523999" cy="1447802"/>
          </a:xfrm>
          <a:prstGeom prst="rect">
            <a:avLst/>
          </a:prstGeom>
        </p:spPr>
      </p:pic>
      <p:pic>
        <p:nvPicPr>
          <p:cNvPr id="8" name="Picture 7" descr="can-stock-photo_csp5375536.jpg"/>
          <p:cNvPicPr>
            <a:picLocks noChangeAspect="1"/>
          </p:cNvPicPr>
          <p:nvPr/>
        </p:nvPicPr>
        <p:blipFill>
          <a:blip r:embed="rId2"/>
          <a:srcRect r="-2313" b="4000"/>
          <a:stretch>
            <a:fillRect/>
          </a:stretch>
        </p:blipFill>
        <p:spPr>
          <a:xfrm>
            <a:off x="38099" y="5295899"/>
            <a:ext cx="1524000" cy="16002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on_banking_finance_compani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1447800"/>
            <a:ext cx="2362200" cy="227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পুরু.jpg"/>
          <p:cNvPicPr>
            <a:picLocks noChangeAspect="1"/>
          </p:cNvPicPr>
          <p:nvPr/>
        </p:nvPicPr>
        <p:blipFill>
          <a:blip r:embed="rId8"/>
          <a:srcRect r="1769" b="31643"/>
          <a:stretch>
            <a:fillRect/>
          </a:stretch>
        </p:blipFill>
        <p:spPr>
          <a:xfrm>
            <a:off x="4343400" y="3200400"/>
            <a:ext cx="2590800" cy="2346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banking-financial-1386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2971800"/>
            <a:ext cx="22860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Callout 7"/>
          <p:cNvSpPr/>
          <p:nvPr/>
        </p:nvSpPr>
        <p:spPr>
          <a:xfrm>
            <a:off x="5334000" y="685800"/>
            <a:ext cx="1600200" cy="91440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মুদ্রা  </a:t>
            </a:r>
            <a:r>
              <a:rPr lang="bn-IN" sz="1600" dirty="0"/>
              <a:t> </a:t>
            </a:r>
            <a:endParaRPr lang="en-US" sz="1600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762000" y="2438400"/>
            <a:ext cx="1752600" cy="137160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553200" y="2895600"/>
            <a:ext cx="1371600" cy="838200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ব্যাংক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8T65E598c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370068"/>
            <a:ext cx="2209800" cy="1487932"/>
          </a:xfrm>
          <a:prstGeom prst="rect">
            <a:avLst/>
          </a:prstGeom>
        </p:spPr>
      </p:pic>
      <p:pic>
        <p:nvPicPr>
          <p:cNvPr id="11" name="Picture 10" descr="8T65E598c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6934200" y="0"/>
            <a:ext cx="2209800" cy="14879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কপ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3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133600"/>
            <a:ext cx="6629400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নবম- </a:t>
            </a:r>
            <a:r>
              <a:rPr lang="en-US" sz="36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দশম  </a:t>
            </a:r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ফিন্যান্স এন্ড ব্যাংকিং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 – আট 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মুদ্রা, ব্যাংক ও ব্যাংকিং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পৃষ্ঠা- ৭৮ - ৮১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" y="0"/>
            <a:ext cx="912079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990600"/>
            <a:ext cx="28956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19600" y="16764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28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71600" y="2514600"/>
            <a:ext cx="6629400" cy="365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মুদ্রার ইতিহাস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 , ব্যাংকিং, ও ব্যাংকারের মধ্যে যোগসূত্র নির্ণয় করতে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ব্যাংকিং ব্যবসার ইতিহাস বর্ণনা করতে পারবে।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allAtOnce" animBg="1"/>
      <p:bldP spid="3" grpId="0" animBg="1"/>
      <p:bldP spid="3" grpId="1" animBg="1"/>
      <p:bldP spid="6" grpId="0" build="p" animBg="1"/>
      <p:bldP spid="6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9144000" cy="6840550"/>
          </a:xfrm>
          <a:prstGeom prst="rect">
            <a:avLst/>
          </a:prstGeom>
        </p:spPr>
      </p:pic>
      <p:pic>
        <p:nvPicPr>
          <p:cNvPr id="3" name="Picture 2" descr="ASCowr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95600"/>
            <a:ext cx="2667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ght Arrow 3"/>
          <p:cNvSpPr/>
          <p:nvPr/>
        </p:nvSpPr>
        <p:spPr>
          <a:xfrm>
            <a:off x="2895600" y="4038600"/>
            <a:ext cx="6096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d-coin-set.gif"/>
          <p:cNvPicPr>
            <a:picLocks noChangeAspect="1"/>
          </p:cNvPicPr>
          <p:nvPr/>
        </p:nvPicPr>
        <p:blipFill>
          <a:blip r:embed="rId4">
            <a:lum bright="-14000"/>
          </a:blip>
          <a:stretch>
            <a:fillRect/>
          </a:stretch>
        </p:blipFill>
        <p:spPr>
          <a:xfrm>
            <a:off x="3581400" y="2971801"/>
            <a:ext cx="25146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6096000" y="4267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ka_185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060700"/>
            <a:ext cx="2362200" cy="250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21-1382084107-.jpg"/>
          <p:cNvPicPr>
            <a:picLocks noChangeAspect="1"/>
          </p:cNvPicPr>
          <p:nvPr/>
        </p:nvPicPr>
        <p:blipFill>
          <a:blip r:embed="rId6" cstate="print"/>
          <a:srcRect b="8027"/>
          <a:stretch>
            <a:fillRect/>
          </a:stretch>
        </p:blipFill>
        <p:spPr>
          <a:xfrm>
            <a:off x="304800" y="228600"/>
            <a:ext cx="3124200" cy="2106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ight Arrow 8"/>
          <p:cNvSpPr/>
          <p:nvPr/>
        </p:nvSpPr>
        <p:spPr>
          <a:xfrm>
            <a:off x="3657600" y="7620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1605020215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563" y="152400"/>
            <a:ext cx="3083237" cy="21336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flipH="1">
            <a:off x="3657600" y="15240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2895600" y="2362200"/>
            <a:ext cx="3352800" cy="304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মুদ্রা সৃষ্টির পূর্ব ইতিহাস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447800" y="5943600"/>
            <a:ext cx="6324600" cy="6096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কাগজি মুদ্রা প্রচলনের ইতিহাস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743200"/>
            <a:ext cx="2133600" cy="150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mage_90_11932_61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09600" y="533400"/>
            <a:ext cx="1617718" cy="152399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1371600" y="20574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95400" y="2362200"/>
            <a:ext cx="594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4114800" y="20574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934200" y="20574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447800" y="46482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572000" y="46482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315200" y="46482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71600" y="4572000"/>
            <a:ext cx="632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4267200" y="2362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mage_90_11932_61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352800" y="549904"/>
            <a:ext cx="1600200" cy="1507496"/>
          </a:xfrm>
          <a:prstGeom prst="rect">
            <a:avLst/>
          </a:prstGeom>
        </p:spPr>
      </p:pic>
      <p:pic>
        <p:nvPicPr>
          <p:cNvPr id="37" name="Picture 36" descr="image_90_11932_61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172200" y="549904"/>
            <a:ext cx="1600200" cy="1507496"/>
          </a:xfrm>
          <a:prstGeom prst="rect">
            <a:avLst/>
          </a:prstGeom>
        </p:spPr>
      </p:pic>
      <p:pic>
        <p:nvPicPr>
          <p:cNvPr id="39" name="Picture 38" descr="image_90_11932_61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685800" y="4953000"/>
            <a:ext cx="1828800" cy="1371600"/>
          </a:xfrm>
          <a:prstGeom prst="rect">
            <a:avLst/>
          </a:prstGeom>
        </p:spPr>
      </p:pic>
      <p:pic>
        <p:nvPicPr>
          <p:cNvPr id="40" name="Picture 39" descr="image_90_11932_614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3886200" y="4953000"/>
            <a:ext cx="1524000" cy="1371599"/>
          </a:xfrm>
          <a:prstGeom prst="rect">
            <a:avLst/>
          </a:prstGeom>
        </p:spPr>
      </p:pic>
      <p:pic>
        <p:nvPicPr>
          <p:cNvPr id="41" name="Picture 40" descr="image_90_11932_614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629399" y="4953000"/>
            <a:ext cx="1523999" cy="1371599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>
          <a:xfrm>
            <a:off x="4267200" y="4267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38600" y="6324600"/>
            <a:ext cx="12192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1800" y="6324600"/>
            <a:ext cx="10668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6324600"/>
            <a:ext cx="11430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ঋণগ্রহীতা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52800" y="0"/>
            <a:ext cx="16764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0"/>
            <a:ext cx="9906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0" y="0"/>
            <a:ext cx="14478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আমানতকারী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8" grpId="0" animBg="1"/>
      <p:bldP spid="28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_flower_floral_art_green_background_template_569427.jpg"/>
          <p:cNvPicPr>
            <a:picLocks noChangeAspect="1"/>
          </p:cNvPicPr>
          <p:nvPr/>
        </p:nvPicPr>
        <p:blipFill>
          <a:blip r:embed="rId2" cstate="print"/>
          <a:srcRect t="4273" b="10940"/>
          <a:stretch>
            <a:fillRect/>
          </a:stretch>
        </p:blipFill>
        <p:spPr>
          <a:xfrm>
            <a:off x="8305800" y="6147320"/>
            <a:ext cx="838199" cy="710679"/>
          </a:xfrm>
          <a:prstGeom prst="rect">
            <a:avLst/>
          </a:prstGeom>
        </p:spPr>
      </p:pic>
      <p:pic>
        <p:nvPicPr>
          <p:cNvPr id="5" name="Picture 4" descr="beautiful_flower_floral_art_green_background_template_569427.jpg"/>
          <p:cNvPicPr>
            <a:picLocks noChangeAspect="1"/>
          </p:cNvPicPr>
          <p:nvPr/>
        </p:nvPicPr>
        <p:blipFill>
          <a:blip r:embed="rId3" cstate="print"/>
          <a:srcRect t="4273" b="10940"/>
          <a:stretch>
            <a:fillRect/>
          </a:stretch>
        </p:blipFill>
        <p:spPr>
          <a:xfrm rot="10800000">
            <a:off x="0" y="-2"/>
            <a:ext cx="838200" cy="710680"/>
          </a:xfrm>
          <a:prstGeom prst="rect">
            <a:avLst/>
          </a:prstGeom>
        </p:spPr>
      </p:pic>
      <p:pic>
        <p:nvPicPr>
          <p:cNvPr id="6" name="Picture 5" descr="beautiful_flower_floral_art_green_background_template_569427.jpg"/>
          <p:cNvPicPr>
            <a:picLocks noChangeAspect="1"/>
          </p:cNvPicPr>
          <p:nvPr/>
        </p:nvPicPr>
        <p:blipFill>
          <a:blip r:embed="rId4" cstate="print"/>
          <a:srcRect t="4273" b="10940"/>
          <a:stretch>
            <a:fillRect/>
          </a:stretch>
        </p:blipFill>
        <p:spPr>
          <a:xfrm rot="16200000">
            <a:off x="8355332" y="-102872"/>
            <a:ext cx="685802" cy="891542"/>
          </a:xfrm>
          <a:prstGeom prst="rect">
            <a:avLst/>
          </a:prstGeom>
        </p:spPr>
      </p:pic>
      <p:pic>
        <p:nvPicPr>
          <p:cNvPr id="7" name="Picture 6" descr="beautiful_flower_floral_art_green_background_template_569427.jpg"/>
          <p:cNvPicPr>
            <a:picLocks noChangeAspect="1"/>
          </p:cNvPicPr>
          <p:nvPr/>
        </p:nvPicPr>
        <p:blipFill>
          <a:blip r:embed="rId5" cstate="print"/>
          <a:srcRect t="4273" b="10940"/>
          <a:stretch>
            <a:fillRect/>
          </a:stretch>
        </p:blipFill>
        <p:spPr>
          <a:xfrm rot="5400000">
            <a:off x="38100" y="6057902"/>
            <a:ext cx="761999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0"/>
            <a:ext cx="5715000" cy="954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b="1" dirty="0">
                <a:solidFill>
                  <a:srgbClr val="0393DB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191000" y="10668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3429000" y="1447800"/>
            <a:ext cx="1828800" cy="533400"/>
          </a:xfrm>
          <a:prstGeom prst="hexagon">
            <a:avLst>
              <a:gd name="adj" fmla="val 17088"/>
              <a:gd name="vf" fmla="val 11547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2438400"/>
            <a:ext cx="6553200" cy="3108543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জনগন থেকে আমানত সংগ্রহ,</a:t>
            </a:r>
          </a:p>
          <a:p>
            <a:pPr>
              <a:buBlip>
                <a:blip r:embed="rId6"/>
              </a:buBlip>
            </a:pP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ঋণ দান,</a:t>
            </a:r>
          </a:p>
          <a:p>
            <a:pPr>
              <a:buBlip>
                <a:blip r:embed="rId6"/>
              </a:buBlip>
            </a:pP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বাট্টাকরণ ও বিনিময় বিলে স্বীকৃতি,</a:t>
            </a:r>
          </a:p>
          <a:p>
            <a:pPr>
              <a:buBlip>
                <a:blip r:embed="rId6"/>
              </a:buBlip>
            </a:pP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বৈদেশিক বাণি</a:t>
            </a:r>
            <a:r>
              <a:rPr lang="en-US" sz="28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জ্যে</a:t>
            </a:r>
            <a:r>
              <a:rPr lang="en-US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অর্থায়ন ও প্রত্যয়ন,</a:t>
            </a:r>
          </a:p>
          <a:p>
            <a:pPr>
              <a:buBlip>
                <a:blip r:embed="rId6"/>
              </a:buBlip>
            </a:pP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অর্থ স্থানান্তর,</a:t>
            </a:r>
          </a:p>
          <a:p>
            <a:pPr>
              <a:buBlip>
                <a:blip r:embed="rId6"/>
              </a:buBlip>
            </a:pP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মূল্যবান দলিল/বস্তু নিরাপত্তার সাথে সংরক্ষনের ব্যবস্থা,</a:t>
            </a:r>
          </a:p>
          <a:p>
            <a:pPr>
              <a:buBlip>
                <a:blip r:embed="rId6"/>
              </a:buBlip>
            </a:pPr>
            <a:r>
              <a:rPr lang="bn-IN" sz="2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সম্পদ ব্যবস্থপনা ও অর্থবিষয়ক উপদেশ দেওয়া।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191000" y="20574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733800" y="6019800"/>
            <a:ext cx="12954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191000" y="5638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/>
          <p:cNvSpPr/>
          <p:nvPr/>
        </p:nvSpPr>
        <p:spPr>
          <a:xfrm>
            <a:off x="838200" y="457200"/>
            <a:ext cx="838200" cy="5791200"/>
          </a:xfrm>
          <a:prstGeom prst="leftBracke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Left Bracket 21"/>
          <p:cNvSpPr/>
          <p:nvPr/>
        </p:nvSpPr>
        <p:spPr>
          <a:xfrm flipH="1">
            <a:off x="7543800" y="533400"/>
            <a:ext cx="762000" cy="5638800"/>
          </a:xfrm>
          <a:prstGeom prst="leftBracke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vel 22"/>
          <p:cNvSpPr/>
          <p:nvPr/>
        </p:nvSpPr>
        <p:spPr>
          <a:xfrm rot="5400000">
            <a:off x="-495300" y="3086100"/>
            <a:ext cx="1752600" cy="762000"/>
          </a:xfrm>
          <a:prstGeom prst="bevel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ব্যাংকার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vel 24"/>
          <p:cNvSpPr/>
          <p:nvPr/>
        </p:nvSpPr>
        <p:spPr>
          <a:xfrm rot="16200000">
            <a:off x="7886700" y="3238500"/>
            <a:ext cx="1752600" cy="762000"/>
          </a:xfrm>
          <a:prstGeom prst="bevel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ব্যাংকার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build="p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609600"/>
          <a:ext cx="807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Preparation 2"/>
          <p:cNvSpPr/>
          <p:nvPr/>
        </p:nvSpPr>
        <p:spPr>
          <a:xfrm>
            <a:off x="3505200" y="609600"/>
            <a:ext cx="2286000" cy="15240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লম্বা টুল বা বেঞ্চে অর্থ জমা রাখত বা ধার দিত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6172200" y="2743200"/>
            <a:ext cx="1600200" cy="15240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 হিন্দুস্তান ব্যাংক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886200" y="4953000"/>
            <a:ext cx="1524000" cy="15240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 অব ইন্ডিয়া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1600200" y="2757488"/>
            <a:ext cx="1524000" cy="15240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স্টেট ব্যাংক অব পাকিস্তান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4D718-DEBE-4325-87A2-3119EA908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F84D718-DEBE-4325-87A2-3119EA908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E8F0A4-3CF9-472B-8B8F-4019B178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0E8F0A4-3CF9-472B-8B8F-4019B1781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340D6-EAAC-44DA-8494-16792C5E1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1A3340D6-EAAC-44DA-8494-16792C5E1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F7A44-D313-4A7C-833F-8BEDD302A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60FF7A44-D313-4A7C-833F-8BEDD302A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F0DCE2-CF1C-4C00-8DA3-77142C33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9F0DCE2-CF1C-4C00-8DA3-77142C330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F2ABF6-808A-43BC-A709-A10EB4803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B2F2ABF6-808A-43BC-A709-A10EB4803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642B6-6105-4C05-9ECB-A0FA0AE3F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0DC642B6-6105-4C05-9ECB-A0FA0AE3F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3BAA5-24DB-4F53-A4C3-144208BA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C1C3BAA5-24DB-4F53-A4C3-144208BA1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926D2-073D-44DA-8359-5AD0B6DDE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6D9926D2-073D-44DA-8359-5AD0B6DDE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F84D718-DEBE-4325-87A2-3119EA908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84D718-DEBE-4325-87A2-3119EA908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0E8F0A4-3CF9-472B-8B8F-4019B1781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E8F0A4-3CF9-472B-8B8F-4019B1781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A3340D6-EAAC-44DA-8494-16792C5E1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340D6-EAAC-44DA-8494-16792C5E1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60FF7A44-D313-4A7C-833F-8BEDD302A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FF7A44-D313-4A7C-833F-8BEDD302A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39F0DCE2-CF1C-4C00-8DA3-77142C330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F0DCE2-CF1C-4C00-8DA3-77142C330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2F2ABF6-808A-43BC-A709-A10EB4803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F2ABF6-808A-43BC-A709-A10EB4803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0DC642B6-6105-4C05-9ECB-A0FA0AE3F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642B6-6105-4C05-9ECB-A0FA0AE3F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1C3BAA5-24DB-4F53-A4C3-144208BA1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3BAA5-24DB-4F53-A4C3-144208BA1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D9926D2-073D-44DA-8359-5AD0B6DDE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926D2-073D-44DA-8359-5AD0B6DDE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>
        <p:bldSub>
          <a:bldDgm bld="one"/>
        </p:bldSub>
      </p:bldGraphic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469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Kaneta Yeasmin</cp:lastModifiedBy>
  <cp:revision>153</cp:revision>
  <dcterms:created xsi:type="dcterms:W3CDTF">2006-08-16T00:00:00Z</dcterms:created>
  <dcterms:modified xsi:type="dcterms:W3CDTF">2021-08-11T12:48:56Z</dcterms:modified>
</cp:coreProperties>
</file>