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75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76" r:id="rId10"/>
    <p:sldId id="277" r:id="rId11"/>
    <p:sldId id="267" r:id="rId12"/>
    <p:sldId id="269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2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56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82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20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6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7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9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5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8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0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6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84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1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2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3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94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7.xml" /><Relationship Id="rId1" Type="http://schemas.openxmlformats.org/officeDocument/2006/relationships/video" Target="file:///E:/d17a0a8278e5834a3e8c28c6be43feb5_rose.wmv" TargetMode="External" /><Relationship Id="rId4" Type="http://schemas.openxmlformats.org/officeDocument/2006/relationships/image" Target="../media/image4.gif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19" y="399871"/>
            <a:ext cx="900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</a:rPr>
              <a:t>আজকের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অনলাইন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ক্লাসে</a:t>
            </a:r>
            <a:endParaRPr lang="en-US" sz="3600" b="1" dirty="0">
              <a:solidFill>
                <a:srgbClr val="7030A0"/>
              </a:solidFill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সবাইকে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স্বাগতম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7468" y="2514600"/>
            <a:ext cx="7402132" cy="3609381"/>
            <a:chOff x="1639806" y="1773631"/>
            <a:chExt cx="5967482" cy="3565311"/>
          </a:xfrm>
        </p:grpSpPr>
        <p:pic>
          <p:nvPicPr>
            <p:cNvPr id="7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Group 7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9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8091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80" y="2355622"/>
            <a:ext cx="818204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১৯৩২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24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F3F262A-85A4-DD4E-9C19-C3DE7849311C}"/>
              </a:ext>
            </a:extLst>
          </p:cNvPr>
          <p:cNvSpPr txBox="1"/>
          <p:nvPr/>
        </p:nvSpPr>
        <p:spPr>
          <a:xfrm>
            <a:off x="609600" y="1524000"/>
            <a:ext cx="121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DB37CB-DBB3-2C49-A13E-2E94DDE55440}"/>
              </a:ext>
            </a:extLst>
          </p:cNvPr>
          <p:cNvSpPr txBox="1"/>
          <p:nvPr/>
        </p:nvSpPr>
        <p:spPr>
          <a:xfrm>
            <a:off x="3124200" y="139930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1956375"/>
            <a:ext cx="5562600" cy="335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জমিজমা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en-GB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কুড়ি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</a:rPr>
              <a:t>পথপ্রদর্শক</a:t>
            </a:r>
            <a:r>
              <a:rPr lang="en-US" sz="2400" b="1" dirty="0">
                <a:solidFill>
                  <a:srgbClr val="FFFF00"/>
                </a:solidFill>
              </a:rPr>
              <a:t>। 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178030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</a:rPr>
              <a:t>শব্দার্থ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572" y="2057400"/>
            <a:ext cx="2286000" cy="335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GB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GB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: </a:t>
            </a:r>
          </a:p>
          <a:p>
            <a:pPr>
              <a:lnSpc>
                <a:spcPct val="150000"/>
              </a:lnSpc>
            </a:pPr>
            <a:r>
              <a:rPr lang="en-GB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: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GB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: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উৎসর্গ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GB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:   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বিংশ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GB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: 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</a:rPr>
              <a:t>অগ্র</a:t>
            </a:r>
            <a:r>
              <a:rPr lang="en-GB" sz="2400" b="1" dirty="0" err="1">
                <a:solidFill>
                  <a:srgbClr val="FFFF00"/>
                </a:solidFill>
              </a:rPr>
              <a:t>দূ</a:t>
            </a:r>
            <a:r>
              <a:rPr lang="en-US" sz="2400" b="1" dirty="0" err="1">
                <a:solidFill>
                  <a:srgbClr val="FFFF00"/>
                </a:solidFill>
              </a:rPr>
              <a:t>ত</a:t>
            </a:r>
            <a:r>
              <a:rPr lang="en-US" sz="2400" b="1" dirty="0">
                <a:solidFill>
                  <a:srgbClr val="FFFF00"/>
                </a:solidFill>
              </a:rPr>
              <a:t>   </a:t>
            </a:r>
            <a:r>
              <a:rPr lang="en-GB" sz="2400" b="1" dirty="0">
                <a:solidFill>
                  <a:srgbClr val="FFFF00"/>
                </a:solidFill>
              </a:rPr>
              <a:t>  </a:t>
            </a:r>
            <a:r>
              <a:rPr lang="en-US" sz="2400" b="1" dirty="0">
                <a:solidFill>
                  <a:srgbClr val="FFFF00"/>
                </a:solidFill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GB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AE3EC-4B83-664A-8581-1D69535F4E3C}"/>
              </a:ext>
            </a:extLst>
          </p:cNvPr>
          <p:cNvSpPr txBox="1"/>
          <p:nvPr/>
        </p:nvSpPr>
        <p:spPr>
          <a:xfrm>
            <a:off x="453572" y="541396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NikoshBAN" pitchFamily="2" charset="0"/>
              </a:rPr>
              <a:t>অনুপ্রেরণা  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51B6F-6B34-4F47-9677-3AD16F59EE77}"/>
              </a:ext>
            </a:extLst>
          </p:cNvPr>
          <p:cNvSpPr txBox="1"/>
          <p:nvPr/>
        </p:nvSpPr>
        <p:spPr>
          <a:xfrm>
            <a:off x="3629889" y="5311268"/>
            <a:ext cx="533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FFFF00"/>
                </a:solidFill>
              </a:rPr>
              <a:t>উৎসাহ, কোনো বিষয়ে কারও মধ্যে ইচ্ছা জাগানো।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" grpId="0" uiExpand="1" build="allAtOnce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05000"/>
            <a:ext cx="9144000" cy="5078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‍‍‍‍‍‍‍‍‍‍‍‍‍‍‍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উদ্দিপকটি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আজীবন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ছিলনা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দু:খ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দারিদ্র,অসহয়তা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দূযোর্গ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সেখানেই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bn-IN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রোকেয়ার পিতার নাম কী?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রোকেয়াকে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নারীমুক্তির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অগ্রদুত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তেরেসার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সঙগে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বৈসাদৃশ্য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নিরুপণ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1" y="0"/>
            <a:ext cx="2705099" cy="183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বাড়ীর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</a:rPr>
              <a:t>কাজ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969" y="381000"/>
            <a:ext cx="4872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316663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457200"/>
            <a:ext cx="43434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066800" y="2514600"/>
            <a:ext cx="7048500" cy="327660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কানেতা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ইয়াছমিন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সহকারি শিক্ষক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পীরখাইন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মাওলানা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আশরাফ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চৌধুরী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হাই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স্কুল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আনোয়ারা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চট্টগ্রাম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820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100" y="5735781"/>
            <a:ext cx="6781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সপ্তম</a:t>
            </a:r>
            <a:endParaRPr lang="bn-BD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বাংলা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664A4-3ABF-0242-84CA-480311134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19551" y="1461911"/>
            <a:ext cx="4152497" cy="393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35857"/>
            <a:ext cx="83058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209800"/>
            <a:ext cx="3067050" cy="323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96160"/>
            <a:ext cx="2895600" cy="3024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9572" y="-228600"/>
            <a:ext cx="9343572" cy="708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2590800"/>
            <a:ext cx="7620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রোকেয়া সাখাওয়াত হোসেন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114" y="4495800"/>
            <a:ext cx="7696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bn-IN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সেলিনা হোসেন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685800"/>
            <a:ext cx="41910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2914"/>
            <a:ext cx="9144000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bn-IN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রোকেয়া সাখাওয়াত হোসেন সম্পর্কে বর্ণনা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লেখক পরিচিতি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কঠিন শব্দগুলোর উচ্চারণ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গল্পটির সার সংক্ষেপ করতে পারবে।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6C61E8EB-B7D6-0F4B-9BBA-7D0247052FA8}"/>
              </a:ext>
            </a:extLst>
          </p:cNvPr>
          <p:cNvSpPr/>
          <p:nvPr/>
        </p:nvSpPr>
        <p:spPr>
          <a:xfrm>
            <a:off x="1143000" y="348923"/>
            <a:ext cx="6250505" cy="1265791"/>
          </a:xfrm>
          <a:prstGeom prst="ribbon">
            <a:avLst>
              <a:gd name="adj1" fmla="val 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800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71" y="1143000"/>
            <a:ext cx="282302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জন্ম-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১৯৪৭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খ্রিঃ রাজশাহীতে </a:t>
            </a:r>
          </a:p>
          <a:p>
            <a:pPr algn="ctr"/>
            <a:endParaRPr lang="en-US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219200"/>
            <a:ext cx="3200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পৈতৃক নিবাস-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লক্ষ্ণীপুর</a:t>
            </a:r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জেলা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724400"/>
            <a:ext cx="50292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গ্রন্থ-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জলোচ্ছাস,পোকামাকড়ের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ঘরবসতি,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হাঙর নদী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গ্রেনেড,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 গল্প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724400"/>
            <a:ext cx="2743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ত্যু - </a:t>
            </a:r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১৯৩২ সালের ৯ই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সেম্বর</a:t>
            </a:r>
          </a:p>
        </p:txBody>
      </p:sp>
      <p:pic>
        <p:nvPicPr>
          <p:cNvPr id="1026" name="Picture 2" descr="C:\Users\DOEL\Downloads\selina h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71600"/>
            <a:ext cx="3370943" cy="3183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09800" y="76200"/>
            <a:ext cx="4876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0"/>
            <a:ext cx="7010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আলোচনা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48690"/>
            <a:ext cx="8610600" cy="58396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অগ্রদুত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১৮৮০সালে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পায়রাবন্দ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১৮৯৮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বিহারের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ভাগলপুরের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ডিপুটি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ম্যাজিস্ট্রেট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হোসেনের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হয়।সাহিত্যিক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আত্ন-প্রকাশ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১৯০২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১৯০৯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১৯১৫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ন্জু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খাও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92485"/>
            <a:ext cx="8511810" cy="45498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মতিচুর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‘১ম খণ্ড’ (১৯০৪)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সুলতানাজ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ড্রিম (১৯০৮)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৩) 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মতিচূর ‘২য় খণ্ড’ (১৯২২)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পদ্মরাগ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(১৯২৪)</a:t>
            </a:r>
          </a:p>
          <a:p>
            <a:pPr>
              <a:lnSpc>
                <a:spcPct val="150000"/>
              </a:lnSpc>
            </a:pP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৫)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অবরোধবাসিনী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(১৯৩১) 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362200"/>
            <a:ext cx="8511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1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302</Words>
  <Application>Microsoft Office PowerPoint</Application>
  <PresentationFormat>On-screen Show (4:3)</PresentationFormat>
  <Paragraphs>66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Kaneta Yeasmin</cp:lastModifiedBy>
  <cp:revision>94</cp:revision>
  <dcterms:created xsi:type="dcterms:W3CDTF">2006-08-16T00:00:00Z</dcterms:created>
  <dcterms:modified xsi:type="dcterms:W3CDTF">2021-07-31T13:48:28Z</dcterms:modified>
</cp:coreProperties>
</file>