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75" r:id="rId7"/>
    <p:sldId id="264" r:id="rId8"/>
    <p:sldId id="265" r:id="rId9"/>
    <p:sldId id="266" r:id="rId10"/>
    <p:sldId id="267" r:id="rId11"/>
    <p:sldId id="269" r:id="rId12"/>
    <p:sldId id="270" r:id="rId13"/>
    <p:sldId id="257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BB"/>
    <a:srgbClr val="C50BA2"/>
    <a:srgbClr val="CA0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1206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014" y="128588"/>
            <a:ext cx="11972924" cy="6632430"/>
          </a:xfrm>
          <a:prstGeom prst="rect">
            <a:avLst/>
          </a:prstGeom>
          <a:noFill/>
          <a:ln w="8572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5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6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5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56A4-3877-4148-9D02-3842902BF98A}" type="datetimeFigureOut">
              <a:rPr lang="en-US" smtClean="0"/>
              <a:t>08/11/21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C8B5-C2B2-4AD7-B744-1FCB88A3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2.jp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12" Type="http://schemas.openxmlformats.org/officeDocument/2006/relationships/image" Target="../media/image12.jpg"/><Relationship Id="rId17" Type="http://schemas.openxmlformats.org/officeDocument/2006/relationships/image" Target="../media/image11.jpg"/><Relationship Id="rId2" Type="http://schemas.openxmlformats.org/officeDocument/2006/relationships/image" Target="../media/image24.jp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1.jpg"/><Relationship Id="rId5" Type="http://schemas.openxmlformats.org/officeDocument/2006/relationships/image" Target="../media/image26.jpg"/><Relationship Id="rId15" Type="http://schemas.openxmlformats.org/officeDocument/2006/relationships/image" Target="../media/image34.jpg"/><Relationship Id="rId10" Type="http://schemas.openxmlformats.org/officeDocument/2006/relationships/image" Target="../media/image30.jpg"/><Relationship Id="rId4" Type="http://schemas.openxmlformats.org/officeDocument/2006/relationships/image" Target="../media/image9.jpg"/><Relationship Id="rId9" Type="http://schemas.openxmlformats.org/officeDocument/2006/relationships/image" Target="../media/image10.jpg"/><Relationship Id="rId1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2000">
              <a:schemeClr val="accent1">
                <a:lumMod val="0"/>
                <a:lumOff val="100000"/>
              </a:schemeClr>
            </a:gs>
            <a:gs pos="83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7"/>
          <a:stretch/>
        </p:blipFill>
        <p:spPr>
          <a:xfrm rot="5400000">
            <a:off x="-2523382" y="2832864"/>
            <a:ext cx="6378489" cy="1050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3"/>
          <a:stretch/>
        </p:blipFill>
        <p:spPr>
          <a:xfrm rot="10800000">
            <a:off x="253218" y="196945"/>
            <a:ext cx="11774659" cy="89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0"/>
          <a:stretch/>
        </p:blipFill>
        <p:spPr>
          <a:xfrm rot="16200000">
            <a:off x="8279779" y="2908308"/>
            <a:ext cx="6447566" cy="10486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8628" y="509498"/>
            <a:ext cx="11074400" cy="916152"/>
            <a:chOff x="112031" y="431240"/>
            <a:chExt cx="11524593" cy="916152"/>
          </a:xfrm>
        </p:grpSpPr>
        <p:sp>
          <p:nvSpPr>
            <p:cNvPr id="7" name="Rounded Rectangle 6"/>
            <p:cNvSpPr/>
            <p:nvPr/>
          </p:nvSpPr>
          <p:spPr>
            <a:xfrm>
              <a:off x="112031" y="431240"/>
              <a:ext cx="11524593" cy="91615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7029" y="590293"/>
              <a:ext cx="10744388" cy="494690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06479" y="1479125"/>
            <a:ext cx="1807213" cy="3697785"/>
            <a:chOff x="879666" y="1696026"/>
            <a:chExt cx="1807213" cy="4733237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Freeform 23"/>
            <p:cNvSpPr/>
            <p:nvPr/>
          </p:nvSpPr>
          <p:spPr>
            <a:xfrm>
              <a:off x="879666" y="4543466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682921" y="2113758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668574" y="2516613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676548" y="2940772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682928" y="3343627"/>
              <a:ext cx="213451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670152" y="3764837"/>
              <a:ext cx="213451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659039" y="4208014"/>
              <a:ext cx="213451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659035" y="4619862"/>
              <a:ext cx="213451" cy="2227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682926" y="1696026"/>
              <a:ext cx="213451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08339" y="1397455"/>
            <a:ext cx="1807213" cy="2479199"/>
            <a:chOff x="3348505" y="2117295"/>
            <a:chExt cx="1807213" cy="3895391"/>
          </a:xfrm>
        </p:grpSpPr>
        <p:sp>
          <p:nvSpPr>
            <p:cNvPr id="37" name="Freeform 36"/>
            <p:cNvSpPr/>
            <p:nvPr/>
          </p:nvSpPr>
          <p:spPr>
            <a:xfrm>
              <a:off x="3348505" y="4126889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73096" y="255432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156186" y="2944910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4138981" y="337838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4127867" y="3821564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127867" y="4233412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193323" y="2117295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52772" y="1428689"/>
            <a:ext cx="1807213" cy="3691951"/>
            <a:chOff x="6602701" y="1649361"/>
            <a:chExt cx="1807213" cy="4827238"/>
          </a:xfrm>
        </p:grpSpPr>
        <p:sp>
          <p:nvSpPr>
            <p:cNvPr id="45" name="Freeform 44"/>
            <p:cNvSpPr/>
            <p:nvPr/>
          </p:nvSpPr>
          <p:spPr>
            <a:xfrm>
              <a:off x="6602701" y="4590802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460881" y="1649361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427292" y="3018235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405954" y="3421090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393177" y="3842300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7382063" y="428547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382063" y="4697325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465992" y="2117416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426245" y="259318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77414" y="1421449"/>
            <a:ext cx="1807213" cy="2408536"/>
            <a:chOff x="9650490" y="1901619"/>
            <a:chExt cx="1807213" cy="3954452"/>
          </a:xfrm>
        </p:grpSpPr>
        <p:sp>
          <p:nvSpPr>
            <p:cNvPr id="58" name="Freeform 57"/>
            <p:cNvSpPr/>
            <p:nvPr/>
          </p:nvSpPr>
          <p:spPr>
            <a:xfrm>
              <a:off x="9650490" y="3970274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0447371" y="239770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10453743" y="2800562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0440966" y="322177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0429852" y="3664949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0453743" y="4096648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0453743" y="1901619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</p:grpSp>
      <p:sp>
        <p:nvSpPr>
          <p:cNvPr id="65" name="Oval 64"/>
          <p:cNvSpPr/>
          <p:nvPr/>
        </p:nvSpPr>
        <p:spPr>
          <a:xfrm>
            <a:off x="3184625" y="700053"/>
            <a:ext cx="415124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6021610" y="714567"/>
            <a:ext cx="415124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8764809" y="714567"/>
            <a:ext cx="415124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3256471" y="774650"/>
            <a:ext cx="242156" cy="2520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93456" y="803233"/>
            <a:ext cx="242156" cy="2520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8851171" y="803232"/>
            <a:ext cx="242156" cy="2520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9359449" y="1399296"/>
            <a:ext cx="1807213" cy="3665073"/>
            <a:chOff x="879666" y="1696026"/>
            <a:chExt cx="1807213" cy="4733237"/>
          </a:xfrm>
        </p:grpSpPr>
        <p:sp>
          <p:nvSpPr>
            <p:cNvPr id="74" name="Freeform 73"/>
            <p:cNvSpPr/>
            <p:nvPr/>
          </p:nvSpPr>
          <p:spPr>
            <a:xfrm>
              <a:off x="879666" y="4543466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682921" y="2113758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1668574" y="2516613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676548" y="2940772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682928" y="3343627"/>
              <a:ext cx="213451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1670152" y="3764837"/>
              <a:ext cx="213451" cy="222732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659039" y="4208014"/>
              <a:ext cx="213451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1659035" y="4619862"/>
              <a:ext cx="213451" cy="22273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1682926" y="1696026"/>
              <a:ext cx="213451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12443" y="1430491"/>
            <a:ext cx="1807213" cy="2386766"/>
            <a:chOff x="9650490" y="1901619"/>
            <a:chExt cx="1807213" cy="3954452"/>
          </a:xfrm>
        </p:grpSpPr>
        <p:sp>
          <p:nvSpPr>
            <p:cNvPr id="86" name="Freeform 85"/>
            <p:cNvSpPr/>
            <p:nvPr/>
          </p:nvSpPr>
          <p:spPr>
            <a:xfrm>
              <a:off x="9650490" y="3970274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0447371" y="239770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10453743" y="2800562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10440966" y="322177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0429852" y="3664949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0453743" y="4096648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453743" y="1901619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040411" y="1426426"/>
            <a:ext cx="1807213" cy="3778620"/>
            <a:chOff x="879666" y="1696026"/>
            <a:chExt cx="1807213" cy="4733237"/>
          </a:xfrm>
        </p:grpSpPr>
        <p:sp>
          <p:nvSpPr>
            <p:cNvPr id="96" name="Freeform 95"/>
            <p:cNvSpPr/>
            <p:nvPr/>
          </p:nvSpPr>
          <p:spPr>
            <a:xfrm>
              <a:off x="879666" y="4543466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A40C8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682921" y="2113758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1668574" y="2516613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1676548" y="2940772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1682928" y="3343627"/>
              <a:ext cx="213451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670152" y="3764837"/>
              <a:ext cx="213451" cy="222732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1659039" y="4208014"/>
              <a:ext cx="213451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1659035" y="4619862"/>
              <a:ext cx="213451" cy="22273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1682926" y="1696026"/>
              <a:ext cx="213451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</p:grpSp>
      <p:sp>
        <p:nvSpPr>
          <p:cNvPr id="105" name="Oval 104"/>
          <p:cNvSpPr/>
          <p:nvPr/>
        </p:nvSpPr>
        <p:spPr>
          <a:xfrm>
            <a:off x="1761443" y="725844"/>
            <a:ext cx="415124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743794" y="711776"/>
            <a:ext cx="415124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7458859" y="711776"/>
            <a:ext cx="415124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10117653" y="697709"/>
            <a:ext cx="415124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1847358" y="814508"/>
            <a:ext cx="242156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4829709" y="814508"/>
            <a:ext cx="242156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558841" y="800441"/>
            <a:ext cx="242156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10189499" y="786373"/>
            <a:ext cx="242156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1" y="5514535"/>
            <a:ext cx="5008099" cy="120982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5486400"/>
            <a:ext cx="4457113" cy="120747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49" y="5500468"/>
            <a:ext cx="4375052" cy="12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6" y="264192"/>
            <a:ext cx="2775136" cy="266468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/>
          <a:stretch/>
        </p:blipFill>
        <p:spPr>
          <a:xfrm flipH="1">
            <a:off x="9087729" y="246659"/>
            <a:ext cx="2841670" cy="2789912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r="3998"/>
          <a:stretch/>
        </p:blipFill>
        <p:spPr>
          <a:xfrm flipH="1">
            <a:off x="288383" y="3868617"/>
            <a:ext cx="2890916" cy="281353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45" y="3798278"/>
            <a:ext cx="2928426" cy="28416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Connector 10"/>
          <p:cNvSpPr/>
          <p:nvPr/>
        </p:nvSpPr>
        <p:spPr>
          <a:xfrm>
            <a:off x="2644726" y="801858"/>
            <a:ext cx="6766559" cy="5106572"/>
          </a:xfrm>
          <a:prstGeom prst="flowChartConnector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71226" y="1707775"/>
            <a:ext cx="7249550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Brush, brush, brush your teeth,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brush them everyday.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Father, mother, sister, brother,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brush them everyday.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2515" y="28135"/>
            <a:ext cx="66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Read.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948" y="225084"/>
            <a:ext cx="2757268" cy="2743200"/>
          </a:xfrm>
          <a:prstGeom prst="ellipse">
            <a:avLst/>
          </a:prstGeom>
          <a:ln w="63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11740" r="8938"/>
          <a:stretch/>
        </p:blipFill>
        <p:spPr>
          <a:xfrm>
            <a:off x="9101798" y="253220"/>
            <a:ext cx="2817454" cy="275726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b="6878"/>
          <a:stretch/>
        </p:blipFill>
        <p:spPr>
          <a:xfrm>
            <a:off x="313145" y="3896751"/>
            <a:ext cx="2809884" cy="2771335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7180"/>
          <a:stretch/>
        </p:blipFill>
        <p:spPr>
          <a:xfrm flipH="1">
            <a:off x="9073658" y="3812346"/>
            <a:ext cx="2827608" cy="2771334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lowchart: Connector 17"/>
          <p:cNvSpPr/>
          <p:nvPr/>
        </p:nvSpPr>
        <p:spPr>
          <a:xfrm>
            <a:off x="2644725" y="801857"/>
            <a:ext cx="6766559" cy="5106572"/>
          </a:xfrm>
          <a:prstGeom prst="flowChartConnector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42271" y="1698736"/>
            <a:ext cx="7249550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Drink, drink, drink some milk,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drink some everyday.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Father, mother, sister, brother,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drink some everyday.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2" y="247365"/>
            <a:ext cx="2818226" cy="270685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5" y="295423"/>
            <a:ext cx="2784339" cy="27432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21691"/>
          <a:stretch/>
        </p:blipFill>
        <p:spPr>
          <a:xfrm flipH="1">
            <a:off x="278777" y="3910818"/>
            <a:ext cx="2872385" cy="275568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9041327" y="3812345"/>
            <a:ext cx="2859940" cy="281658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Flowchart: Connector 29"/>
          <p:cNvSpPr/>
          <p:nvPr/>
        </p:nvSpPr>
        <p:spPr>
          <a:xfrm>
            <a:off x="2642381" y="785446"/>
            <a:ext cx="6766559" cy="5106572"/>
          </a:xfrm>
          <a:prstGeom prst="flowChartConnector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44617" y="1707777"/>
            <a:ext cx="7249550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Eat, eat, eat some fruit,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eat some everyday.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Father, mother, sister, brother,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eat some everyday.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r="15333"/>
          <a:stretch/>
        </p:blipFill>
        <p:spPr>
          <a:xfrm>
            <a:off x="128183" y="234477"/>
            <a:ext cx="2882304" cy="2747873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r="3157"/>
          <a:stretch/>
        </p:blipFill>
        <p:spPr>
          <a:xfrm flipH="1">
            <a:off x="9045524" y="239152"/>
            <a:ext cx="2897947" cy="275726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1250"/>
          <a:stretch/>
        </p:blipFill>
        <p:spPr>
          <a:xfrm>
            <a:off x="253217" y="3882682"/>
            <a:ext cx="2940147" cy="279947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11753"/>
          <a:stretch/>
        </p:blipFill>
        <p:spPr>
          <a:xfrm>
            <a:off x="9031457" y="3812343"/>
            <a:ext cx="2968284" cy="2785403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Flowchart: Connector 35"/>
          <p:cNvSpPr/>
          <p:nvPr/>
        </p:nvSpPr>
        <p:spPr>
          <a:xfrm>
            <a:off x="2611901" y="783101"/>
            <a:ext cx="6766559" cy="5106572"/>
          </a:xfrm>
          <a:prstGeom prst="flowChartConnector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24442" y="1721842"/>
            <a:ext cx="6391422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Take, take, take a bath,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Take one everyday.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Father, mother, sister, brother,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Take one everyday.</a:t>
            </a:r>
          </a:p>
        </p:txBody>
      </p:sp>
    </p:spTree>
    <p:extLst>
      <p:ext uri="{BB962C8B-B14F-4D97-AF65-F5344CB8AC3E}">
        <p14:creationId xmlns:p14="http://schemas.microsoft.com/office/powerpoint/2010/main" val="70370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8" grpId="0" animBg="1"/>
      <p:bldP spid="18" grpId="1" animBg="1"/>
      <p:bldP spid="19" grpId="0"/>
      <p:bldP spid="19" grpId="1"/>
      <p:bldP spid="30" grpId="0" animBg="1"/>
      <p:bldP spid="30" grpId="1" animBg="1"/>
      <p:bldP spid="31" grpId="0"/>
      <p:bldP spid="31" grpId="1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7778" r="3546" b="24931"/>
          <a:stretch/>
        </p:blipFill>
        <p:spPr>
          <a:xfrm>
            <a:off x="749104" y="1589651"/>
            <a:ext cx="5271867" cy="4656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8"/>
          <a:stretch>
            <a:fillRect/>
          </a:stretch>
        </p:blipFill>
        <p:spPr bwMode="auto">
          <a:xfrm>
            <a:off x="6077243" y="1491175"/>
            <a:ext cx="5500467" cy="4853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835" y="407962"/>
            <a:ext cx="43187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7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16" y="253218"/>
            <a:ext cx="24055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914400"/>
            <a:ext cx="852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sentences with the pictures.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1" y="1927273"/>
            <a:ext cx="507843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Brush them everyday.</a:t>
            </a:r>
            <a:endParaRPr lang="en-US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297" y="3134750"/>
            <a:ext cx="50784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50BA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Drink some everyday.</a:t>
            </a:r>
            <a:endParaRPr lang="en-US" sz="40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28" y="4316437"/>
            <a:ext cx="507843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40CB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 some everyday.</a:t>
            </a:r>
            <a:endParaRPr lang="en-US" sz="4000" b="1" dirty="0">
              <a:solidFill>
                <a:srgbClr val="C40CBB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363" y="5455920"/>
            <a:ext cx="5078437" cy="70788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one everyday.</a:t>
            </a:r>
            <a:endParaRPr lang="en-US" sz="4000" b="1" dirty="0"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7180"/>
          <a:stretch/>
        </p:blipFill>
        <p:spPr>
          <a:xfrm flipH="1">
            <a:off x="8542121" y="1905050"/>
            <a:ext cx="3078410" cy="992895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1250"/>
          <a:stretch/>
        </p:blipFill>
        <p:spPr>
          <a:xfrm>
            <a:off x="8539088" y="3108961"/>
            <a:ext cx="3108961" cy="928467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19" y="4192130"/>
            <a:ext cx="3119998" cy="97071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8" y="5322200"/>
            <a:ext cx="3137096" cy="93792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2" name="Right Arrow 11"/>
          <p:cNvSpPr/>
          <p:nvPr/>
        </p:nvSpPr>
        <p:spPr>
          <a:xfrm rot="2687584">
            <a:off x="5262144" y="3195298"/>
            <a:ext cx="3726401" cy="45443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81544">
            <a:off x="5576176" y="4957477"/>
            <a:ext cx="3060117" cy="45443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319718">
            <a:off x="5542843" y="2732973"/>
            <a:ext cx="3109476" cy="4544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178854">
            <a:off x="5275923" y="4575337"/>
            <a:ext cx="3646341" cy="45443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8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8271" y="267286"/>
            <a:ext cx="343251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800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76775" y="1744394"/>
            <a:ext cx="2475914" cy="717452"/>
          </a:xfrm>
          <a:prstGeom prst="homePlat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Group-1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799470" y="1730326"/>
            <a:ext cx="7188592" cy="75965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40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(1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para)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88498" y="2614247"/>
            <a:ext cx="2475914" cy="717452"/>
          </a:xfrm>
          <a:prstGeom prst="homePlat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Group-2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88498" y="3542714"/>
            <a:ext cx="2475914" cy="717452"/>
          </a:xfrm>
          <a:prstGeom prst="homePlat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Group-3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02566" y="4485249"/>
            <a:ext cx="2475914" cy="717452"/>
          </a:xfrm>
          <a:prstGeom prst="homePlat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Group-4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825262" y="2572042"/>
            <a:ext cx="7190936" cy="75965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(2nd para)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797125" y="3514578"/>
            <a:ext cx="7219071" cy="75965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(3rd para)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827606" y="4459457"/>
            <a:ext cx="7216726" cy="759656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(4th para)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140676" y="5936565"/>
            <a:ext cx="4371975" cy="808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499316" y="5908431"/>
            <a:ext cx="4371975" cy="820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874370" y="5964702"/>
            <a:ext cx="3167576" cy="778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7104" r="18528" b="2856"/>
          <a:stretch/>
        </p:blipFill>
        <p:spPr>
          <a:xfrm>
            <a:off x="10621109" y="1983545"/>
            <a:ext cx="1280160" cy="4164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22" y="208794"/>
            <a:ext cx="1954823" cy="1378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57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86256" y="263340"/>
            <a:ext cx="2927418" cy="693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Evaluation</a:t>
            </a:r>
            <a:endParaRPr lang="en-US" sz="4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6945" y="759655"/>
            <a:ext cx="10311621" cy="11254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answer the following questions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150" y="3024553"/>
            <a:ext cx="60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girl doing?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07" y="1840522"/>
            <a:ext cx="60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boy doing?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084" y="4023359"/>
            <a:ext cx="60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man doing?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" y="5120639"/>
            <a:ext cx="63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woman doing?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50" y="2433712"/>
            <a:ext cx="74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boy is brushing his teeth.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468" y="3514579"/>
            <a:ext cx="74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girl is drinking milk.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2" y="4485250"/>
            <a:ext cx="74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man is taking his bath.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47" y="5669280"/>
            <a:ext cx="74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woman is eating fruit.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29" y="1981111"/>
            <a:ext cx="2276718" cy="12263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b="6878"/>
          <a:stretch/>
        </p:blipFill>
        <p:spPr>
          <a:xfrm>
            <a:off x="9537897" y="3275485"/>
            <a:ext cx="2293034" cy="101516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r="15333"/>
          <a:stretch/>
        </p:blipFill>
        <p:spPr>
          <a:xfrm>
            <a:off x="9551964" y="4346918"/>
            <a:ext cx="2293034" cy="104511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54" y="5472332"/>
            <a:ext cx="2305711" cy="1055077"/>
          </a:xfrm>
          <a:prstGeom prst="rect">
            <a:avLst/>
          </a:prstGeom>
          <a:ln w="28575">
            <a:solidFill>
              <a:srgbClr val="C50BA2"/>
            </a:solidFill>
          </a:ln>
        </p:spPr>
      </p:pic>
    </p:spTree>
    <p:extLst>
      <p:ext uri="{BB962C8B-B14F-4D97-AF65-F5344CB8AC3E}">
        <p14:creationId xmlns:p14="http://schemas.microsoft.com/office/powerpoint/2010/main" val="32185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7470" y="338035"/>
            <a:ext cx="3998285" cy="3713019"/>
            <a:chOff x="185584" y="1573161"/>
            <a:chExt cx="3362632" cy="3010001"/>
          </a:xfrm>
        </p:grpSpPr>
        <p:sp>
          <p:nvSpPr>
            <p:cNvPr id="3" name="Rectangle 2"/>
            <p:cNvSpPr/>
            <p:nvPr/>
          </p:nvSpPr>
          <p:spPr>
            <a:xfrm>
              <a:off x="457200" y="2895600"/>
              <a:ext cx="2819400" cy="16875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85584" y="1573161"/>
              <a:ext cx="3362632" cy="1295400"/>
            </a:xfrm>
            <a:prstGeom prst="triangle">
              <a:avLst/>
            </a:prstGeom>
            <a:solidFill>
              <a:srgbClr val="30DC34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40592" y="3429000"/>
              <a:ext cx="652616" cy="108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2196" y="3429000"/>
              <a:ext cx="5334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68204" y="3429000"/>
              <a:ext cx="5334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0"/>
              <a:endCxn id="5" idx="2"/>
            </p:cNvCxnSpPr>
            <p:nvPr/>
          </p:nvCxnSpPr>
          <p:spPr>
            <a:xfrm>
              <a:off x="1866900" y="3429000"/>
              <a:ext cx="0" cy="10889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tar: 24 Points 2">
            <a:extLst>
              <a:ext uri="{FF2B5EF4-FFF2-40B4-BE49-F238E27FC236}">
                <a16:creationId xmlns:a16="http://schemas.microsoft.com/office/drawing/2014/main" id="{3A48874E-F984-458B-8D8F-FF2395FF2C0A}"/>
              </a:ext>
            </a:extLst>
          </p:cNvPr>
          <p:cNvSpPr/>
          <p:nvPr/>
        </p:nvSpPr>
        <p:spPr>
          <a:xfrm>
            <a:off x="7333226" y="225362"/>
            <a:ext cx="1287790" cy="1282340"/>
          </a:xfrm>
          <a:prstGeom prst="star24">
            <a:avLst>
              <a:gd name="adj" fmla="val 396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croll: Horizontal 3">
            <a:extLst>
              <a:ext uri="{FF2B5EF4-FFF2-40B4-BE49-F238E27FC236}">
                <a16:creationId xmlns:a16="http://schemas.microsoft.com/office/drawing/2014/main" id="{D0BC461F-FFFA-430E-99C9-A71B72F5A478}"/>
              </a:ext>
            </a:extLst>
          </p:cNvPr>
          <p:cNvSpPr/>
          <p:nvPr/>
        </p:nvSpPr>
        <p:spPr>
          <a:xfrm>
            <a:off x="457201" y="3712764"/>
            <a:ext cx="11221562" cy="2960974"/>
          </a:xfrm>
          <a:prstGeom prst="horizontalScroll">
            <a:avLst>
              <a:gd name="adj" fmla="val 20840"/>
            </a:avLst>
          </a:prstGeom>
          <a:solidFill>
            <a:srgbClr val="00B0F0"/>
          </a:solidFill>
          <a:ln w="38100">
            <a:solidFill>
              <a:srgbClr val="C40C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about everything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do at home.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7" y="698695"/>
            <a:ext cx="186690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3" y="1348467"/>
            <a:ext cx="3782451" cy="29200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87BD37-56E6-2C42-B4C3-D572105E1B07}"/>
              </a:ext>
            </a:extLst>
          </p:cNvPr>
          <p:cNvSpPr/>
          <p:nvPr/>
        </p:nvSpPr>
        <p:spPr>
          <a:xfrm>
            <a:off x="3983157" y="1148537"/>
            <a:ext cx="3962402" cy="789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0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5" y="200463"/>
            <a:ext cx="11893321" cy="6523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9" y="936454"/>
            <a:ext cx="2855742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7" y="914399"/>
            <a:ext cx="2757267" cy="158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709" y="2715065"/>
            <a:ext cx="1675226" cy="16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9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4197"/>
            <a:ext cx="11971606" cy="11746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1FB69F-6500-4A0D-AEEE-87ADAAA1A69A}"/>
              </a:ext>
            </a:extLst>
          </p:cNvPr>
          <p:cNvSpPr txBox="1"/>
          <p:nvPr/>
        </p:nvSpPr>
        <p:spPr>
          <a:xfrm>
            <a:off x="2987266" y="140677"/>
            <a:ext cx="6339615" cy="92333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762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smtClean="0">
                <a:ln w="76200">
                  <a:solidFill>
                    <a:schemeClr val="tx1"/>
                  </a:solidFill>
                </a:ln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smtClean="0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u="sng" dirty="0" smtClean="0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 </a:t>
            </a:r>
            <a:r>
              <a:rPr lang="bn-BD" sz="5400" u="sng" dirty="0" smtClean="0">
                <a:ln w="762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Kalpurush" panose="02000600000000000000" pitchFamily="2" charset="0"/>
              </a:rPr>
              <a:t> </a:t>
            </a:r>
            <a:endParaRPr lang="en-US" sz="6000" u="sng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1420838"/>
            <a:ext cx="3193366" cy="3953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5486400" y="1378634"/>
            <a:ext cx="65555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Gobinda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Chandra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Mondal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Sreenagar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No. 1 Model GPS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Sreenagar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Munshigonj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gobinda19mondal@gmail.com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69" y="689317"/>
            <a:ext cx="2075598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0"/>
          <a:stretch/>
        </p:blipFill>
        <p:spPr>
          <a:xfrm>
            <a:off x="121920" y="5472332"/>
            <a:ext cx="11905957" cy="1280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4210" y="140677"/>
            <a:ext cx="5275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50B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Identity</a:t>
            </a:r>
            <a:endParaRPr lang="en-US" sz="5400" b="1" dirty="0">
              <a:solidFill>
                <a:srgbClr val="C50B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page1image18080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15" y="1767564"/>
            <a:ext cx="3270613" cy="3785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35372" y="1885071"/>
            <a:ext cx="4628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18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3-4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Activity: A and B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Page: 37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8" t="5703" r="30788" b="5157"/>
          <a:stretch/>
        </p:blipFill>
        <p:spPr>
          <a:xfrm>
            <a:off x="4726744" y="1280160"/>
            <a:ext cx="1828800" cy="48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87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r="3998"/>
          <a:stretch/>
        </p:blipFill>
        <p:spPr>
          <a:xfrm>
            <a:off x="310473" y="1349568"/>
            <a:ext cx="2769394" cy="51720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7180"/>
          <a:stretch/>
        </p:blipFill>
        <p:spPr>
          <a:xfrm>
            <a:off x="3282389" y="1379101"/>
            <a:ext cx="2743200" cy="517207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11753"/>
          <a:stretch/>
        </p:blipFill>
        <p:spPr>
          <a:xfrm>
            <a:off x="6182104" y="1460417"/>
            <a:ext cx="2728913" cy="51720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21691"/>
          <a:stretch/>
        </p:blipFill>
        <p:spPr>
          <a:xfrm flipH="1">
            <a:off x="9122322" y="1388866"/>
            <a:ext cx="2709863" cy="51720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84209" y="196948"/>
            <a:ext cx="4501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2345" y="211016"/>
            <a:ext cx="461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5741" y="168812"/>
            <a:ext cx="69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works are these?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932" y="196949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works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9139" y="182881"/>
            <a:ext cx="853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for these good works?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226" y="182882"/>
            <a:ext cx="410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Clap your hands.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76" y="1251943"/>
            <a:ext cx="7234010" cy="4813905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3515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844062"/>
            <a:ext cx="11844997" cy="5767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3" y="1448972"/>
            <a:ext cx="5976620" cy="3235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3502857" y="337625"/>
            <a:ext cx="5697414" cy="63304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72034">
            <a:off x="4092702" y="1513014"/>
            <a:ext cx="53484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A06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Clap your hands</a:t>
            </a:r>
            <a:endParaRPr lang="en-US" sz="6000" b="1" dirty="0">
              <a:solidFill>
                <a:srgbClr val="CA06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03" y="832630"/>
            <a:ext cx="1985050" cy="19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22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344" y="253219"/>
            <a:ext cx="4965895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443" y="1063462"/>
            <a:ext cx="59348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27" y="1645921"/>
            <a:ext cx="10241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sound differences in the context of words.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which syllable in a word is stressed.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stressed.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and say words, phrases and sentences with proper sounds, stress and intonation.</a:t>
            </a:r>
          </a:p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1.4.1 read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text.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phrases and sentences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text with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 stress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intonation.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t="8945" r="20458" b="9055"/>
          <a:stretch/>
        </p:blipFill>
        <p:spPr>
          <a:xfrm>
            <a:off x="3066756" y="1097281"/>
            <a:ext cx="5936566" cy="46423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9975" y="1336431"/>
            <a:ext cx="5430130" cy="3460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97156"/>
              </p:ext>
            </p:extLst>
          </p:nvPr>
        </p:nvGraphicFramePr>
        <p:xfrm>
          <a:off x="3641188" y="2574387"/>
          <a:ext cx="4697872" cy="88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4" imgW="2320920" imgH="437760" progId="Package">
                  <p:embed/>
                </p:oleObj>
              </mc:Choice>
              <mc:Fallback>
                <p:oleObj name="Packager Shell Object" showAsIcon="1" r:id="rId4" imgW="232092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1188" y="2574387"/>
                        <a:ext cx="4697872" cy="886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3360" y="140677"/>
            <a:ext cx="503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140676" y="5739619"/>
            <a:ext cx="4371975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4515730" y="5852160"/>
            <a:ext cx="4371975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2" b="7376"/>
          <a:stretch/>
        </p:blipFill>
        <p:spPr>
          <a:xfrm>
            <a:off x="8904850" y="5795888"/>
            <a:ext cx="3137096" cy="963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9"/>
          <a:stretch/>
        </p:blipFill>
        <p:spPr>
          <a:xfrm>
            <a:off x="1308148" y="1491176"/>
            <a:ext cx="1252172" cy="4807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4"/>
          <a:stretch/>
        </p:blipFill>
        <p:spPr>
          <a:xfrm>
            <a:off x="10367889" y="1744394"/>
            <a:ext cx="1111348" cy="45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7766" y="309489"/>
            <a:ext cx="3854547" cy="998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48443" y="464234"/>
            <a:ext cx="3545058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519312" y="3910819"/>
            <a:ext cx="2250830" cy="647114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1516967" y="3176952"/>
            <a:ext cx="2250830" cy="647114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1545103" y="1840523"/>
            <a:ext cx="2250830" cy="647114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40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smtClean="0">
                <a:solidFill>
                  <a:srgbClr val="C40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eeth</a:t>
            </a:r>
            <a:endParaRPr lang="en-US" sz="4000" b="1" dirty="0">
              <a:solidFill>
                <a:srgbClr val="C40C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491175" y="4670474"/>
            <a:ext cx="2250830" cy="647114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1477109" y="5387926"/>
            <a:ext cx="2250830" cy="647114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1533379" y="2489982"/>
            <a:ext cx="2250830" cy="647114"/>
          </a:xfrm>
          <a:prstGeom prst="doubleWave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854548" y="1871002"/>
            <a:ext cx="2377440" cy="5767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38135" y="2473569"/>
            <a:ext cx="2377440" cy="5767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52203" y="3191021"/>
            <a:ext cx="2377440" cy="57677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26412" y="3967088"/>
            <a:ext cx="2377440" cy="5767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798276" y="4712676"/>
            <a:ext cx="2377440" cy="5767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784209" y="5430129"/>
            <a:ext cx="2377440" cy="576776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Wave 18"/>
          <p:cNvSpPr/>
          <p:nvPr/>
        </p:nvSpPr>
        <p:spPr>
          <a:xfrm>
            <a:off x="6382045" y="1838178"/>
            <a:ext cx="2250830" cy="647114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40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endParaRPr lang="en-US" sz="4000" b="1" dirty="0">
              <a:solidFill>
                <a:srgbClr val="C40C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uble Wave 19"/>
          <p:cNvSpPr/>
          <p:nvPr/>
        </p:nvSpPr>
        <p:spPr>
          <a:xfrm>
            <a:off x="6370321" y="2515772"/>
            <a:ext cx="2250830" cy="647114"/>
          </a:xfrm>
          <a:prstGeom prst="doubleWave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uble Wave 20"/>
          <p:cNvSpPr/>
          <p:nvPr/>
        </p:nvSpPr>
        <p:spPr>
          <a:xfrm>
            <a:off x="6367977" y="3216811"/>
            <a:ext cx="2250830" cy="647114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মাজা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uble Wave 21"/>
          <p:cNvSpPr/>
          <p:nvPr/>
        </p:nvSpPr>
        <p:spPr>
          <a:xfrm>
            <a:off x="6370321" y="3936610"/>
            <a:ext cx="2250830" cy="647114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6342184" y="4682197"/>
            <a:ext cx="2250830" cy="647114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uble Wave 23"/>
          <p:cNvSpPr/>
          <p:nvPr/>
        </p:nvSpPr>
        <p:spPr>
          <a:xfrm>
            <a:off x="6342186" y="5441852"/>
            <a:ext cx="2250830" cy="647114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0"/>
          <a:stretch/>
        </p:blipFill>
        <p:spPr>
          <a:xfrm>
            <a:off x="121920" y="6119446"/>
            <a:ext cx="11905957" cy="6330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7104" r="18528" b="2856"/>
          <a:stretch/>
        </p:blipFill>
        <p:spPr>
          <a:xfrm>
            <a:off x="10241282" y="1828798"/>
            <a:ext cx="1280160" cy="46564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7104" r="18528" b="2856"/>
          <a:stretch/>
        </p:blipFill>
        <p:spPr>
          <a:xfrm>
            <a:off x="190139" y="1538515"/>
            <a:ext cx="941975" cy="49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6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7778" r="3546" b="24931"/>
          <a:stretch/>
        </p:blipFill>
        <p:spPr>
          <a:xfrm>
            <a:off x="379828" y="2011680"/>
            <a:ext cx="5486400" cy="458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ave 4"/>
          <p:cNvSpPr/>
          <p:nvPr/>
        </p:nvSpPr>
        <p:spPr>
          <a:xfrm>
            <a:off x="3953020" y="239149"/>
            <a:ext cx="4895557" cy="872197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262511" y="1167618"/>
            <a:ext cx="4445391" cy="633046"/>
          </a:xfrm>
          <a:prstGeom prst="fram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37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2"/>
          <a:stretch/>
        </p:blipFill>
        <p:spPr>
          <a:xfrm>
            <a:off x="6527410" y="2082019"/>
            <a:ext cx="5190978" cy="455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584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460</Words>
  <Application>Microsoft Office PowerPoint</Application>
  <PresentationFormat>Widescreen</PresentationFormat>
  <Paragraphs>101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100</cp:revision>
  <dcterms:created xsi:type="dcterms:W3CDTF">2021-08-07T09:50:36Z</dcterms:created>
  <dcterms:modified xsi:type="dcterms:W3CDTF">2021-08-11T11:17:45Z</dcterms:modified>
</cp:coreProperties>
</file>