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sldIdLst>
    <p:sldId id="296" r:id="rId2"/>
    <p:sldId id="298" r:id="rId3"/>
    <p:sldId id="277" r:id="rId4"/>
    <p:sldId id="290" r:id="rId5"/>
    <p:sldId id="291" r:id="rId6"/>
    <p:sldId id="308" r:id="rId7"/>
    <p:sldId id="294" r:id="rId8"/>
    <p:sldId id="295" r:id="rId9"/>
    <p:sldId id="305" r:id="rId10"/>
    <p:sldId id="302" r:id="rId11"/>
    <p:sldId id="306" r:id="rId12"/>
    <p:sldId id="303" r:id="rId13"/>
    <p:sldId id="300" r:id="rId14"/>
    <p:sldId id="304" r:id="rId15"/>
    <p:sldId id="307" r:id="rId16"/>
    <p:sldId id="264" r:id="rId17"/>
    <p:sldId id="278" r:id="rId18"/>
    <p:sldId id="276" r:id="rId19"/>
    <p:sldId id="280" r:id="rId20"/>
    <p:sldId id="281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CC"/>
    <a:srgbClr val="00FF00"/>
    <a:srgbClr val="006600"/>
    <a:srgbClr val="FF0066"/>
    <a:srgbClr val="993300"/>
    <a:srgbClr val="FFFFFF"/>
    <a:srgbClr val="BE1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0" y="60"/>
      </p:cViewPr>
      <p:guideLst>
        <p:guide orient="horz" pos="432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44A98-6060-4CC1-95E7-E93264F7757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3AF8E3F-5670-460A-A7CF-08C3B9C9FAD2}">
      <dgm:prSet phldrT="[Text]" custT="1"/>
      <dgm:spPr/>
      <dgm:t>
        <a:bodyPr/>
        <a:lstStyle/>
        <a:p>
          <a:r>
            <a:rPr lang="en-US" sz="36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সঙ্গে</a:t>
          </a:r>
          <a:r>
            <a: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থাকার</a:t>
          </a:r>
          <a:r>
            <a: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endParaRPr lang="en-US" sz="36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219DCD-8D02-41D6-91DD-A0E8F2CCC981}" type="parTrans" cxnId="{84BBAF79-E696-4007-9445-AE07668618C3}">
      <dgm:prSet/>
      <dgm:spPr/>
      <dgm:t>
        <a:bodyPr/>
        <a:lstStyle/>
        <a:p>
          <a:endParaRPr lang="en-US"/>
        </a:p>
      </dgm:t>
    </dgm:pt>
    <dgm:pt modelId="{7CD5383F-EA0E-4CB1-8EBD-D5BC25FE91BA}" type="sibTrans" cxnId="{84BBAF79-E696-4007-9445-AE07668618C3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94B686E5-3708-4E63-B680-08E86123782D}" type="pres">
      <dgm:prSet presAssocID="{49044A98-6060-4CC1-95E7-E93264F77578}" presName="Name0" presStyleCnt="0">
        <dgm:presLayoutVars>
          <dgm:chMax val="7"/>
          <dgm:chPref val="7"/>
          <dgm:dir/>
        </dgm:presLayoutVars>
      </dgm:prSet>
      <dgm:spPr/>
    </dgm:pt>
    <dgm:pt modelId="{1958E44C-01ED-487C-883A-4C1F69470177}" type="pres">
      <dgm:prSet presAssocID="{49044A98-6060-4CC1-95E7-E93264F77578}" presName="Name1" presStyleCnt="0"/>
      <dgm:spPr/>
    </dgm:pt>
    <dgm:pt modelId="{4759BC15-1D2E-46D3-AA5F-3FB13AC368C0}" type="pres">
      <dgm:prSet presAssocID="{7CD5383F-EA0E-4CB1-8EBD-D5BC25FE91BA}" presName="picture_1" presStyleCnt="0"/>
      <dgm:spPr/>
    </dgm:pt>
    <dgm:pt modelId="{0F528957-0A86-46D1-9A72-891E8375194D}" type="pres">
      <dgm:prSet presAssocID="{7CD5383F-EA0E-4CB1-8EBD-D5BC25FE91BA}" presName="pictureRepeatNode" presStyleLbl="alignImgPlace1" presStyleIdx="0" presStyleCnt="1" custScaleX="200000" custScaleY="166667" custLinFactNeighborX="18518" custLinFactNeighborY="-23981"/>
      <dgm:spPr/>
    </dgm:pt>
    <dgm:pt modelId="{76776C78-006C-436C-8E82-2737CF795C56}" type="pres">
      <dgm:prSet presAssocID="{D3AF8E3F-5670-460A-A7CF-08C3B9C9FAD2}" presName="text_1" presStyleLbl="node1" presStyleIdx="0" presStyleCnt="0" custFlipVert="0" custScaleX="162037" custScaleY="166539" custLinFactNeighborX="-17361" custLinFactNeighborY="48133">
        <dgm:presLayoutVars>
          <dgm:bulletEnabled val="1"/>
        </dgm:presLayoutVars>
      </dgm:prSet>
      <dgm:spPr/>
    </dgm:pt>
  </dgm:ptLst>
  <dgm:cxnLst>
    <dgm:cxn modelId="{FEB13C4A-2440-4235-BA2B-AFBEB3D7B666}" type="presOf" srcId="{D3AF8E3F-5670-460A-A7CF-08C3B9C9FAD2}" destId="{76776C78-006C-436C-8E82-2737CF795C56}" srcOrd="0" destOrd="0" presId="urn:microsoft.com/office/officeart/2008/layout/CircularPictureCallout"/>
    <dgm:cxn modelId="{84BBAF79-E696-4007-9445-AE07668618C3}" srcId="{49044A98-6060-4CC1-95E7-E93264F77578}" destId="{D3AF8E3F-5670-460A-A7CF-08C3B9C9FAD2}" srcOrd="0" destOrd="0" parTransId="{1F219DCD-8D02-41D6-91DD-A0E8F2CCC981}" sibTransId="{7CD5383F-EA0E-4CB1-8EBD-D5BC25FE91BA}"/>
    <dgm:cxn modelId="{BDC8DC81-88C9-4A79-9407-E3B2A3D4DF50}" type="presOf" srcId="{49044A98-6060-4CC1-95E7-E93264F77578}" destId="{94B686E5-3708-4E63-B680-08E86123782D}" srcOrd="0" destOrd="0" presId="urn:microsoft.com/office/officeart/2008/layout/CircularPictureCallout"/>
    <dgm:cxn modelId="{EF232BFB-0A12-413D-BA43-3B4CF7DE76A0}" type="presOf" srcId="{7CD5383F-EA0E-4CB1-8EBD-D5BC25FE91BA}" destId="{0F528957-0A86-46D1-9A72-891E8375194D}" srcOrd="0" destOrd="0" presId="urn:microsoft.com/office/officeart/2008/layout/CircularPictureCallout"/>
    <dgm:cxn modelId="{5B757FF0-EA43-4EF9-8054-3EBE46B708CD}" type="presParOf" srcId="{94B686E5-3708-4E63-B680-08E86123782D}" destId="{1958E44C-01ED-487C-883A-4C1F69470177}" srcOrd="0" destOrd="0" presId="urn:microsoft.com/office/officeart/2008/layout/CircularPictureCallout"/>
    <dgm:cxn modelId="{74955814-17C5-4931-B282-E0B6A2906505}" type="presParOf" srcId="{1958E44C-01ED-487C-883A-4C1F69470177}" destId="{4759BC15-1D2E-46D3-AA5F-3FB13AC368C0}" srcOrd="0" destOrd="0" presId="urn:microsoft.com/office/officeart/2008/layout/CircularPictureCallout"/>
    <dgm:cxn modelId="{6BBCA1CE-4E7A-40D0-9C2E-3A808B319344}" type="presParOf" srcId="{4759BC15-1D2E-46D3-AA5F-3FB13AC368C0}" destId="{0F528957-0A86-46D1-9A72-891E8375194D}" srcOrd="0" destOrd="0" presId="urn:microsoft.com/office/officeart/2008/layout/CircularPictureCallout"/>
    <dgm:cxn modelId="{35516213-BA9F-4C55-9EDD-D5733F7C1CE2}" type="presParOf" srcId="{1958E44C-01ED-487C-883A-4C1F69470177}" destId="{76776C78-006C-436C-8E82-2737CF795C5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28957-0A86-46D1-9A72-891E8375194D}">
      <dsp:nvSpPr>
        <dsp:cNvPr id="0" name=""/>
        <dsp:cNvSpPr/>
      </dsp:nvSpPr>
      <dsp:spPr>
        <a:xfrm>
          <a:off x="0" y="-419103"/>
          <a:ext cx="4114800" cy="34290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6C78-006C-436C-8E82-2737CF795C56}">
      <dsp:nvSpPr>
        <dsp:cNvPr id="0" name=""/>
        <dsp:cNvSpPr/>
      </dsp:nvSpPr>
      <dsp:spPr>
        <a:xfrm>
          <a:off x="762001" y="1460093"/>
          <a:ext cx="2133599" cy="113070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সঙ্গে</a:t>
          </a:r>
          <a:r>
            <a:rPr lang="en-US" sz="3600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থাকার</a:t>
          </a:r>
          <a:r>
            <a:rPr lang="en-US" sz="3600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endParaRPr lang="en-US" sz="36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2001" y="1460093"/>
        <a:ext cx="2133599" cy="1130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7FDE-6770-40B8-BCB4-12A0656AF68E}" type="datetimeFigureOut">
              <a:rPr lang="en-US" smtClean="0"/>
              <a:pPr/>
              <a:t>11-Aug-21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199A5-8F93-4B10-9273-4C94B3EB0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সন্মানীত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মন্ডলী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চিন্তা</a:t>
            </a:r>
            <a:r>
              <a:rPr lang="en-US" dirty="0"/>
              <a:t> </a:t>
            </a:r>
            <a:r>
              <a:rPr lang="en-US" dirty="0" err="1"/>
              <a:t>জগতে</a:t>
            </a:r>
            <a:r>
              <a:rPr lang="en-US" dirty="0"/>
              <a:t> </a:t>
            </a:r>
            <a:r>
              <a:rPr lang="en-US" dirty="0" err="1"/>
              <a:t>নিয়ে</a:t>
            </a:r>
            <a:r>
              <a:rPr lang="en-US" dirty="0"/>
              <a:t> </a:t>
            </a:r>
            <a:r>
              <a:rPr lang="en-US" dirty="0" err="1"/>
              <a:t>গিয়ে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199A5-8F93-4B10-9273-4C94B3EB06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7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86949"/>
            <a:ext cx="2692400" cy="323847"/>
          </a:xfrm>
        </p:spPr>
        <p:txBody>
          <a:bodyPr/>
          <a:lstStyle/>
          <a:p>
            <a:fld id="{97FFD6ED-0BB7-4B23-9F8F-FD7E9816B28E}" type="datetime1">
              <a:rPr lang="en-US" smtClean="0"/>
              <a:t>11-Aug-21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1045" y="6404666"/>
            <a:ext cx="5283200" cy="310893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4200" y="6376090"/>
            <a:ext cx="609600" cy="310893"/>
          </a:xfrm>
        </p:spPr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6800" y="6426784"/>
            <a:ext cx="2692400" cy="238125"/>
          </a:xfrm>
        </p:spPr>
        <p:txBody>
          <a:bodyPr/>
          <a:lstStyle>
            <a:lvl1pPr>
              <a:defRPr b="1">
                <a:solidFill>
                  <a:srgbClr val="0000CC"/>
                </a:solidFill>
              </a:defRPr>
            </a:lvl1pPr>
          </a:lstStyle>
          <a:p>
            <a:fld id="{805F73DD-5386-40EA-A825-2867F3D7B5AD}" type="datetime1">
              <a:rPr lang="en-US" smtClean="0"/>
              <a:t>11-Aug-21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4400" y="6407735"/>
            <a:ext cx="5283200" cy="228600"/>
          </a:xfrm>
        </p:spPr>
        <p:txBody>
          <a:bodyPr/>
          <a:lstStyle>
            <a:lvl1pPr>
              <a:defRPr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Engr. Md. </a:t>
            </a:r>
            <a:r>
              <a:rPr lang="en-US" dirty="0" err="1"/>
              <a:t>Shofi</a:t>
            </a:r>
            <a:r>
              <a:rPr lang="en-US" dirty="0"/>
              <a:t> Uddin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5600" y="6417260"/>
            <a:ext cx="609600" cy="228600"/>
          </a:xfrm>
        </p:spPr>
        <p:txBody>
          <a:bodyPr/>
          <a:lstStyle>
            <a:lvl1pPr>
              <a:defRPr b="1">
                <a:solidFill>
                  <a:srgbClr val="0000CC"/>
                </a:solidFill>
              </a:defRPr>
            </a:lvl1pPr>
          </a:lstStyle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0F1100-CECF-44F5-A2DF-38A2276F6A91}"/>
              </a:ext>
            </a:extLst>
          </p:cNvPr>
          <p:cNvSpPr/>
          <p:nvPr userDrawn="1"/>
        </p:nvSpPr>
        <p:spPr>
          <a:xfrm rot="21159203">
            <a:off x="11503286" y="6194996"/>
            <a:ext cx="437442" cy="430656"/>
          </a:xfrm>
          <a:custGeom>
            <a:avLst/>
            <a:gdLst>
              <a:gd name="connsiteX0" fmla="*/ 451342 w 1543542"/>
              <a:gd name="connsiteY0" fmla="*/ 108442 h 1543542"/>
              <a:gd name="connsiteX1" fmla="*/ 794242 w 1543542"/>
              <a:gd name="connsiteY1" fmla="*/ 451342 h 1543542"/>
              <a:gd name="connsiteX2" fmla="*/ 451342 w 1543542"/>
              <a:gd name="connsiteY2" fmla="*/ 794242 h 1543542"/>
              <a:gd name="connsiteX3" fmla="*/ 108442 w 1543542"/>
              <a:gd name="connsiteY3" fmla="*/ 451342 h 1543542"/>
              <a:gd name="connsiteX4" fmla="*/ 451342 w 1543542"/>
              <a:gd name="connsiteY4" fmla="*/ 108442 h 1543542"/>
              <a:gd name="connsiteX5" fmla="*/ 963992 w 1543542"/>
              <a:gd name="connsiteY5" fmla="*/ 0 h 1543542"/>
              <a:gd name="connsiteX6" fmla="*/ 1062634 w 1543542"/>
              <a:gd name="connsiteY6" fmla="*/ 30620 h 1543542"/>
              <a:gd name="connsiteX7" fmla="*/ 1543542 w 1543542"/>
              <a:gd name="connsiteY7" fmla="*/ 756142 h 1543542"/>
              <a:gd name="connsiteX8" fmla="*/ 756142 w 1543542"/>
              <a:gd name="connsiteY8" fmla="*/ 1543542 h 1543542"/>
              <a:gd name="connsiteX9" fmla="*/ 30620 w 1543542"/>
              <a:gd name="connsiteY9" fmla="*/ 1062634 h 1543542"/>
              <a:gd name="connsiteX10" fmla="*/ 0 w 1543542"/>
              <a:gd name="connsiteY10" fmla="*/ 963991 h 1543542"/>
              <a:gd name="connsiteX11" fmla="*/ 67905 w 1543542"/>
              <a:gd name="connsiteY11" fmla="*/ 1020018 h 1543542"/>
              <a:gd name="connsiteX12" fmla="*/ 451342 w 1543542"/>
              <a:gd name="connsiteY12" fmla="*/ 1137142 h 1543542"/>
              <a:gd name="connsiteX13" fmla="*/ 1137142 w 1543542"/>
              <a:gd name="connsiteY13" fmla="*/ 451342 h 1543542"/>
              <a:gd name="connsiteX14" fmla="*/ 1020018 w 1543542"/>
              <a:gd name="connsiteY14" fmla="*/ 67905 h 15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3542" h="1543542">
                <a:moveTo>
                  <a:pt x="451342" y="108442"/>
                </a:moveTo>
                <a:cubicBezTo>
                  <a:pt x="640720" y="108442"/>
                  <a:pt x="794242" y="261964"/>
                  <a:pt x="794242" y="451342"/>
                </a:cubicBezTo>
                <a:cubicBezTo>
                  <a:pt x="794242" y="640720"/>
                  <a:pt x="640720" y="794242"/>
                  <a:pt x="451342" y="794242"/>
                </a:cubicBezTo>
                <a:cubicBezTo>
                  <a:pt x="261964" y="794242"/>
                  <a:pt x="108442" y="640720"/>
                  <a:pt x="108442" y="451342"/>
                </a:cubicBezTo>
                <a:cubicBezTo>
                  <a:pt x="108442" y="261964"/>
                  <a:pt x="261964" y="108442"/>
                  <a:pt x="451342" y="108442"/>
                </a:cubicBezTo>
                <a:close/>
                <a:moveTo>
                  <a:pt x="963992" y="0"/>
                </a:moveTo>
                <a:lnTo>
                  <a:pt x="1062634" y="30620"/>
                </a:lnTo>
                <a:cubicBezTo>
                  <a:pt x="1345244" y="150154"/>
                  <a:pt x="1543542" y="429990"/>
                  <a:pt x="1543542" y="756142"/>
                </a:cubicBezTo>
                <a:cubicBezTo>
                  <a:pt x="1543542" y="1191011"/>
                  <a:pt x="1191011" y="1543542"/>
                  <a:pt x="756142" y="1543542"/>
                </a:cubicBezTo>
                <a:cubicBezTo>
                  <a:pt x="429991" y="1543542"/>
                  <a:pt x="150154" y="1345243"/>
                  <a:pt x="30620" y="1062634"/>
                </a:cubicBezTo>
                <a:lnTo>
                  <a:pt x="0" y="963991"/>
                </a:lnTo>
                <a:lnTo>
                  <a:pt x="67905" y="1020018"/>
                </a:lnTo>
                <a:cubicBezTo>
                  <a:pt x="177359" y="1093964"/>
                  <a:pt x="309308" y="1137142"/>
                  <a:pt x="451342" y="1137142"/>
                </a:cubicBezTo>
                <a:cubicBezTo>
                  <a:pt x="830099" y="1137142"/>
                  <a:pt x="1137142" y="830099"/>
                  <a:pt x="1137142" y="451342"/>
                </a:cubicBezTo>
                <a:cubicBezTo>
                  <a:pt x="1137142" y="309308"/>
                  <a:pt x="1093964" y="177359"/>
                  <a:pt x="1020018" y="679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0940A9-4327-442D-AB55-1256678C1E99}"/>
              </a:ext>
            </a:extLst>
          </p:cNvPr>
          <p:cNvSpPr/>
          <p:nvPr userDrawn="1"/>
        </p:nvSpPr>
        <p:spPr>
          <a:xfrm rot="16200000">
            <a:off x="11503286" y="246433"/>
            <a:ext cx="437442" cy="430656"/>
          </a:xfrm>
          <a:custGeom>
            <a:avLst/>
            <a:gdLst>
              <a:gd name="connsiteX0" fmla="*/ 451342 w 1543542"/>
              <a:gd name="connsiteY0" fmla="*/ 108442 h 1543542"/>
              <a:gd name="connsiteX1" fmla="*/ 794242 w 1543542"/>
              <a:gd name="connsiteY1" fmla="*/ 451342 h 1543542"/>
              <a:gd name="connsiteX2" fmla="*/ 451342 w 1543542"/>
              <a:gd name="connsiteY2" fmla="*/ 794242 h 1543542"/>
              <a:gd name="connsiteX3" fmla="*/ 108442 w 1543542"/>
              <a:gd name="connsiteY3" fmla="*/ 451342 h 1543542"/>
              <a:gd name="connsiteX4" fmla="*/ 451342 w 1543542"/>
              <a:gd name="connsiteY4" fmla="*/ 108442 h 1543542"/>
              <a:gd name="connsiteX5" fmla="*/ 963992 w 1543542"/>
              <a:gd name="connsiteY5" fmla="*/ 0 h 1543542"/>
              <a:gd name="connsiteX6" fmla="*/ 1062634 w 1543542"/>
              <a:gd name="connsiteY6" fmla="*/ 30620 h 1543542"/>
              <a:gd name="connsiteX7" fmla="*/ 1543542 w 1543542"/>
              <a:gd name="connsiteY7" fmla="*/ 756142 h 1543542"/>
              <a:gd name="connsiteX8" fmla="*/ 756142 w 1543542"/>
              <a:gd name="connsiteY8" fmla="*/ 1543542 h 1543542"/>
              <a:gd name="connsiteX9" fmla="*/ 30620 w 1543542"/>
              <a:gd name="connsiteY9" fmla="*/ 1062634 h 1543542"/>
              <a:gd name="connsiteX10" fmla="*/ 0 w 1543542"/>
              <a:gd name="connsiteY10" fmla="*/ 963991 h 1543542"/>
              <a:gd name="connsiteX11" fmla="*/ 67905 w 1543542"/>
              <a:gd name="connsiteY11" fmla="*/ 1020018 h 1543542"/>
              <a:gd name="connsiteX12" fmla="*/ 451342 w 1543542"/>
              <a:gd name="connsiteY12" fmla="*/ 1137142 h 1543542"/>
              <a:gd name="connsiteX13" fmla="*/ 1137142 w 1543542"/>
              <a:gd name="connsiteY13" fmla="*/ 451342 h 1543542"/>
              <a:gd name="connsiteX14" fmla="*/ 1020018 w 1543542"/>
              <a:gd name="connsiteY14" fmla="*/ 67905 h 15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3542" h="1543542">
                <a:moveTo>
                  <a:pt x="451342" y="108442"/>
                </a:moveTo>
                <a:cubicBezTo>
                  <a:pt x="640720" y="108442"/>
                  <a:pt x="794242" y="261964"/>
                  <a:pt x="794242" y="451342"/>
                </a:cubicBezTo>
                <a:cubicBezTo>
                  <a:pt x="794242" y="640720"/>
                  <a:pt x="640720" y="794242"/>
                  <a:pt x="451342" y="794242"/>
                </a:cubicBezTo>
                <a:cubicBezTo>
                  <a:pt x="261964" y="794242"/>
                  <a:pt x="108442" y="640720"/>
                  <a:pt x="108442" y="451342"/>
                </a:cubicBezTo>
                <a:cubicBezTo>
                  <a:pt x="108442" y="261964"/>
                  <a:pt x="261964" y="108442"/>
                  <a:pt x="451342" y="108442"/>
                </a:cubicBezTo>
                <a:close/>
                <a:moveTo>
                  <a:pt x="963992" y="0"/>
                </a:moveTo>
                <a:lnTo>
                  <a:pt x="1062634" y="30620"/>
                </a:lnTo>
                <a:cubicBezTo>
                  <a:pt x="1345244" y="150154"/>
                  <a:pt x="1543542" y="429990"/>
                  <a:pt x="1543542" y="756142"/>
                </a:cubicBezTo>
                <a:cubicBezTo>
                  <a:pt x="1543542" y="1191011"/>
                  <a:pt x="1191011" y="1543542"/>
                  <a:pt x="756142" y="1543542"/>
                </a:cubicBezTo>
                <a:cubicBezTo>
                  <a:pt x="429991" y="1543542"/>
                  <a:pt x="150154" y="1345243"/>
                  <a:pt x="30620" y="1062634"/>
                </a:cubicBezTo>
                <a:lnTo>
                  <a:pt x="0" y="963991"/>
                </a:lnTo>
                <a:lnTo>
                  <a:pt x="67905" y="1020018"/>
                </a:lnTo>
                <a:cubicBezTo>
                  <a:pt x="177359" y="1093964"/>
                  <a:pt x="309308" y="1137142"/>
                  <a:pt x="451342" y="1137142"/>
                </a:cubicBezTo>
                <a:cubicBezTo>
                  <a:pt x="830099" y="1137142"/>
                  <a:pt x="1137142" y="830099"/>
                  <a:pt x="1137142" y="451342"/>
                </a:cubicBezTo>
                <a:cubicBezTo>
                  <a:pt x="1137142" y="309308"/>
                  <a:pt x="1093964" y="177359"/>
                  <a:pt x="1020018" y="679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AD8DAF-0AFD-45AA-8C0F-4AFD12EB7E0A}"/>
              </a:ext>
            </a:extLst>
          </p:cNvPr>
          <p:cNvSpPr/>
          <p:nvPr userDrawn="1"/>
        </p:nvSpPr>
        <p:spPr>
          <a:xfrm rot="10267685">
            <a:off x="238479" y="264520"/>
            <a:ext cx="437442" cy="430656"/>
          </a:xfrm>
          <a:custGeom>
            <a:avLst/>
            <a:gdLst>
              <a:gd name="connsiteX0" fmla="*/ 451342 w 1543542"/>
              <a:gd name="connsiteY0" fmla="*/ 108442 h 1543542"/>
              <a:gd name="connsiteX1" fmla="*/ 794242 w 1543542"/>
              <a:gd name="connsiteY1" fmla="*/ 451342 h 1543542"/>
              <a:gd name="connsiteX2" fmla="*/ 451342 w 1543542"/>
              <a:gd name="connsiteY2" fmla="*/ 794242 h 1543542"/>
              <a:gd name="connsiteX3" fmla="*/ 108442 w 1543542"/>
              <a:gd name="connsiteY3" fmla="*/ 451342 h 1543542"/>
              <a:gd name="connsiteX4" fmla="*/ 451342 w 1543542"/>
              <a:gd name="connsiteY4" fmla="*/ 108442 h 1543542"/>
              <a:gd name="connsiteX5" fmla="*/ 963992 w 1543542"/>
              <a:gd name="connsiteY5" fmla="*/ 0 h 1543542"/>
              <a:gd name="connsiteX6" fmla="*/ 1062634 w 1543542"/>
              <a:gd name="connsiteY6" fmla="*/ 30620 h 1543542"/>
              <a:gd name="connsiteX7" fmla="*/ 1543542 w 1543542"/>
              <a:gd name="connsiteY7" fmla="*/ 756142 h 1543542"/>
              <a:gd name="connsiteX8" fmla="*/ 756142 w 1543542"/>
              <a:gd name="connsiteY8" fmla="*/ 1543542 h 1543542"/>
              <a:gd name="connsiteX9" fmla="*/ 30620 w 1543542"/>
              <a:gd name="connsiteY9" fmla="*/ 1062634 h 1543542"/>
              <a:gd name="connsiteX10" fmla="*/ 0 w 1543542"/>
              <a:gd name="connsiteY10" fmla="*/ 963991 h 1543542"/>
              <a:gd name="connsiteX11" fmla="*/ 67905 w 1543542"/>
              <a:gd name="connsiteY11" fmla="*/ 1020018 h 1543542"/>
              <a:gd name="connsiteX12" fmla="*/ 451342 w 1543542"/>
              <a:gd name="connsiteY12" fmla="*/ 1137142 h 1543542"/>
              <a:gd name="connsiteX13" fmla="*/ 1137142 w 1543542"/>
              <a:gd name="connsiteY13" fmla="*/ 451342 h 1543542"/>
              <a:gd name="connsiteX14" fmla="*/ 1020018 w 1543542"/>
              <a:gd name="connsiteY14" fmla="*/ 67905 h 15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3542" h="1543542">
                <a:moveTo>
                  <a:pt x="451342" y="108442"/>
                </a:moveTo>
                <a:cubicBezTo>
                  <a:pt x="640720" y="108442"/>
                  <a:pt x="794242" y="261964"/>
                  <a:pt x="794242" y="451342"/>
                </a:cubicBezTo>
                <a:cubicBezTo>
                  <a:pt x="794242" y="640720"/>
                  <a:pt x="640720" y="794242"/>
                  <a:pt x="451342" y="794242"/>
                </a:cubicBezTo>
                <a:cubicBezTo>
                  <a:pt x="261964" y="794242"/>
                  <a:pt x="108442" y="640720"/>
                  <a:pt x="108442" y="451342"/>
                </a:cubicBezTo>
                <a:cubicBezTo>
                  <a:pt x="108442" y="261964"/>
                  <a:pt x="261964" y="108442"/>
                  <a:pt x="451342" y="108442"/>
                </a:cubicBezTo>
                <a:close/>
                <a:moveTo>
                  <a:pt x="963992" y="0"/>
                </a:moveTo>
                <a:lnTo>
                  <a:pt x="1062634" y="30620"/>
                </a:lnTo>
                <a:cubicBezTo>
                  <a:pt x="1345244" y="150154"/>
                  <a:pt x="1543542" y="429990"/>
                  <a:pt x="1543542" y="756142"/>
                </a:cubicBezTo>
                <a:cubicBezTo>
                  <a:pt x="1543542" y="1191011"/>
                  <a:pt x="1191011" y="1543542"/>
                  <a:pt x="756142" y="1543542"/>
                </a:cubicBezTo>
                <a:cubicBezTo>
                  <a:pt x="429991" y="1543542"/>
                  <a:pt x="150154" y="1345243"/>
                  <a:pt x="30620" y="1062634"/>
                </a:cubicBezTo>
                <a:lnTo>
                  <a:pt x="0" y="963991"/>
                </a:lnTo>
                <a:lnTo>
                  <a:pt x="67905" y="1020018"/>
                </a:lnTo>
                <a:cubicBezTo>
                  <a:pt x="177359" y="1093964"/>
                  <a:pt x="309308" y="1137142"/>
                  <a:pt x="451342" y="1137142"/>
                </a:cubicBezTo>
                <a:cubicBezTo>
                  <a:pt x="830099" y="1137142"/>
                  <a:pt x="1137142" y="830099"/>
                  <a:pt x="1137142" y="451342"/>
                </a:cubicBezTo>
                <a:cubicBezTo>
                  <a:pt x="1137142" y="309308"/>
                  <a:pt x="1093964" y="177359"/>
                  <a:pt x="1020018" y="679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ACA5B67-86B8-46B0-B6D8-A81F793B8C94}"/>
              </a:ext>
            </a:extLst>
          </p:cNvPr>
          <p:cNvSpPr/>
          <p:nvPr userDrawn="1"/>
        </p:nvSpPr>
        <p:spPr>
          <a:xfrm rot="5074022">
            <a:off x="238479" y="6171183"/>
            <a:ext cx="437442" cy="430656"/>
          </a:xfrm>
          <a:custGeom>
            <a:avLst/>
            <a:gdLst>
              <a:gd name="connsiteX0" fmla="*/ 451342 w 1543542"/>
              <a:gd name="connsiteY0" fmla="*/ 108442 h 1543542"/>
              <a:gd name="connsiteX1" fmla="*/ 794242 w 1543542"/>
              <a:gd name="connsiteY1" fmla="*/ 451342 h 1543542"/>
              <a:gd name="connsiteX2" fmla="*/ 451342 w 1543542"/>
              <a:gd name="connsiteY2" fmla="*/ 794242 h 1543542"/>
              <a:gd name="connsiteX3" fmla="*/ 108442 w 1543542"/>
              <a:gd name="connsiteY3" fmla="*/ 451342 h 1543542"/>
              <a:gd name="connsiteX4" fmla="*/ 451342 w 1543542"/>
              <a:gd name="connsiteY4" fmla="*/ 108442 h 1543542"/>
              <a:gd name="connsiteX5" fmla="*/ 963992 w 1543542"/>
              <a:gd name="connsiteY5" fmla="*/ 0 h 1543542"/>
              <a:gd name="connsiteX6" fmla="*/ 1062634 w 1543542"/>
              <a:gd name="connsiteY6" fmla="*/ 30620 h 1543542"/>
              <a:gd name="connsiteX7" fmla="*/ 1543542 w 1543542"/>
              <a:gd name="connsiteY7" fmla="*/ 756142 h 1543542"/>
              <a:gd name="connsiteX8" fmla="*/ 756142 w 1543542"/>
              <a:gd name="connsiteY8" fmla="*/ 1543542 h 1543542"/>
              <a:gd name="connsiteX9" fmla="*/ 30620 w 1543542"/>
              <a:gd name="connsiteY9" fmla="*/ 1062634 h 1543542"/>
              <a:gd name="connsiteX10" fmla="*/ 0 w 1543542"/>
              <a:gd name="connsiteY10" fmla="*/ 963991 h 1543542"/>
              <a:gd name="connsiteX11" fmla="*/ 67905 w 1543542"/>
              <a:gd name="connsiteY11" fmla="*/ 1020018 h 1543542"/>
              <a:gd name="connsiteX12" fmla="*/ 451342 w 1543542"/>
              <a:gd name="connsiteY12" fmla="*/ 1137142 h 1543542"/>
              <a:gd name="connsiteX13" fmla="*/ 1137142 w 1543542"/>
              <a:gd name="connsiteY13" fmla="*/ 451342 h 1543542"/>
              <a:gd name="connsiteX14" fmla="*/ 1020018 w 1543542"/>
              <a:gd name="connsiteY14" fmla="*/ 67905 h 15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3542" h="1543542">
                <a:moveTo>
                  <a:pt x="451342" y="108442"/>
                </a:moveTo>
                <a:cubicBezTo>
                  <a:pt x="640720" y="108442"/>
                  <a:pt x="794242" y="261964"/>
                  <a:pt x="794242" y="451342"/>
                </a:cubicBezTo>
                <a:cubicBezTo>
                  <a:pt x="794242" y="640720"/>
                  <a:pt x="640720" y="794242"/>
                  <a:pt x="451342" y="794242"/>
                </a:cubicBezTo>
                <a:cubicBezTo>
                  <a:pt x="261964" y="794242"/>
                  <a:pt x="108442" y="640720"/>
                  <a:pt x="108442" y="451342"/>
                </a:cubicBezTo>
                <a:cubicBezTo>
                  <a:pt x="108442" y="261964"/>
                  <a:pt x="261964" y="108442"/>
                  <a:pt x="451342" y="108442"/>
                </a:cubicBezTo>
                <a:close/>
                <a:moveTo>
                  <a:pt x="963992" y="0"/>
                </a:moveTo>
                <a:lnTo>
                  <a:pt x="1062634" y="30620"/>
                </a:lnTo>
                <a:cubicBezTo>
                  <a:pt x="1345244" y="150154"/>
                  <a:pt x="1543542" y="429990"/>
                  <a:pt x="1543542" y="756142"/>
                </a:cubicBezTo>
                <a:cubicBezTo>
                  <a:pt x="1543542" y="1191011"/>
                  <a:pt x="1191011" y="1543542"/>
                  <a:pt x="756142" y="1543542"/>
                </a:cubicBezTo>
                <a:cubicBezTo>
                  <a:pt x="429991" y="1543542"/>
                  <a:pt x="150154" y="1345243"/>
                  <a:pt x="30620" y="1062634"/>
                </a:cubicBezTo>
                <a:lnTo>
                  <a:pt x="0" y="963991"/>
                </a:lnTo>
                <a:lnTo>
                  <a:pt x="67905" y="1020018"/>
                </a:lnTo>
                <a:cubicBezTo>
                  <a:pt x="177359" y="1093964"/>
                  <a:pt x="309308" y="1137142"/>
                  <a:pt x="451342" y="1137142"/>
                </a:cubicBezTo>
                <a:cubicBezTo>
                  <a:pt x="830099" y="1137142"/>
                  <a:pt x="1137142" y="830099"/>
                  <a:pt x="1137142" y="451342"/>
                </a:cubicBezTo>
                <a:cubicBezTo>
                  <a:pt x="1137142" y="309308"/>
                  <a:pt x="1093964" y="177359"/>
                  <a:pt x="1020018" y="679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6437101-9FA6-4B34-BE60-AC063A3345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999"/>
            </a:avLst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14400" y="6340993"/>
            <a:ext cx="2692400" cy="425224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l" eaLnBrk="1" latinLnBrk="0" hangingPunct="1">
              <a:defRPr kumimoji="0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B5E40A-0E04-44F3-B296-13BD497743DC}" type="datetime1">
              <a:rPr lang="en-US" smtClean="0"/>
              <a:t>11-Aug-21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31045" y="6362764"/>
            <a:ext cx="5283200" cy="40821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eaLnBrk="1" latinLnBrk="0" hangingPunct="1">
              <a:defRPr kumimoji="0" sz="1800" b="1">
                <a:solidFill>
                  <a:srgbClr val="0000CC"/>
                </a:solidFill>
                <a:latin typeface="French Script MT" panose="03020402040607040605" pitchFamily="66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744200" y="6334188"/>
            <a:ext cx="609600" cy="408215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lvl1pPr algn="l" eaLnBrk="1" latinLnBrk="0" hangingPunct="1">
              <a:defRPr kumimoji="0" sz="1800" b="1">
                <a:solidFill>
                  <a:srgbClr val="0000CC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</p:sldLayoutIdLst>
  <p:transition spd="slow">
    <p:cover dir="ld"/>
  </p:transition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herlund.blogspot.com/2015/09/choosing-best-approach-for-small-group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linkedin.com/in/shofiuddintscm/" TargetMode="External"/><Relationship Id="rId1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B922-D687-47D2-9724-7AB10D39020A}" type="datetime1">
              <a:rPr lang="en-US" smtClean="0"/>
              <a:t>11-Aug-21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B2D24-C182-46E4-B4CA-58CE4E68B4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0"/>
          <a:stretch/>
        </p:blipFill>
        <p:spPr>
          <a:xfrm>
            <a:off x="-80239" y="5754247"/>
            <a:ext cx="11891239" cy="854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A36530-3F5C-4D52-B3D7-856F5A242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8077" y="-5118665"/>
            <a:ext cx="359110" cy="109732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4D5B10-ED2A-41D6-B1DF-A8A0682FB8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0"/>
          <a:stretch/>
        </p:blipFill>
        <p:spPr>
          <a:xfrm rot="5400000">
            <a:off x="-2438135" y="3113444"/>
            <a:ext cx="6129040" cy="880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3AA67D-31AA-4ABC-981B-FCEC639FE2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4"/>
          <a:stretch/>
        </p:blipFill>
        <p:spPr>
          <a:xfrm rot="5400000" flipV="1">
            <a:off x="8501868" y="3080535"/>
            <a:ext cx="6146702" cy="900035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5DB97D-BAEB-4A1E-938C-61407BF8311B}"/>
              </a:ext>
            </a:extLst>
          </p:cNvPr>
          <p:cNvSpPr/>
          <p:nvPr/>
        </p:nvSpPr>
        <p:spPr>
          <a:xfrm>
            <a:off x="4457700" y="228600"/>
            <a:ext cx="327660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0DA75DA-0C20-4546-91CB-2FD89BE80D55}"/>
              </a:ext>
            </a:extLst>
          </p:cNvPr>
          <p:cNvSpPr txBox="1">
            <a:spLocks/>
          </p:cNvSpPr>
          <p:nvPr/>
        </p:nvSpPr>
        <p:spPr>
          <a:xfrm>
            <a:off x="990600" y="5562600"/>
            <a:ext cx="9334500" cy="990600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ctr">
              <a:buFont typeface="Wingdings 2"/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045C35-2E87-47C8-8CBA-941DFB146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"/>
          <a:stretch/>
        </p:blipFill>
        <p:spPr>
          <a:xfrm>
            <a:off x="2428728" y="1233487"/>
            <a:ext cx="7334543" cy="4200525"/>
          </a:xfrm>
          <a:prstGeom prst="ellipse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AF783-82C4-429E-98B6-D9C0D1B0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9974-87CC-4F21-A6E8-26027E014858}" type="datetime1">
              <a:rPr lang="en-US" smtClean="0"/>
              <a:t>11-Aug-21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5DFB1-2122-4957-9B18-32DD232D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ADC72-6E12-424C-82BB-E45B777C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10272"/>
      </p:ext>
    </p:extLst>
  </p:cSld>
  <p:clrMapOvr>
    <a:masterClrMapping/>
  </p:clrMapOvr>
  <p:transition spd="slow"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5EC886-8B6D-4105-82DA-8817DD19AB06}"/>
              </a:ext>
            </a:extLst>
          </p:cNvPr>
          <p:cNvSpPr/>
          <p:nvPr/>
        </p:nvSpPr>
        <p:spPr>
          <a:xfrm>
            <a:off x="4381500" y="228600"/>
            <a:ext cx="3429000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788A4-ED6C-4D12-82A3-F611666AE45F}"/>
              </a:ext>
            </a:extLst>
          </p:cNvPr>
          <p:cNvSpPr txBox="1"/>
          <p:nvPr/>
        </p:nvSpPr>
        <p:spPr>
          <a:xfrm>
            <a:off x="2514600" y="5062886"/>
            <a:ext cx="716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মিক্সরের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হয়,ইহা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647A4-C65F-42BA-BBA5-8936DE933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00" y="1027817"/>
            <a:ext cx="5830599" cy="3959818"/>
          </a:xfrm>
          <a:prstGeom prst="ellipse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7EFE9-E258-416E-93F3-C66E4A61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21AA-7B57-42D1-967D-E0AA02829E48}" type="datetime1">
              <a:rPr lang="en-US" smtClean="0"/>
              <a:t>11-Aug-21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D1279-6E86-4ECA-9672-8E41EA40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95E33-FE22-4259-9DEC-43519513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6004"/>
      </p:ext>
    </p:extLst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48442D-09FC-454B-A5E1-77967A6955C2}"/>
              </a:ext>
            </a:extLst>
          </p:cNvPr>
          <p:cNvSpPr/>
          <p:nvPr/>
        </p:nvSpPr>
        <p:spPr>
          <a:xfrm>
            <a:off x="4349098" y="228600"/>
            <a:ext cx="3493803" cy="656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D908B0-1E3F-4051-AC99-F68974357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21" y="904141"/>
            <a:ext cx="6585556" cy="4038600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010D2-8EB8-45BB-86DC-63CCEA0A502A}"/>
              </a:ext>
            </a:extLst>
          </p:cNvPr>
          <p:cNvSpPr txBox="1"/>
          <p:nvPr/>
        </p:nvSpPr>
        <p:spPr>
          <a:xfrm>
            <a:off x="2571748" y="5069951"/>
            <a:ext cx="70485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68E00-5198-4088-AA78-38F62174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EFC-F353-4B52-ACDD-71450B53F834}" type="datetime1">
              <a:rPr lang="en-US" smtClean="0"/>
              <a:t>11-Aug-21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98B73-4913-4858-B2BC-7660B9D6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B058C-3787-4A1A-921E-10E6C910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3985"/>
      </p:ext>
    </p:extLst>
  </p:cSld>
  <p:clrMapOvr>
    <a:masterClrMapping/>
  </p:clrMapOvr>
  <p:transition spd="slow"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54AC51-F2A5-40EF-93A0-030DACE260C2}"/>
              </a:ext>
            </a:extLst>
          </p:cNvPr>
          <p:cNvSpPr/>
          <p:nvPr/>
        </p:nvSpPr>
        <p:spPr>
          <a:xfrm>
            <a:off x="4174066" y="228600"/>
            <a:ext cx="3843867" cy="7313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9BF80-CDB3-4834-BDDF-0EB2729BF75F}"/>
              </a:ext>
            </a:extLst>
          </p:cNvPr>
          <p:cNvSpPr txBox="1"/>
          <p:nvPr/>
        </p:nvSpPr>
        <p:spPr>
          <a:xfrm>
            <a:off x="2019300" y="4882390"/>
            <a:ext cx="815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A5A78-5147-4803-9A57-5F4B2220C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139252"/>
            <a:ext cx="6035040" cy="3644032"/>
          </a:xfrm>
          <a:prstGeom prst="ellipse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FE208-A0AB-4736-A31E-6B5FA877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1F9D-86CB-49A7-A459-EE5C0A1324A1}" type="datetime1">
              <a:rPr lang="en-US" smtClean="0"/>
              <a:t>11-Aug-21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7DDE6-B8F0-41F4-A407-79FCA482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93652-379D-4FEA-A144-00A49A1C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61807"/>
      </p:ext>
    </p:extLst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7DDCD3-9586-4D90-9DE5-E4FBF7945857}"/>
              </a:ext>
            </a:extLst>
          </p:cNvPr>
          <p:cNvSpPr/>
          <p:nvPr/>
        </p:nvSpPr>
        <p:spPr>
          <a:xfrm>
            <a:off x="4104215" y="381000"/>
            <a:ext cx="3983569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89AEC-7382-43DB-93DC-5A1642B3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4" b="5444"/>
          <a:stretch/>
        </p:blipFill>
        <p:spPr>
          <a:xfrm>
            <a:off x="3061663" y="1322677"/>
            <a:ext cx="6068673" cy="3566160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D36F55-5AF5-41D4-B013-161C905D902F}"/>
              </a:ext>
            </a:extLst>
          </p:cNvPr>
          <p:cNvSpPr txBox="1"/>
          <p:nvPr/>
        </p:nvSpPr>
        <p:spPr>
          <a:xfrm>
            <a:off x="1486525" y="4907886"/>
            <a:ext cx="9296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গতিবেগ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CFEA0-6F82-4449-A65A-1ABBE72A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22C2-6B3C-4E47-8FD6-D1AF7F5B7ADA}" type="datetime1">
              <a:rPr lang="en-US" smtClean="0"/>
              <a:t>11-Aug-21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87616-BF4B-4A42-B439-EAC9D245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2C6C4-185E-418B-A00E-F36649FA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3044"/>
      </p:ext>
    </p:extLst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5E34F8-8313-4CFF-B118-FF181F2B088F}"/>
              </a:ext>
            </a:extLst>
          </p:cNvPr>
          <p:cNvSpPr txBox="1"/>
          <p:nvPr/>
        </p:nvSpPr>
        <p:spPr>
          <a:xfrm>
            <a:off x="1333500" y="4782907"/>
            <a:ext cx="95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এক্সিলারেটিং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C370B-CD19-46EF-A805-2F9FE441B935}"/>
              </a:ext>
            </a:extLst>
          </p:cNvPr>
          <p:cNvSpPr txBox="1"/>
          <p:nvPr/>
        </p:nvSpPr>
        <p:spPr>
          <a:xfrm>
            <a:off x="3005667" y="228600"/>
            <a:ext cx="618066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এক্সিলারেটিং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সার্কিটঃ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3600DF-0BD8-4D70-A41C-797994AF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937" y="1254222"/>
            <a:ext cx="5966126" cy="3566160"/>
          </a:xfrm>
          <a:prstGeom prst="ellipse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AD5C-FF64-4959-8034-0E0D06E9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CB74-9BB3-4953-BFCD-C35D753FAA97}" type="datetime1">
              <a:rPr lang="en-US" smtClean="0"/>
              <a:t>11-Aug-21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C4049-5571-4C12-98EF-68C9F578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5AEFC-3600-498C-8B6D-5716DE43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7325"/>
      </p:ext>
    </p:extLst>
  </p:cSld>
  <p:clrMapOvr>
    <a:masterClrMapping/>
  </p:clrMapOvr>
  <p:transition spd="slow"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438400" y="-45720"/>
            <a:ext cx="7772400" cy="457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43000" y="5105400"/>
            <a:ext cx="9906000" cy="16002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মোটরযানের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কিঃমিঃ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সমপূর্ন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SUS\Desktop\CA_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295400"/>
            <a:ext cx="7543800" cy="3860054"/>
          </a:xfrm>
          <a:prstGeom prst="ellipse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B9AB7-A142-4661-87A7-E184F814A271}"/>
              </a:ext>
            </a:extLst>
          </p:cNvPr>
          <p:cNvSpPr txBox="1"/>
          <p:nvPr/>
        </p:nvSpPr>
        <p:spPr>
          <a:xfrm>
            <a:off x="4080933" y="152400"/>
            <a:ext cx="4030133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825" y="4724400"/>
            <a:ext cx="66103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C8F137-8FFE-4794-8214-998BD681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27D0-B859-4CB1-8647-BE1D4D64A3F2}" type="datetime1">
              <a:rPr lang="en-US" smtClean="0"/>
              <a:t>11-Aug-21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963022-3962-4082-86F6-2513C039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58124-ED90-47EB-8064-29C29C6414B1}"/>
              </a:ext>
            </a:extLst>
          </p:cNvPr>
          <p:cNvSpPr/>
          <p:nvPr/>
        </p:nvSpPr>
        <p:spPr>
          <a:xfrm>
            <a:off x="4371975" y="685800"/>
            <a:ext cx="3448050" cy="6096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AE3F1-52E9-4B2B-80FA-53FFE7B43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5981" b="15873"/>
          <a:stretch/>
        </p:blipFill>
        <p:spPr>
          <a:xfrm>
            <a:off x="3962400" y="1600200"/>
            <a:ext cx="4267200" cy="274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5DD346-C18E-4C09-AF7A-BF29C5E8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0475" y="4495800"/>
            <a:ext cx="4591050" cy="12573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সার্কীট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  <a:p>
            <a:pPr algn="ctr">
              <a:buFont typeface="Wingdings" pitchFamily="2" charset="2"/>
              <a:buChar char="§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1EA46-9305-4BAB-BF79-4F9351E4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2B57-4165-4633-85AD-D10B7E09F6F3}" type="datetime1">
              <a:rPr lang="en-US" smtClean="0"/>
              <a:t>11-Aug-21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C9BC5FF-BB47-46AD-B89C-6096E853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1034-DF67-4DD9-B2F0-5D3C7BAF582F}"/>
              </a:ext>
            </a:extLst>
          </p:cNvPr>
          <p:cNvSpPr/>
          <p:nvPr/>
        </p:nvSpPr>
        <p:spPr>
          <a:xfrm>
            <a:off x="4667250" y="685800"/>
            <a:ext cx="2857499" cy="5771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7A2A6-368C-49D4-B2AF-2F31DBB1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50" y="1752600"/>
            <a:ext cx="3418299" cy="24080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E92AE-18EE-4324-BC19-3D1A5F14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1752600"/>
            <a:ext cx="6400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এক্সিলারেটিং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924C-1F31-4011-B9B2-3EB7289E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E818-3AC4-46EC-8351-7A4396395FEC}" type="datetime1">
              <a:rPr lang="en-US" smtClean="0"/>
              <a:t>11-Aug-21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3DBB53-EFC8-4450-BDAE-2A83ED72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345AE-FB1A-4393-9831-0542F4FD2BA0}"/>
              </a:ext>
            </a:extLst>
          </p:cNvPr>
          <p:cNvSpPr/>
          <p:nvPr/>
        </p:nvSpPr>
        <p:spPr>
          <a:xfrm>
            <a:off x="4895850" y="637575"/>
            <a:ext cx="2400300" cy="7340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F3C4DD-7EA8-4198-A748-EFEF2FB3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62C3631-F78D-4D17-845C-C3685517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AA4D-9BF6-4299-9418-2A12BD2B36C2}" type="datetime1">
              <a:rPr lang="en-US" smtClean="0"/>
              <a:t>11-Aug-21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522D50-D6EB-4EB8-BB08-9D060B0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D6C6CD-9CBB-4351-9E69-8A8725380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7" b="13437"/>
          <a:stretch/>
        </p:blipFill>
        <p:spPr>
          <a:xfrm>
            <a:off x="461546" y="979436"/>
            <a:ext cx="11268907" cy="497205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212360" y="212141"/>
            <a:ext cx="11811000" cy="6452768"/>
          </a:xfrm>
          <a:custGeom>
            <a:avLst/>
            <a:gdLst/>
            <a:ahLst/>
            <a:cxnLst/>
            <a:rect l="l" t="t" r="r" b="b"/>
            <a:pathLst>
              <a:path w="10134600" h="3923360">
                <a:moveTo>
                  <a:pt x="2600776" y="2081569"/>
                </a:moveTo>
                <a:lnTo>
                  <a:pt x="2599255" y="2903694"/>
                </a:lnTo>
                <a:lnTo>
                  <a:pt x="2470963" y="2709014"/>
                </a:lnTo>
                <a:lnTo>
                  <a:pt x="2321369" y="2674499"/>
                </a:lnTo>
                <a:lnTo>
                  <a:pt x="2326415" y="2674499"/>
                </a:lnTo>
                <a:cubicBezTo>
                  <a:pt x="2298439" y="2599488"/>
                  <a:pt x="2275616" y="2561983"/>
                  <a:pt x="2257944" y="2561983"/>
                </a:cubicBezTo>
                <a:lnTo>
                  <a:pt x="2232554" y="2616662"/>
                </a:lnTo>
                <a:lnTo>
                  <a:pt x="1961159" y="2430808"/>
                </a:lnTo>
                <a:close/>
                <a:moveTo>
                  <a:pt x="1839594" y="979637"/>
                </a:moveTo>
                <a:lnTo>
                  <a:pt x="2565332" y="979637"/>
                </a:lnTo>
                <a:lnTo>
                  <a:pt x="2588191" y="1006937"/>
                </a:lnTo>
                <a:cubicBezTo>
                  <a:pt x="2618077" y="1043320"/>
                  <a:pt x="2639877" y="1072112"/>
                  <a:pt x="2653591" y="1093313"/>
                </a:cubicBezTo>
                <a:cubicBezTo>
                  <a:pt x="2671876" y="1121583"/>
                  <a:pt x="2681019" y="1164146"/>
                  <a:pt x="2681019" y="1221005"/>
                </a:cubicBezTo>
                <a:lnTo>
                  <a:pt x="2681019" y="1266331"/>
                </a:lnTo>
                <a:cubicBezTo>
                  <a:pt x="2681019" y="1306212"/>
                  <a:pt x="2671262" y="1341582"/>
                  <a:pt x="2651748" y="1372440"/>
                </a:cubicBezTo>
                <a:cubicBezTo>
                  <a:pt x="2632236" y="1403299"/>
                  <a:pt x="2607530" y="1429472"/>
                  <a:pt x="2577633" y="1450961"/>
                </a:cubicBezTo>
                <a:cubicBezTo>
                  <a:pt x="2547735" y="1472450"/>
                  <a:pt x="2514875" y="1488960"/>
                  <a:pt x="2479051" y="1500492"/>
                </a:cubicBezTo>
                <a:cubicBezTo>
                  <a:pt x="2443228" y="1512024"/>
                  <a:pt x="2408953" y="1517790"/>
                  <a:pt x="2376225" y="1517790"/>
                </a:cubicBezTo>
                <a:cubicBezTo>
                  <a:pt x="2324973" y="1517790"/>
                  <a:pt x="2269663" y="1501360"/>
                  <a:pt x="2210295" y="1468499"/>
                </a:cubicBezTo>
                <a:cubicBezTo>
                  <a:pt x="2150927" y="1435639"/>
                  <a:pt x="2093682" y="1392274"/>
                  <a:pt x="2038558" y="1338405"/>
                </a:cubicBezTo>
                <a:cubicBezTo>
                  <a:pt x="1983435" y="1284537"/>
                  <a:pt x="1939203" y="1228639"/>
                  <a:pt x="1905862" y="1170713"/>
                </a:cubicBezTo>
                <a:cubicBezTo>
                  <a:pt x="1872521" y="1112787"/>
                  <a:pt x="1855850" y="1058918"/>
                  <a:pt x="1855850" y="1009107"/>
                </a:cubicBezTo>
                <a:cubicBezTo>
                  <a:pt x="1855850" y="994852"/>
                  <a:pt x="1856211" y="986377"/>
                  <a:pt x="1856932" y="983681"/>
                </a:cubicBezTo>
                <a:cubicBezTo>
                  <a:pt x="1857652" y="980984"/>
                  <a:pt x="1851873" y="979637"/>
                  <a:pt x="1839594" y="979637"/>
                </a:cubicBezTo>
                <a:close/>
                <a:moveTo>
                  <a:pt x="6126539" y="149343"/>
                </a:moveTo>
                <a:lnTo>
                  <a:pt x="6126539" y="1242434"/>
                </a:lnTo>
                <a:lnTo>
                  <a:pt x="6119310" y="1218752"/>
                </a:lnTo>
                <a:cubicBezTo>
                  <a:pt x="6108669" y="1189545"/>
                  <a:pt x="6092513" y="1159211"/>
                  <a:pt x="6070842" y="1127749"/>
                </a:cubicBezTo>
                <a:cubicBezTo>
                  <a:pt x="6013049" y="1043849"/>
                  <a:pt x="5949196" y="969613"/>
                  <a:pt x="5879285" y="905040"/>
                </a:cubicBezTo>
                <a:cubicBezTo>
                  <a:pt x="5809373" y="840467"/>
                  <a:pt x="5731092" y="786558"/>
                  <a:pt x="5644443" y="743314"/>
                </a:cubicBezTo>
                <a:cubicBezTo>
                  <a:pt x="5557794" y="700069"/>
                  <a:pt x="5477552" y="693422"/>
                  <a:pt x="5403715" y="723373"/>
                </a:cubicBezTo>
                <a:lnTo>
                  <a:pt x="5403715" y="672120"/>
                </a:lnTo>
                <a:lnTo>
                  <a:pt x="5317147" y="672120"/>
                </a:lnTo>
                <a:cubicBezTo>
                  <a:pt x="5289492" y="672120"/>
                  <a:pt x="5248009" y="675684"/>
                  <a:pt x="5192699" y="682811"/>
                </a:cubicBezTo>
                <a:cubicBezTo>
                  <a:pt x="5137389" y="689939"/>
                  <a:pt x="5075205" y="704994"/>
                  <a:pt x="5006147" y="727978"/>
                </a:cubicBezTo>
                <a:cubicBezTo>
                  <a:pt x="4937089" y="750962"/>
                  <a:pt x="4864868" y="786652"/>
                  <a:pt x="4789484" y="835048"/>
                </a:cubicBezTo>
                <a:cubicBezTo>
                  <a:pt x="4714100" y="883444"/>
                  <a:pt x="4641385" y="968238"/>
                  <a:pt x="4571340" y="1089429"/>
                </a:cubicBezTo>
                <a:cubicBezTo>
                  <a:pt x="4531139" y="1114362"/>
                  <a:pt x="4500961" y="1157927"/>
                  <a:pt x="4480807" y="1220124"/>
                </a:cubicBezTo>
                <a:cubicBezTo>
                  <a:pt x="4460653" y="1282321"/>
                  <a:pt x="4450576" y="1341128"/>
                  <a:pt x="4450576" y="1396545"/>
                </a:cubicBezTo>
                <a:cubicBezTo>
                  <a:pt x="4450576" y="1434344"/>
                  <a:pt x="4455247" y="1476641"/>
                  <a:pt x="4464590" y="1523436"/>
                </a:cubicBezTo>
                <a:cubicBezTo>
                  <a:pt x="4473933" y="1570231"/>
                  <a:pt x="4492272" y="1614169"/>
                  <a:pt x="4519607" y="1655251"/>
                </a:cubicBezTo>
                <a:cubicBezTo>
                  <a:pt x="4546942" y="1696333"/>
                  <a:pt x="4584180" y="1730662"/>
                  <a:pt x="4631322" y="1758237"/>
                </a:cubicBezTo>
                <a:cubicBezTo>
                  <a:pt x="4678463" y="1785812"/>
                  <a:pt x="4740607" y="1799600"/>
                  <a:pt x="4817753" y="1799600"/>
                </a:cubicBezTo>
                <a:cubicBezTo>
                  <a:pt x="4861051" y="1799600"/>
                  <a:pt x="4907059" y="1786933"/>
                  <a:pt x="4955775" y="1761601"/>
                </a:cubicBezTo>
                <a:cubicBezTo>
                  <a:pt x="5004492" y="1736268"/>
                  <a:pt x="5056052" y="1710762"/>
                  <a:pt x="5110454" y="1685082"/>
                </a:cubicBezTo>
                <a:cubicBezTo>
                  <a:pt x="5167473" y="1660577"/>
                  <a:pt x="5210517" y="1641704"/>
                  <a:pt x="5239587" y="1628464"/>
                </a:cubicBezTo>
                <a:cubicBezTo>
                  <a:pt x="5268657" y="1615223"/>
                  <a:pt x="5283512" y="1608603"/>
                  <a:pt x="5284153" y="1608603"/>
                </a:cubicBezTo>
                <a:cubicBezTo>
                  <a:pt x="5320190" y="1608603"/>
                  <a:pt x="5338208" y="1618320"/>
                  <a:pt x="5338208" y="1637753"/>
                </a:cubicBezTo>
                <a:cubicBezTo>
                  <a:pt x="5338208" y="1655478"/>
                  <a:pt x="5323220" y="1690608"/>
                  <a:pt x="5293242" y="1743142"/>
                </a:cubicBezTo>
                <a:cubicBezTo>
                  <a:pt x="5263265" y="1795676"/>
                  <a:pt x="5226627" y="1855684"/>
                  <a:pt x="5183329" y="1923167"/>
                </a:cubicBezTo>
                <a:cubicBezTo>
                  <a:pt x="5097534" y="1992091"/>
                  <a:pt x="5032361" y="2044878"/>
                  <a:pt x="4987808" y="2081529"/>
                </a:cubicBezTo>
                <a:cubicBezTo>
                  <a:pt x="4943256" y="2118180"/>
                  <a:pt x="4906244" y="2147611"/>
                  <a:pt x="4876774" y="2169820"/>
                </a:cubicBezTo>
                <a:lnTo>
                  <a:pt x="4821677" y="2218110"/>
                </a:lnTo>
                <a:lnTo>
                  <a:pt x="5189175" y="2643827"/>
                </a:lnTo>
                <a:cubicBezTo>
                  <a:pt x="5385110" y="2446451"/>
                  <a:pt x="5522838" y="2268094"/>
                  <a:pt x="5602360" y="2108757"/>
                </a:cubicBezTo>
                <a:cubicBezTo>
                  <a:pt x="5681882" y="1949420"/>
                  <a:pt x="5721643" y="1829283"/>
                  <a:pt x="5721643" y="1748347"/>
                </a:cubicBezTo>
                <a:cubicBezTo>
                  <a:pt x="5721643" y="1604199"/>
                  <a:pt x="5674941" y="1490095"/>
                  <a:pt x="5581538" y="1406035"/>
                </a:cubicBezTo>
                <a:cubicBezTo>
                  <a:pt x="5488136" y="1321975"/>
                  <a:pt x="5333857" y="1279945"/>
                  <a:pt x="5118703" y="1279945"/>
                </a:cubicBezTo>
                <a:cubicBezTo>
                  <a:pt x="5047963" y="1279945"/>
                  <a:pt x="5003224" y="1288327"/>
                  <a:pt x="4984485" y="1305091"/>
                </a:cubicBezTo>
                <a:cubicBezTo>
                  <a:pt x="5023885" y="1255280"/>
                  <a:pt x="5079929" y="1209660"/>
                  <a:pt x="5152617" y="1168230"/>
                </a:cubicBezTo>
                <a:cubicBezTo>
                  <a:pt x="5225305" y="1126801"/>
                  <a:pt x="5303319" y="1106086"/>
                  <a:pt x="5386658" y="1106086"/>
                </a:cubicBezTo>
                <a:cubicBezTo>
                  <a:pt x="5436469" y="1106086"/>
                  <a:pt x="5490965" y="1117739"/>
                  <a:pt x="5550146" y="1141042"/>
                </a:cubicBezTo>
                <a:cubicBezTo>
                  <a:pt x="5609327" y="1164347"/>
                  <a:pt x="5665718" y="1194858"/>
                  <a:pt x="5719320" y="1232577"/>
                </a:cubicBezTo>
                <a:cubicBezTo>
                  <a:pt x="5772922" y="1270295"/>
                  <a:pt x="5820103" y="1310257"/>
                  <a:pt x="5860865" y="1352460"/>
                </a:cubicBezTo>
                <a:cubicBezTo>
                  <a:pt x="5901627" y="1394663"/>
                  <a:pt x="5929936" y="1434718"/>
                  <a:pt x="5945793" y="1472624"/>
                </a:cubicBezTo>
                <a:cubicBezTo>
                  <a:pt x="6012635" y="1556069"/>
                  <a:pt x="6059470" y="1634750"/>
                  <a:pt x="6086297" y="1708666"/>
                </a:cubicBezTo>
                <a:cubicBezTo>
                  <a:pt x="6113125" y="1782582"/>
                  <a:pt x="6126539" y="1834329"/>
                  <a:pt x="6126539" y="1863906"/>
                </a:cubicBezTo>
                <a:lnTo>
                  <a:pt x="6126539" y="3324287"/>
                </a:lnTo>
                <a:lnTo>
                  <a:pt x="6500683" y="3593524"/>
                </a:lnTo>
                <a:lnTo>
                  <a:pt x="6500683" y="979637"/>
                </a:lnTo>
                <a:lnTo>
                  <a:pt x="6829404" y="979637"/>
                </a:lnTo>
                <a:lnTo>
                  <a:pt x="6880117" y="979637"/>
                </a:lnTo>
                <a:lnTo>
                  <a:pt x="6905145" y="1095352"/>
                </a:lnTo>
                <a:cubicBezTo>
                  <a:pt x="6975839" y="1408930"/>
                  <a:pt x="7055086" y="1669145"/>
                  <a:pt x="7142887" y="1875998"/>
                </a:cubicBezTo>
                <a:cubicBezTo>
                  <a:pt x="7243230" y="2112401"/>
                  <a:pt x="7348965" y="2310925"/>
                  <a:pt x="7460092" y="2471570"/>
                </a:cubicBezTo>
                <a:cubicBezTo>
                  <a:pt x="7571220" y="2632215"/>
                  <a:pt x="7683722" y="2759773"/>
                  <a:pt x="7797600" y="2854244"/>
                </a:cubicBezTo>
                <a:cubicBezTo>
                  <a:pt x="7911476" y="2948714"/>
                  <a:pt x="8020228" y="3020401"/>
                  <a:pt x="8123854" y="3069305"/>
                </a:cubicBezTo>
                <a:cubicBezTo>
                  <a:pt x="8227481" y="3118208"/>
                  <a:pt x="8321230" y="3149467"/>
                  <a:pt x="8405104" y="3163081"/>
                </a:cubicBezTo>
                <a:cubicBezTo>
                  <a:pt x="8488976" y="3176695"/>
                  <a:pt x="8558969" y="3183502"/>
                  <a:pt x="8615080" y="3183502"/>
                </a:cubicBezTo>
                <a:cubicBezTo>
                  <a:pt x="8775671" y="3183502"/>
                  <a:pt x="8914307" y="3153057"/>
                  <a:pt x="9030987" y="3092168"/>
                </a:cubicBezTo>
                <a:cubicBezTo>
                  <a:pt x="9147667" y="3031279"/>
                  <a:pt x="9245048" y="2952118"/>
                  <a:pt x="9323128" y="2854684"/>
                </a:cubicBezTo>
                <a:cubicBezTo>
                  <a:pt x="9401208" y="2757250"/>
                  <a:pt x="9458614" y="2649099"/>
                  <a:pt x="9495344" y="2530230"/>
                </a:cubicBezTo>
                <a:cubicBezTo>
                  <a:pt x="9532075" y="2411362"/>
                  <a:pt x="9550441" y="2291225"/>
                  <a:pt x="9550441" y="2169820"/>
                </a:cubicBezTo>
                <a:cubicBezTo>
                  <a:pt x="9550441" y="1937902"/>
                  <a:pt x="9507530" y="1748440"/>
                  <a:pt x="9421709" y="1601436"/>
                </a:cubicBezTo>
                <a:cubicBezTo>
                  <a:pt x="9335887" y="1454431"/>
                  <a:pt x="9234663" y="1338552"/>
                  <a:pt x="9118037" y="1253798"/>
                </a:cubicBezTo>
                <a:cubicBezTo>
                  <a:pt x="9001410" y="1169044"/>
                  <a:pt x="8882781" y="1110704"/>
                  <a:pt x="8762151" y="1078778"/>
                </a:cubicBezTo>
                <a:cubicBezTo>
                  <a:pt x="8641520" y="1046853"/>
                  <a:pt x="8547757" y="1030889"/>
                  <a:pt x="8480862" y="1030889"/>
                </a:cubicBezTo>
                <a:cubicBezTo>
                  <a:pt x="8370241" y="1030889"/>
                  <a:pt x="8272314" y="1050870"/>
                  <a:pt x="8187080" y="1090831"/>
                </a:cubicBezTo>
                <a:cubicBezTo>
                  <a:pt x="8101845" y="1130792"/>
                  <a:pt x="8030078" y="1180897"/>
                  <a:pt x="7971778" y="1241145"/>
                </a:cubicBezTo>
                <a:cubicBezTo>
                  <a:pt x="7913478" y="1301394"/>
                  <a:pt x="7869874" y="1365927"/>
                  <a:pt x="7840964" y="1434744"/>
                </a:cubicBezTo>
                <a:cubicBezTo>
                  <a:pt x="7812054" y="1503562"/>
                  <a:pt x="7797600" y="1570324"/>
                  <a:pt x="7797600" y="1635030"/>
                </a:cubicBezTo>
                <a:cubicBezTo>
                  <a:pt x="7797600" y="1782702"/>
                  <a:pt x="7846662" y="1909419"/>
                  <a:pt x="7944790" y="2015181"/>
                </a:cubicBezTo>
                <a:cubicBezTo>
                  <a:pt x="8042918" y="2120943"/>
                  <a:pt x="8176468" y="2173824"/>
                  <a:pt x="8345442" y="2173824"/>
                </a:cubicBezTo>
                <a:cubicBezTo>
                  <a:pt x="8395146" y="2173824"/>
                  <a:pt x="8449510" y="2165509"/>
                  <a:pt x="8508530" y="2148879"/>
                </a:cubicBezTo>
                <a:cubicBezTo>
                  <a:pt x="8567551" y="2132248"/>
                  <a:pt x="8621966" y="2105701"/>
                  <a:pt x="8671778" y="2069237"/>
                </a:cubicBezTo>
                <a:cubicBezTo>
                  <a:pt x="8721589" y="2032773"/>
                  <a:pt x="8763459" y="1985244"/>
                  <a:pt x="8797387" y="1926650"/>
                </a:cubicBezTo>
                <a:cubicBezTo>
                  <a:pt x="8831315" y="1868057"/>
                  <a:pt x="8848279" y="1797651"/>
                  <a:pt x="8848279" y="1715433"/>
                </a:cubicBezTo>
                <a:cubicBezTo>
                  <a:pt x="8848279" y="1664661"/>
                  <a:pt x="8838879" y="1615210"/>
                  <a:pt x="8820080" y="1567081"/>
                </a:cubicBezTo>
                <a:lnTo>
                  <a:pt x="8804567" y="1533350"/>
                </a:lnTo>
                <a:lnTo>
                  <a:pt x="8843574" y="1536051"/>
                </a:lnTo>
                <a:cubicBezTo>
                  <a:pt x="8884456" y="1541822"/>
                  <a:pt x="8922996" y="1556249"/>
                  <a:pt x="8959193" y="1579333"/>
                </a:cubicBezTo>
                <a:cubicBezTo>
                  <a:pt x="9007456" y="1610112"/>
                  <a:pt x="9049780" y="1650540"/>
                  <a:pt x="9086164" y="1700618"/>
                </a:cubicBezTo>
                <a:cubicBezTo>
                  <a:pt x="9122548" y="1750696"/>
                  <a:pt x="9151792" y="1805753"/>
                  <a:pt x="9173894" y="1865788"/>
                </a:cubicBezTo>
                <a:cubicBezTo>
                  <a:pt x="9195997" y="1925823"/>
                  <a:pt x="9207048" y="1980345"/>
                  <a:pt x="9207048" y="2029356"/>
                </a:cubicBezTo>
                <a:cubicBezTo>
                  <a:pt x="9207048" y="2091126"/>
                  <a:pt x="9194502" y="2160411"/>
                  <a:pt x="9169410" y="2237209"/>
                </a:cubicBezTo>
                <a:cubicBezTo>
                  <a:pt x="9144317" y="2314008"/>
                  <a:pt x="9106158" y="2385762"/>
                  <a:pt x="9054932" y="2452471"/>
                </a:cubicBezTo>
                <a:cubicBezTo>
                  <a:pt x="9003706" y="2519179"/>
                  <a:pt x="8938078" y="2574836"/>
                  <a:pt x="8858049" y="2619442"/>
                </a:cubicBezTo>
                <a:cubicBezTo>
                  <a:pt x="8778020" y="2664048"/>
                  <a:pt x="8680266" y="2686351"/>
                  <a:pt x="8564788" y="2686351"/>
                </a:cubicBezTo>
                <a:cubicBezTo>
                  <a:pt x="8440073" y="2686351"/>
                  <a:pt x="8315545" y="2662753"/>
                  <a:pt x="8191204" y="2615558"/>
                </a:cubicBezTo>
                <a:cubicBezTo>
                  <a:pt x="8066862" y="2568363"/>
                  <a:pt x="7945178" y="2484464"/>
                  <a:pt x="7826148" y="2363860"/>
                </a:cubicBezTo>
                <a:cubicBezTo>
                  <a:pt x="7707120" y="2243256"/>
                  <a:pt x="7591520" y="2079834"/>
                  <a:pt x="7479352" y="1873596"/>
                </a:cubicBezTo>
                <a:cubicBezTo>
                  <a:pt x="7367183" y="1667357"/>
                  <a:pt x="7262569" y="1399669"/>
                  <a:pt x="7165510" y="1070530"/>
                </a:cubicBezTo>
                <a:lnTo>
                  <a:pt x="6931793" y="979637"/>
                </a:lnTo>
                <a:lnTo>
                  <a:pt x="9838017" y="979637"/>
                </a:lnTo>
                <a:lnTo>
                  <a:pt x="9634928" y="636244"/>
                </a:lnTo>
                <a:lnTo>
                  <a:pt x="6703612" y="636244"/>
                </a:lnTo>
                <a:lnTo>
                  <a:pt x="6639929" y="636244"/>
                </a:lnTo>
                <a:lnTo>
                  <a:pt x="6484934" y="636244"/>
                </a:lnTo>
                <a:lnTo>
                  <a:pt x="6484872" y="635598"/>
                </a:lnTo>
                <a:cubicBezTo>
                  <a:pt x="6483361" y="626659"/>
                  <a:pt x="6479582" y="614701"/>
                  <a:pt x="6473536" y="599726"/>
                </a:cubicBezTo>
                <a:cubicBezTo>
                  <a:pt x="6457199" y="531442"/>
                  <a:pt x="6431412" y="450973"/>
                  <a:pt x="6396176" y="358318"/>
                </a:cubicBezTo>
                <a:cubicBezTo>
                  <a:pt x="6360940" y="265662"/>
                  <a:pt x="6271061" y="196004"/>
                  <a:pt x="6126539" y="149343"/>
                </a:cubicBezTo>
                <a:close/>
                <a:moveTo>
                  <a:pt x="3593865" y="144218"/>
                </a:moveTo>
                <a:lnTo>
                  <a:pt x="3593865" y="747740"/>
                </a:lnTo>
                <a:lnTo>
                  <a:pt x="3584603" y="740188"/>
                </a:lnTo>
                <a:cubicBezTo>
                  <a:pt x="3550523" y="713055"/>
                  <a:pt x="3504813" y="678407"/>
                  <a:pt x="3447475" y="636244"/>
                </a:cubicBezTo>
                <a:lnTo>
                  <a:pt x="3130841" y="636244"/>
                </a:lnTo>
                <a:lnTo>
                  <a:pt x="2925578" y="636244"/>
                </a:lnTo>
                <a:lnTo>
                  <a:pt x="199588" y="636244"/>
                </a:lnTo>
                <a:lnTo>
                  <a:pt x="389063" y="979637"/>
                </a:lnTo>
                <a:lnTo>
                  <a:pt x="1350291" y="979637"/>
                </a:lnTo>
                <a:cubicBezTo>
                  <a:pt x="1295568" y="990154"/>
                  <a:pt x="1247559" y="1031116"/>
                  <a:pt x="1206263" y="1102523"/>
                </a:cubicBezTo>
                <a:cubicBezTo>
                  <a:pt x="1164967" y="1173930"/>
                  <a:pt x="1127235" y="1236541"/>
                  <a:pt x="1093066" y="1290356"/>
                </a:cubicBezTo>
                <a:cubicBezTo>
                  <a:pt x="1057456" y="1355436"/>
                  <a:pt x="1025944" y="1407904"/>
                  <a:pt x="998529" y="1447758"/>
                </a:cubicBezTo>
                <a:cubicBezTo>
                  <a:pt x="971115" y="1487612"/>
                  <a:pt x="942992" y="1507539"/>
                  <a:pt x="914163" y="1507539"/>
                </a:cubicBezTo>
                <a:cubicBezTo>
                  <a:pt x="905514" y="1507539"/>
                  <a:pt x="884679" y="1487586"/>
                  <a:pt x="851658" y="1447678"/>
                </a:cubicBezTo>
                <a:cubicBezTo>
                  <a:pt x="818638" y="1407770"/>
                  <a:pt x="783869" y="1352340"/>
                  <a:pt x="747351" y="1281387"/>
                </a:cubicBezTo>
                <a:lnTo>
                  <a:pt x="480997" y="1394703"/>
                </a:lnTo>
                <a:cubicBezTo>
                  <a:pt x="592419" y="1625447"/>
                  <a:pt x="703906" y="1778818"/>
                  <a:pt x="815461" y="1854816"/>
                </a:cubicBezTo>
                <a:cubicBezTo>
                  <a:pt x="927016" y="1930814"/>
                  <a:pt x="1015173" y="1968814"/>
                  <a:pt x="1079933" y="1968814"/>
                </a:cubicBezTo>
                <a:cubicBezTo>
                  <a:pt x="1149338" y="1968814"/>
                  <a:pt x="1206636" y="1939343"/>
                  <a:pt x="1251829" y="1880403"/>
                </a:cubicBezTo>
                <a:cubicBezTo>
                  <a:pt x="1291374" y="1828830"/>
                  <a:pt x="1307343" y="1771861"/>
                  <a:pt x="1299737" y="1709497"/>
                </a:cubicBezTo>
                <a:lnTo>
                  <a:pt x="1295801" y="1686851"/>
                </a:lnTo>
                <a:lnTo>
                  <a:pt x="1329824" y="1662327"/>
                </a:lnTo>
                <a:cubicBezTo>
                  <a:pt x="1408138" y="1603504"/>
                  <a:pt x="1466413" y="1542525"/>
                  <a:pt x="1504650" y="1479390"/>
                </a:cubicBezTo>
                <a:cubicBezTo>
                  <a:pt x="1548348" y="1407236"/>
                  <a:pt x="1577752" y="1339233"/>
                  <a:pt x="1592861" y="1275381"/>
                </a:cubicBezTo>
                <a:cubicBezTo>
                  <a:pt x="1594515" y="1322682"/>
                  <a:pt x="1617966" y="1383732"/>
                  <a:pt x="1663213" y="1458529"/>
                </a:cubicBezTo>
                <a:cubicBezTo>
                  <a:pt x="1708459" y="1533326"/>
                  <a:pt x="1760900" y="1604078"/>
                  <a:pt x="1820535" y="1670787"/>
                </a:cubicBezTo>
                <a:cubicBezTo>
                  <a:pt x="1880169" y="1737496"/>
                  <a:pt x="1944702" y="1797744"/>
                  <a:pt x="2014133" y="1851533"/>
                </a:cubicBezTo>
                <a:cubicBezTo>
                  <a:pt x="2083565" y="1905321"/>
                  <a:pt x="2145375" y="1933978"/>
                  <a:pt x="2199564" y="1937501"/>
                </a:cubicBezTo>
                <a:lnTo>
                  <a:pt x="1385527" y="2389886"/>
                </a:lnTo>
                <a:lnTo>
                  <a:pt x="1710581" y="2795904"/>
                </a:lnTo>
                <a:cubicBezTo>
                  <a:pt x="1732004" y="2788376"/>
                  <a:pt x="1743973" y="2783671"/>
                  <a:pt x="1746490" y="2781789"/>
                </a:cubicBezTo>
                <a:lnTo>
                  <a:pt x="1745913" y="2780931"/>
                </a:lnTo>
                <a:lnTo>
                  <a:pt x="1765385" y="2782898"/>
                </a:lnTo>
                <a:cubicBezTo>
                  <a:pt x="1784260" y="2784474"/>
                  <a:pt x="1798892" y="2784632"/>
                  <a:pt x="1809283" y="2783371"/>
                </a:cubicBezTo>
                <a:cubicBezTo>
                  <a:pt x="1823137" y="2781689"/>
                  <a:pt x="1843358" y="2782236"/>
                  <a:pt x="1869946" y="2785012"/>
                </a:cubicBezTo>
                <a:cubicBezTo>
                  <a:pt x="1897867" y="2788963"/>
                  <a:pt x="1918742" y="2792834"/>
                  <a:pt x="1932569" y="2796624"/>
                </a:cubicBezTo>
                <a:cubicBezTo>
                  <a:pt x="1946397" y="2800415"/>
                  <a:pt x="1965924" y="2806795"/>
                  <a:pt x="1991150" y="2815764"/>
                </a:cubicBezTo>
                <a:cubicBezTo>
                  <a:pt x="2016376" y="2824733"/>
                  <a:pt x="2043230" y="2835531"/>
                  <a:pt x="2071713" y="2848157"/>
                </a:cubicBezTo>
                <a:cubicBezTo>
                  <a:pt x="2100195" y="2860784"/>
                  <a:pt x="2135978" y="2876306"/>
                  <a:pt x="2179063" y="2894725"/>
                </a:cubicBezTo>
                <a:cubicBezTo>
                  <a:pt x="2229034" y="2927986"/>
                  <a:pt x="2262348" y="2949154"/>
                  <a:pt x="2279006" y="2958230"/>
                </a:cubicBezTo>
                <a:cubicBezTo>
                  <a:pt x="2295662" y="2967307"/>
                  <a:pt x="2305566" y="2973446"/>
                  <a:pt x="2308716" y="2976649"/>
                </a:cubicBezTo>
                <a:lnTo>
                  <a:pt x="2387277" y="3040555"/>
                </a:lnTo>
                <a:lnTo>
                  <a:pt x="2401852" y="3064820"/>
                </a:lnTo>
                <a:cubicBezTo>
                  <a:pt x="2419737" y="3082705"/>
                  <a:pt x="2432390" y="3091648"/>
                  <a:pt x="2439811" y="3091648"/>
                </a:cubicBezTo>
                <a:lnTo>
                  <a:pt x="2725936" y="3295955"/>
                </a:lnTo>
                <a:lnTo>
                  <a:pt x="2707686" y="3386110"/>
                </a:lnTo>
                <a:cubicBezTo>
                  <a:pt x="2712331" y="3390755"/>
                  <a:pt x="2714974" y="3393398"/>
                  <a:pt x="2715614" y="3394038"/>
                </a:cubicBezTo>
                <a:cubicBezTo>
                  <a:pt x="2716255" y="3394679"/>
                  <a:pt x="2716922" y="3396174"/>
                  <a:pt x="2717616" y="3398523"/>
                </a:cubicBezTo>
                <a:lnTo>
                  <a:pt x="2743403" y="3469956"/>
                </a:lnTo>
                <a:lnTo>
                  <a:pt x="2967794" y="3567897"/>
                </a:lnTo>
                <a:lnTo>
                  <a:pt x="2973159" y="1657934"/>
                </a:lnTo>
                <a:lnTo>
                  <a:pt x="2973159" y="1698295"/>
                </a:lnTo>
                <a:cubicBezTo>
                  <a:pt x="2976576" y="1698295"/>
                  <a:pt x="2978284" y="1686043"/>
                  <a:pt x="2978284" y="1661538"/>
                </a:cubicBezTo>
                <a:cubicBezTo>
                  <a:pt x="2982075" y="1657854"/>
                  <a:pt x="2986373" y="1646509"/>
                  <a:pt x="2991178" y="1627503"/>
                </a:cubicBezTo>
                <a:lnTo>
                  <a:pt x="3034662" y="1510182"/>
                </a:lnTo>
                <a:cubicBezTo>
                  <a:pt x="3034662" y="1513919"/>
                  <a:pt x="3019740" y="1506071"/>
                  <a:pt x="2989896" y="1486638"/>
                </a:cubicBezTo>
                <a:cubicBezTo>
                  <a:pt x="3023157" y="1455566"/>
                  <a:pt x="3039787" y="1440030"/>
                  <a:pt x="3039787" y="1440030"/>
                </a:cubicBezTo>
                <a:cubicBezTo>
                  <a:pt x="3045660" y="1455085"/>
                  <a:pt x="3050545" y="1447344"/>
                  <a:pt x="3054442" y="1416806"/>
                </a:cubicBezTo>
                <a:cubicBezTo>
                  <a:pt x="3058340" y="1386268"/>
                  <a:pt x="3060289" y="1357492"/>
                  <a:pt x="3060289" y="1330477"/>
                </a:cubicBezTo>
                <a:cubicBezTo>
                  <a:pt x="3060289" y="1260485"/>
                  <a:pt x="3047702" y="1186850"/>
                  <a:pt x="3022530" y="1109570"/>
                </a:cubicBezTo>
                <a:cubicBezTo>
                  <a:pt x="2997357" y="1032291"/>
                  <a:pt x="2968034" y="988980"/>
                  <a:pt x="2934559" y="979637"/>
                </a:cubicBezTo>
                <a:lnTo>
                  <a:pt x="3142121" y="979637"/>
                </a:lnTo>
                <a:lnTo>
                  <a:pt x="3366683" y="979637"/>
                </a:lnTo>
                <a:lnTo>
                  <a:pt x="3377483" y="979637"/>
                </a:lnTo>
                <a:cubicBezTo>
                  <a:pt x="3387413" y="983908"/>
                  <a:pt x="3404737" y="1000578"/>
                  <a:pt x="3429456" y="1029648"/>
                </a:cubicBezTo>
                <a:cubicBezTo>
                  <a:pt x="3454175" y="1058718"/>
                  <a:pt x="3479494" y="1092713"/>
                  <a:pt x="3505414" y="1131633"/>
                </a:cubicBezTo>
                <a:cubicBezTo>
                  <a:pt x="3531334" y="1170553"/>
                  <a:pt x="3552556" y="1208045"/>
                  <a:pt x="3569079" y="1244109"/>
                </a:cubicBezTo>
                <a:cubicBezTo>
                  <a:pt x="3585603" y="1280172"/>
                  <a:pt x="3593865" y="1305625"/>
                  <a:pt x="3593865" y="1320467"/>
                </a:cubicBezTo>
                <a:lnTo>
                  <a:pt x="3593865" y="3324607"/>
                </a:lnTo>
                <a:lnTo>
                  <a:pt x="3962884" y="3593524"/>
                </a:lnTo>
                <a:lnTo>
                  <a:pt x="3962884" y="979637"/>
                </a:lnTo>
                <a:lnTo>
                  <a:pt x="4525703" y="979637"/>
                </a:lnTo>
                <a:lnTo>
                  <a:pt x="4306598" y="636244"/>
                </a:lnTo>
                <a:lnTo>
                  <a:pt x="3943905" y="636244"/>
                </a:lnTo>
                <a:lnTo>
                  <a:pt x="3930451" y="593239"/>
                </a:lnTo>
                <a:cubicBezTo>
                  <a:pt x="3914541" y="529440"/>
                  <a:pt x="3887300" y="451734"/>
                  <a:pt x="3848727" y="360120"/>
                </a:cubicBezTo>
                <a:cubicBezTo>
                  <a:pt x="3810154" y="268505"/>
                  <a:pt x="3725200" y="196538"/>
                  <a:pt x="3593865" y="144218"/>
                </a:cubicBezTo>
                <a:close/>
                <a:moveTo>
                  <a:pt x="0" y="0"/>
                </a:moveTo>
                <a:lnTo>
                  <a:pt x="10134600" y="0"/>
                </a:lnTo>
                <a:lnTo>
                  <a:pt x="10134600" y="3923360"/>
                </a:lnTo>
                <a:lnTo>
                  <a:pt x="0" y="392336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E7AB61-7545-4491-9058-6BCA3880E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39">
            <a:off x="100948" y="2377742"/>
            <a:ext cx="3431499" cy="3796384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86" y="4639143"/>
            <a:ext cx="102584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তোমার বাড়িতে ব্যবহৃত একটি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CF2AA1-FC73-4337-B7D3-9558E0AF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56A4-198A-4272-B79B-B7A791F6BC61}" type="datetime1">
              <a:rPr lang="en-US" smtClean="0"/>
              <a:t>11-Aug-21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D0B0A25-082C-46E7-BA55-6D414760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5EDC16-02E3-4972-84DC-3B033E56F117}"/>
              </a:ext>
            </a:extLst>
          </p:cNvPr>
          <p:cNvGrpSpPr/>
          <p:nvPr/>
        </p:nvGrpSpPr>
        <p:grpSpPr>
          <a:xfrm>
            <a:off x="1885949" y="640399"/>
            <a:ext cx="8420100" cy="4171758"/>
            <a:chOff x="1371599" y="501912"/>
            <a:chExt cx="8618908" cy="439551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1C93AD-59E7-486E-A4D9-0C6751D4BA01}"/>
                </a:ext>
              </a:extLst>
            </p:cNvPr>
            <p:cNvGrpSpPr/>
            <p:nvPr/>
          </p:nvGrpSpPr>
          <p:grpSpPr>
            <a:xfrm>
              <a:off x="1371599" y="501912"/>
              <a:ext cx="8618908" cy="4395516"/>
              <a:chOff x="1271400" y="501912"/>
              <a:chExt cx="8618908" cy="4395516"/>
            </a:xfrm>
          </p:grpSpPr>
          <p:pic>
            <p:nvPicPr>
              <p:cNvPr id="2" name="Picture 1" descr="school-building-hi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1400" y="517745"/>
                <a:ext cx="8618908" cy="380648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sp>
            <p:nvSpPr>
              <p:cNvPr id="3" name="Block Arc 2"/>
              <p:cNvSpPr/>
              <p:nvPr/>
            </p:nvSpPr>
            <p:spPr>
              <a:xfrm rot="11446647" flipH="1" flipV="1">
                <a:off x="2960765" y="501912"/>
                <a:ext cx="4837469" cy="4395516"/>
              </a:xfrm>
              <a:prstGeom prst="blockArc">
                <a:avLst>
                  <a:gd name="adj1" fmla="val 11348281"/>
                  <a:gd name="adj2" fmla="val 19580464"/>
                  <a:gd name="adj3" fmla="val 2828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1E1144-7A07-484A-8D05-D47363B5AD9B}"/>
                </a:ext>
              </a:extLst>
            </p:cNvPr>
            <p:cNvSpPr txBox="1"/>
            <p:nvPr/>
          </p:nvSpPr>
          <p:spPr>
            <a:xfrm>
              <a:off x="3575078" y="1272331"/>
              <a:ext cx="3587962" cy="28099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1C320-A20B-4E29-B4B6-49B5973E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FF2B6E7-BF7A-4D2A-882E-4C432504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850D-7124-4C00-AB28-CB808A825548}" type="datetime1">
              <a:rPr lang="en-US" smtClean="0"/>
              <a:t>11-Aug-21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DF3D0B-2D57-4B3D-BBDF-01CFCC65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5A9ADC-C132-4AD7-A56B-75BE3EDBD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301783"/>
              </p:ext>
            </p:extLst>
          </p:nvPr>
        </p:nvGraphicFramePr>
        <p:xfrm>
          <a:off x="4114800" y="0"/>
          <a:ext cx="4114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3302F9-6253-45C1-A137-238C9DF9BB35}"/>
              </a:ext>
            </a:extLst>
          </p:cNvPr>
          <p:cNvSpPr/>
          <p:nvPr/>
        </p:nvSpPr>
        <p:spPr>
          <a:xfrm>
            <a:off x="228600" y="2743200"/>
            <a:ext cx="11750298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34799" y="2743200"/>
            <a:ext cx="9742055" cy="2628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0000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7608C-6B2C-45D2-ACE3-EB23D3D80309}"/>
              </a:ext>
            </a:extLst>
          </p:cNvPr>
          <p:cNvSpPr/>
          <p:nvPr/>
        </p:nvSpPr>
        <p:spPr>
          <a:xfrm>
            <a:off x="-2133600" y="3048000"/>
            <a:ext cx="13665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rgbClr val="FF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16600" dirty="0">
              <a:solidFill>
                <a:srgbClr val="FF0066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01661-5E9E-4637-A0E0-A0908A1B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remove" grpId="2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8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3" grpId="2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861775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59D-B4BA-41E7-BE47-64556FF323D5}" type="datetime1">
              <a:rPr lang="en-US" smtClean="0"/>
              <a:t>11-Aug-21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66A312-929F-4BB4-9599-DDA3340F5558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6FB3CEF-1BB6-453A-BEA1-0B3CE41A2414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42E41D-9591-4E2F-95F6-26C4E3002C03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F5569FD-DC21-4D14-8CAE-E3564E8B76FC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E0C588B-18E6-492F-BD79-3C5EB0AFCFAE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D559C9-98DA-47CC-8D1B-331FA8CAE8B9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337D9A8-62BA-4FE8-984A-C1DF27C59C2B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B1B9A0D-3B86-4F9A-9054-F839F7624F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0714" l="0" r="9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7" y="1037965"/>
            <a:ext cx="1647825" cy="54554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7F11F0-97FF-4061-BD59-7BB5C2C44A2D}"/>
              </a:ext>
            </a:extLst>
          </p:cNvPr>
          <p:cNvSpPr/>
          <p:nvPr/>
        </p:nvSpPr>
        <p:spPr>
          <a:xfrm>
            <a:off x="3771900" y="152400"/>
            <a:ext cx="4648200" cy="655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C986D-2B3C-44AA-9652-20FD49DAF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83906"/>
            <a:ext cx="9982200" cy="5120122"/>
          </a:xfrm>
          <a:prstGeom prst="round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0691E-30A1-4832-AD81-369254DB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3457-F6BD-4114-99DD-647F97481A43}" type="datetime1">
              <a:rPr lang="en-US" smtClean="0"/>
              <a:t>11-Aug-21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F6C1A-766C-4ECD-813E-4903FBB6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FA359-B345-4737-9714-015B7B4E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2303"/>
      </p:ext>
    </p:extLst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36FE2-6BAC-406F-9FEC-7970CD120ED6}"/>
              </a:ext>
            </a:extLst>
          </p:cNvPr>
          <p:cNvSpPr/>
          <p:nvPr/>
        </p:nvSpPr>
        <p:spPr>
          <a:xfrm>
            <a:off x="4835525" y="1295400"/>
            <a:ext cx="252095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0487E-A6BE-48BC-ACAE-A1EFA1523B4C}"/>
              </a:ext>
            </a:extLst>
          </p:cNvPr>
          <p:cNvSpPr/>
          <p:nvPr/>
        </p:nvSpPr>
        <p:spPr>
          <a:xfrm>
            <a:off x="2438400" y="304800"/>
            <a:ext cx="73152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0D374-A6E4-48F5-A87B-585E7ADB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03" y="2057400"/>
            <a:ext cx="6567394" cy="4495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1EDC1-84ED-44B7-847B-AFD6C874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7EB6-9BD5-4338-867D-354C91DEC86A}" type="datetime1">
              <a:rPr lang="en-US" smtClean="0"/>
              <a:t>11-Aug-21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8AF8-8092-4ED3-AB2E-DE4D3740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0279E-3571-4101-8308-A6BB1464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524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86A6B-8339-435F-A5DF-6972ACBBE4A9}"/>
              </a:ext>
            </a:extLst>
          </p:cNvPr>
          <p:cNvSpPr/>
          <p:nvPr/>
        </p:nvSpPr>
        <p:spPr>
          <a:xfrm>
            <a:off x="4686300" y="304800"/>
            <a:ext cx="281940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BD3C8-F166-4B3E-940F-0D690E207E87}"/>
              </a:ext>
            </a:extLst>
          </p:cNvPr>
          <p:cNvSpPr/>
          <p:nvPr/>
        </p:nvSpPr>
        <p:spPr>
          <a:xfrm>
            <a:off x="1066800" y="1371600"/>
            <a:ext cx="103251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FE77D-E9DF-4FFC-A8E8-A2EA23E8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912C-07A6-408A-A69F-D9F550BF380D}" type="datetime1">
              <a:rPr lang="en-US" smtClean="0"/>
              <a:t>11-Aug-21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31997-FE35-4E54-A9B8-A761D974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4E7A-1571-4CDE-B32A-C71C2DE3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0403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FE5E096-E762-4300-92C6-419A8114094E}"/>
              </a:ext>
            </a:extLst>
          </p:cNvPr>
          <p:cNvSpPr/>
          <p:nvPr/>
        </p:nvSpPr>
        <p:spPr>
          <a:xfrm>
            <a:off x="3302000" y="260296"/>
            <a:ext cx="5638800" cy="7366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E6758-D141-40B5-9CEB-7825B54C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4A23-988E-40AD-8063-A7636E0440CE}" type="datetime1">
              <a:rPr lang="en-US" smtClean="0"/>
              <a:t>11-Aug-21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1922EFD-7DF9-4738-AD53-F9E6A7B6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2023757-D1E7-46BF-94EF-3E80DEFC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C51919-80AF-4303-BC96-F4A189D26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78" y="1006482"/>
            <a:ext cx="9268444" cy="54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42739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36C28D0-3BDE-4DE0-BB60-1A0A556DFFCC}"/>
              </a:ext>
            </a:extLst>
          </p:cNvPr>
          <p:cNvGrpSpPr/>
          <p:nvPr/>
        </p:nvGrpSpPr>
        <p:grpSpPr>
          <a:xfrm>
            <a:off x="647700" y="457200"/>
            <a:ext cx="10896600" cy="5953125"/>
            <a:chOff x="-76200" y="0"/>
            <a:chExt cx="12420600" cy="7010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2DB7D6-2AE5-4BCB-8015-ECE1BC1AE098}"/>
                </a:ext>
              </a:extLst>
            </p:cNvPr>
            <p:cNvGrpSpPr/>
            <p:nvPr/>
          </p:nvGrpSpPr>
          <p:grpSpPr>
            <a:xfrm>
              <a:off x="-76200" y="0"/>
              <a:ext cx="12420600" cy="7010400"/>
              <a:chOff x="-76200" y="228598"/>
              <a:chExt cx="12420600" cy="677244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39245A1-BB5B-4215-A883-FA9C4418C9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" t="14382" r="22500" b="11250"/>
              <a:stretch/>
            </p:blipFill>
            <p:spPr>
              <a:xfrm>
                <a:off x="-76200" y="228598"/>
                <a:ext cx="12420600" cy="677244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C03F64E-1CF2-4FF5-95C6-67B9ECA252C9}"/>
                  </a:ext>
                </a:extLst>
              </p:cNvPr>
              <p:cNvSpPr/>
              <p:nvPr/>
            </p:nvSpPr>
            <p:spPr>
              <a:xfrm>
                <a:off x="381000" y="3048000"/>
                <a:ext cx="1828800" cy="194617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122FD86-2C8D-4A07-BA37-814CEB13F37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2514600"/>
              <a:ext cx="1371600" cy="40386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CEBA8C-7495-4041-BB9F-6A5CE118A3A4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4679713"/>
              <a:ext cx="9144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00796-D059-4D7B-8A16-76670DD4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E5A3-37A8-47EA-8C8A-A930F6A49C8F}" type="datetime1">
              <a:rPr lang="en-US" smtClean="0"/>
              <a:t>11-Aug-21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C845A2-CE3A-49E5-B3A7-ECAF929F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25FE45-6AA6-474D-916E-2589CAA0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2340"/>
      </p:ext>
    </p:extLst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3CD1C5C-298B-4D34-9F64-DC334F9B4DCC}"/>
              </a:ext>
            </a:extLst>
          </p:cNvPr>
          <p:cNvSpPr/>
          <p:nvPr/>
        </p:nvSpPr>
        <p:spPr>
          <a:xfrm>
            <a:off x="6112486" y="2737847"/>
            <a:ext cx="2791669" cy="152963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8F4620-CB56-442F-86D6-0FC32BEF0D3D}"/>
              </a:ext>
            </a:extLst>
          </p:cNvPr>
          <p:cNvSpPr/>
          <p:nvPr/>
        </p:nvSpPr>
        <p:spPr>
          <a:xfrm>
            <a:off x="3192268" y="875711"/>
            <a:ext cx="5600700" cy="8604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866D92-A643-47C9-A49A-20FEE12512D6}"/>
              </a:ext>
            </a:extLst>
          </p:cNvPr>
          <p:cNvSpPr/>
          <p:nvPr/>
        </p:nvSpPr>
        <p:spPr>
          <a:xfrm>
            <a:off x="331507" y="3448344"/>
            <a:ext cx="14859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D1D76-6EF5-447B-9A6E-EE15F3BF9EF9}"/>
              </a:ext>
            </a:extLst>
          </p:cNvPr>
          <p:cNvSpPr/>
          <p:nvPr/>
        </p:nvSpPr>
        <p:spPr>
          <a:xfrm>
            <a:off x="1965154" y="3431344"/>
            <a:ext cx="14859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B20E2-4F9E-4222-A998-E0FA46F454A6}"/>
              </a:ext>
            </a:extLst>
          </p:cNvPr>
          <p:cNvSpPr/>
          <p:nvPr/>
        </p:nvSpPr>
        <p:spPr>
          <a:xfrm>
            <a:off x="3733800" y="3429000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69005-69D0-442E-86A3-3BFBEC7EF9CA}"/>
              </a:ext>
            </a:extLst>
          </p:cNvPr>
          <p:cNvSpPr/>
          <p:nvPr/>
        </p:nvSpPr>
        <p:spPr>
          <a:xfrm>
            <a:off x="5800945" y="3429000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FAAAE-A790-4CD6-B7CF-BA46323B18D0}"/>
              </a:ext>
            </a:extLst>
          </p:cNvPr>
          <p:cNvSpPr/>
          <p:nvPr/>
        </p:nvSpPr>
        <p:spPr>
          <a:xfrm>
            <a:off x="7868090" y="3448344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হাই-স্পীড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A8E9D-A5F6-4246-B49D-28B1424DB4CF}"/>
              </a:ext>
            </a:extLst>
          </p:cNvPr>
          <p:cNvSpPr/>
          <p:nvPr/>
        </p:nvSpPr>
        <p:spPr>
          <a:xfrm>
            <a:off x="9922486" y="3430173"/>
            <a:ext cx="19812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অ্যাক্সিলারেটিং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11683-146F-479E-B960-74871C033B06}"/>
              </a:ext>
            </a:extLst>
          </p:cNvPr>
          <p:cNvSpPr/>
          <p:nvPr/>
        </p:nvSpPr>
        <p:spPr>
          <a:xfrm>
            <a:off x="731468" y="2743523"/>
            <a:ext cx="5410200" cy="134854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336DE8B-035E-43E4-A630-CA2991C32034}"/>
              </a:ext>
            </a:extLst>
          </p:cNvPr>
          <p:cNvSpPr/>
          <p:nvPr/>
        </p:nvSpPr>
        <p:spPr>
          <a:xfrm>
            <a:off x="630482" y="2753749"/>
            <a:ext cx="234168" cy="635391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F4224F8-86CA-49AD-AA19-B2F387F7FCF9}"/>
              </a:ext>
            </a:extLst>
          </p:cNvPr>
          <p:cNvSpPr/>
          <p:nvPr/>
        </p:nvSpPr>
        <p:spPr>
          <a:xfrm>
            <a:off x="6005842" y="1736185"/>
            <a:ext cx="220943" cy="1017565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32E67CD-C505-46FD-AA1C-3063AE8949B3}"/>
              </a:ext>
            </a:extLst>
          </p:cNvPr>
          <p:cNvSpPr/>
          <p:nvPr/>
        </p:nvSpPr>
        <p:spPr>
          <a:xfrm>
            <a:off x="4512286" y="2916115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18AEC7B-E443-4352-AFB8-141C23C7082B}"/>
              </a:ext>
            </a:extLst>
          </p:cNvPr>
          <p:cNvSpPr/>
          <p:nvPr/>
        </p:nvSpPr>
        <p:spPr>
          <a:xfrm>
            <a:off x="2687443" y="2825847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DE69746-F44C-41C2-B552-52F19EC568DF}"/>
              </a:ext>
            </a:extLst>
          </p:cNvPr>
          <p:cNvSpPr/>
          <p:nvPr/>
        </p:nvSpPr>
        <p:spPr>
          <a:xfrm>
            <a:off x="11278554" y="2787747"/>
            <a:ext cx="234168" cy="601393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9B65FE3-CC42-4718-BFA2-3E14F7816411}"/>
              </a:ext>
            </a:extLst>
          </p:cNvPr>
          <p:cNvSpPr/>
          <p:nvPr/>
        </p:nvSpPr>
        <p:spPr>
          <a:xfrm>
            <a:off x="8684236" y="2829950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E397DCF-0DC1-4D70-B4B9-8B53DC15BC64}"/>
              </a:ext>
            </a:extLst>
          </p:cNvPr>
          <p:cNvSpPr/>
          <p:nvPr/>
        </p:nvSpPr>
        <p:spPr>
          <a:xfrm>
            <a:off x="6005843" y="2921976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A5CD26-CB1F-4DBB-846A-DF8806BA4CD9}"/>
              </a:ext>
            </a:extLst>
          </p:cNvPr>
          <p:cNvSpPr/>
          <p:nvPr/>
        </p:nvSpPr>
        <p:spPr>
          <a:xfrm>
            <a:off x="5926787" y="2556802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67BE9A-BE3E-4DBE-B69A-0FE63CF6D9E5}"/>
              </a:ext>
            </a:extLst>
          </p:cNvPr>
          <p:cNvSpPr/>
          <p:nvPr/>
        </p:nvSpPr>
        <p:spPr>
          <a:xfrm>
            <a:off x="540800" y="2570283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F0B3F7-D93C-41AE-853D-E0C28C6EC96D}"/>
              </a:ext>
            </a:extLst>
          </p:cNvPr>
          <p:cNvSpPr/>
          <p:nvPr/>
        </p:nvSpPr>
        <p:spPr>
          <a:xfrm>
            <a:off x="2549771" y="2570283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01C5C5-1FE7-4DB8-924F-CE571F2F1231}"/>
              </a:ext>
            </a:extLst>
          </p:cNvPr>
          <p:cNvSpPr/>
          <p:nvPr/>
        </p:nvSpPr>
        <p:spPr>
          <a:xfrm>
            <a:off x="4372377" y="2536285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19C87-AC31-4730-9207-0BFA197CB6A9}"/>
              </a:ext>
            </a:extLst>
          </p:cNvPr>
          <p:cNvSpPr/>
          <p:nvPr/>
        </p:nvSpPr>
        <p:spPr>
          <a:xfrm>
            <a:off x="8547152" y="2570283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81CA0E-8947-4E1F-8FB9-F708D33E59F5}"/>
              </a:ext>
            </a:extLst>
          </p:cNvPr>
          <p:cNvSpPr/>
          <p:nvPr/>
        </p:nvSpPr>
        <p:spPr>
          <a:xfrm>
            <a:off x="11142712" y="2536284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1AA74F-DA4C-49DD-A636-FDE04D862957}"/>
              </a:ext>
            </a:extLst>
          </p:cNvPr>
          <p:cNvSpPr/>
          <p:nvPr/>
        </p:nvSpPr>
        <p:spPr>
          <a:xfrm>
            <a:off x="8701821" y="2715770"/>
            <a:ext cx="2791669" cy="143366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FF6630F-C370-4BF5-A8E3-C49F4B21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35B6-09E1-4E69-BBFF-23BDC27FEA2F}" type="datetime1">
              <a:rPr lang="en-US" smtClean="0"/>
              <a:t>11-Aug-21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1156F63A-169A-409B-BE93-62B4E87B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A9516AF1-C0FB-4891-B3C7-FB090227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402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1546</TotalTime>
  <Words>543</Words>
  <Application>Microsoft Office PowerPoint</Application>
  <PresentationFormat>Widescreen</PresentationFormat>
  <Paragraphs>127</Paragraphs>
  <Slides>21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Franklin Gothic Book</vt:lpstr>
      <vt:lpstr>French Script MT</vt:lpstr>
      <vt:lpstr>NikoshBAN</vt:lpstr>
      <vt:lpstr>Perpetua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ASUS</dc:creator>
  <cp:lastModifiedBy>TSCM</cp:lastModifiedBy>
  <cp:revision>163</cp:revision>
  <dcterms:created xsi:type="dcterms:W3CDTF">2018-02-07T15:04:34Z</dcterms:created>
  <dcterms:modified xsi:type="dcterms:W3CDTF">2021-08-11T02:04:21Z</dcterms:modified>
</cp:coreProperties>
</file>