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66" r:id="rId4"/>
    <p:sldId id="259" r:id="rId5"/>
    <p:sldId id="280" r:id="rId6"/>
    <p:sldId id="268" r:id="rId7"/>
    <p:sldId id="258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11B51-413A-4C40-890B-E6E719DCDBA4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B6EE28D-4EF5-449D-82DA-9874E0FD133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অভিকর্ষ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কেন্দ্র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0224B2AB-9057-443B-A424-B9C98DD291C5}" type="parTrans" cxnId="{CFC48EAB-D84B-49C1-B1AA-BBE8489BC531}">
      <dgm:prSet/>
      <dgm:spPr/>
      <dgm:t>
        <a:bodyPr/>
        <a:lstStyle/>
        <a:p>
          <a:endParaRPr lang="en-US"/>
        </a:p>
      </dgm:t>
    </dgm:pt>
    <dgm:pt modelId="{515751C6-F1FB-4BA0-802E-D6488D840062}" type="sibTrans" cxnId="{CFC48EAB-D84B-49C1-B1AA-BBE8489BC531}">
      <dgm:prSet/>
      <dgm:spPr/>
      <dgm:t>
        <a:bodyPr/>
        <a:lstStyle/>
        <a:p>
          <a:endParaRPr lang="en-US"/>
        </a:p>
      </dgm:t>
    </dgm:pt>
    <dgm:pt modelId="{96780FA2-5E2B-4529-AA3C-123C95FFD545}">
      <dgm:prSet custT="1"/>
      <dgm:spPr/>
      <dgm:t>
        <a:bodyPr/>
        <a:lstStyle/>
        <a:p>
          <a:r>
            <a:rPr lang="en-US" sz="3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মুক্তিবেগের</a:t>
          </a:r>
          <a:r>
            <a: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গাণিতিক</a:t>
          </a:r>
          <a:r>
            <a: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রাশিমালা</a:t>
          </a:r>
          <a:r>
            <a: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প্রতিপাদন</a:t>
          </a:r>
          <a:r>
            <a: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gm:t>
    </dgm:pt>
    <dgm:pt modelId="{5AAB3AC5-8783-482B-9325-451D266702D5}" type="parTrans" cxnId="{BB35DF2A-BFE6-489F-9445-E344D7AAAD39}">
      <dgm:prSet/>
      <dgm:spPr/>
      <dgm:t>
        <a:bodyPr/>
        <a:lstStyle/>
        <a:p>
          <a:endParaRPr lang="en-US"/>
        </a:p>
      </dgm:t>
    </dgm:pt>
    <dgm:pt modelId="{F7EFE509-2777-4106-871F-F2827396A23A}" type="sibTrans" cxnId="{BB35DF2A-BFE6-489F-9445-E344D7AAAD39}">
      <dgm:prSet/>
      <dgm:spPr/>
      <dgm:t>
        <a:bodyPr/>
        <a:lstStyle/>
        <a:p>
          <a:endParaRPr lang="en-US"/>
        </a:p>
      </dgm:t>
    </dgm:pt>
    <dgm:pt modelId="{26E4C38B-A4BC-4919-AFB2-D44B5146ED25}">
      <dgm:prSet custT="1"/>
      <dgm:spPr/>
      <dgm:t>
        <a:bodyPr/>
        <a:lstStyle/>
        <a:p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মুক্তিবেগের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গাণিতিক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রাশিমালা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90AD07AB-8CF9-4290-93DF-5749138C4898}" type="parTrans" cxnId="{21FBE996-38C5-458F-ACE9-231DC7D77826}">
      <dgm:prSet/>
      <dgm:spPr/>
      <dgm:t>
        <a:bodyPr/>
        <a:lstStyle/>
        <a:p>
          <a:endParaRPr lang="en-US"/>
        </a:p>
      </dgm:t>
    </dgm:pt>
    <dgm:pt modelId="{DE4EEEB7-0FCF-4F55-B062-51033B754DF8}" type="sibTrans" cxnId="{21FBE996-38C5-458F-ACE9-231DC7D77826}">
      <dgm:prSet/>
      <dgm:spPr/>
      <dgm:t>
        <a:bodyPr/>
        <a:lstStyle/>
        <a:p>
          <a:endParaRPr lang="en-US"/>
        </a:p>
      </dgm:t>
    </dgm:pt>
    <dgm:pt modelId="{AF7B7017-A8B9-4476-8528-6311A30EE132}" type="pres">
      <dgm:prSet presAssocID="{9BE11B51-413A-4C40-890B-E6E719DCDBA4}" presName="linearFlow" presStyleCnt="0">
        <dgm:presLayoutVars>
          <dgm:dir/>
          <dgm:resizeHandles val="exact"/>
        </dgm:presLayoutVars>
      </dgm:prSet>
      <dgm:spPr/>
    </dgm:pt>
    <dgm:pt modelId="{CD9C9970-4B07-407C-AD7F-462EABF108FF}" type="pres">
      <dgm:prSet presAssocID="{2B6EE28D-4EF5-449D-82DA-9874E0FD133F}" presName="composite" presStyleCnt="0"/>
      <dgm:spPr/>
    </dgm:pt>
    <dgm:pt modelId="{D051EB9C-FDCC-4A06-A482-16DEA59FF7F2}" type="pres">
      <dgm:prSet presAssocID="{2B6EE28D-4EF5-449D-82DA-9874E0FD133F}" presName="imgShp" presStyleLbl="fgImgPlace1" presStyleIdx="0" presStyleCnt="3" custScaleX="72134" custLinFactNeighborX="-84193" custLinFactNeighborY="-12733"/>
      <dgm:spPr/>
    </dgm:pt>
    <dgm:pt modelId="{BC762F6E-71BA-499B-9308-73CE6A89CC4C}" type="pres">
      <dgm:prSet presAssocID="{2B6EE28D-4EF5-449D-82DA-9874E0FD133F}" presName="txShp" presStyleLbl="node1" presStyleIdx="0" presStyleCnt="3" custScaleX="150376">
        <dgm:presLayoutVars>
          <dgm:bulletEnabled val="1"/>
        </dgm:presLayoutVars>
      </dgm:prSet>
      <dgm:spPr/>
    </dgm:pt>
    <dgm:pt modelId="{37DB3652-4F7C-47BF-9D17-22AA25A4C755}" type="pres">
      <dgm:prSet presAssocID="{515751C6-F1FB-4BA0-802E-D6488D840062}" presName="spacing" presStyleCnt="0"/>
      <dgm:spPr/>
    </dgm:pt>
    <dgm:pt modelId="{DDC618E8-EBDB-4713-B438-874D9A215051}" type="pres">
      <dgm:prSet presAssocID="{96780FA2-5E2B-4529-AA3C-123C95FFD545}" presName="composite" presStyleCnt="0"/>
      <dgm:spPr/>
    </dgm:pt>
    <dgm:pt modelId="{F78F43D5-8D5B-4A12-AA74-D9F2802EFFBF}" type="pres">
      <dgm:prSet presAssocID="{96780FA2-5E2B-4529-AA3C-123C95FFD545}" presName="imgShp" presStyleLbl="fgImgPlace1" presStyleIdx="1" presStyleCnt="3" custScaleX="74732" custLinFactNeighborX="-87426" custLinFactNeighborY="2623"/>
      <dgm:spPr/>
    </dgm:pt>
    <dgm:pt modelId="{09B2EE2E-E19B-4487-89C5-8BE1EC5D73E8}" type="pres">
      <dgm:prSet presAssocID="{96780FA2-5E2B-4529-AA3C-123C95FFD545}" presName="txShp" presStyleLbl="node1" presStyleIdx="1" presStyleCnt="3" custScaleX="150376">
        <dgm:presLayoutVars>
          <dgm:bulletEnabled val="1"/>
        </dgm:presLayoutVars>
      </dgm:prSet>
      <dgm:spPr/>
    </dgm:pt>
    <dgm:pt modelId="{3892A196-48C9-4ABA-BDE5-45430C88D31D}" type="pres">
      <dgm:prSet presAssocID="{F7EFE509-2777-4106-871F-F2827396A23A}" presName="spacing" presStyleCnt="0"/>
      <dgm:spPr/>
    </dgm:pt>
    <dgm:pt modelId="{0DC863B7-7D85-4007-977A-97C9870595CD}" type="pres">
      <dgm:prSet presAssocID="{26E4C38B-A4BC-4919-AFB2-D44B5146ED25}" presName="composite" presStyleCnt="0"/>
      <dgm:spPr/>
    </dgm:pt>
    <dgm:pt modelId="{EB9030F6-ED7D-410F-90B0-554FBD023B1E}" type="pres">
      <dgm:prSet presAssocID="{26E4C38B-A4BC-4919-AFB2-D44B5146ED25}" presName="imgShp" presStyleLbl="fgImgPlace1" presStyleIdx="2" presStyleCnt="3" custScaleX="78303" custLinFactNeighborX="-78252" custLinFactNeighborY="-889"/>
      <dgm:spPr/>
    </dgm:pt>
    <dgm:pt modelId="{87E6F9EC-4C82-4D2F-9027-0B9F2E81B25E}" type="pres">
      <dgm:prSet presAssocID="{26E4C38B-A4BC-4919-AFB2-D44B5146ED25}" presName="txShp" presStyleLbl="node1" presStyleIdx="2" presStyleCnt="3" custScaleX="150376" custLinFactNeighborX="29791" custLinFactNeighborY="5428">
        <dgm:presLayoutVars>
          <dgm:bulletEnabled val="1"/>
        </dgm:presLayoutVars>
      </dgm:prSet>
      <dgm:spPr/>
    </dgm:pt>
  </dgm:ptLst>
  <dgm:cxnLst>
    <dgm:cxn modelId="{A9756D23-53AF-43B4-9A5D-0AC026AE6D10}" type="presOf" srcId="{9BE11B51-413A-4C40-890B-E6E719DCDBA4}" destId="{AF7B7017-A8B9-4476-8528-6311A30EE132}" srcOrd="0" destOrd="0" presId="urn:microsoft.com/office/officeart/2005/8/layout/vList3"/>
    <dgm:cxn modelId="{8736142A-A660-4D1A-93DC-4BB82CD6900E}" type="presOf" srcId="{26E4C38B-A4BC-4919-AFB2-D44B5146ED25}" destId="{87E6F9EC-4C82-4D2F-9027-0B9F2E81B25E}" srcOrd="0" destOrd="0" presId="urn:microsoft.com/office/officeart/2005/8/layout/vList3"/>
    <dgm:cxn modelId="{BB35DF2A-BFE6-489F-9445-E344D7AAAD39}" srcId="{9BE11B51-413A-4C40-890B-E6E719DCDBA4}" destId="{96780FA2-5E2B-4529-AA3C-123C95FFD545}" srcOrd="1" destOrd="0" parTransId="{5AAB3AC5-8783-482B-9325-451D266702D5}" sibTransId="{F7EFE509-2777-4106-871F-F2827396A23A}"/>
    <dgm:cxn modelId="{5457B796-CE14-41FF-9080-EDD64EB0A341}" type="presOf" srcId="{96780FA2-5E2B-4529-AA3C-123C95FFD545}" destId="{09B2EE2E-E19B-4487-89C5-8BE1EC5D73E8}" srcOrd="0" destOrd="0" presId="urn:microsoft.com/office/officeart/2005/8/layout/vList3"/>
    <dgm:cxn modelId="{21FBE996-38C5-458F-ACE9-231DC7D77826}" srcId="{9BE11B51-413A-4C40-890B-E6E719DCDBA4}" destId="{26E4C38B-A4BC-4919-AFB2-D44B5146ED25}" srcOrd="2" destOrd="0" parTransId="{90AD07AB-8CF9-4290-93DF-5749138C4898}" sibTransId="{DE4EEEB7-0FCF-4F55-B062-51033B754DF8}"/>
    <dgm:cxn modelId="{CFC48EAB-D84B-49C1-B1AA-BBE8489BC531}" srcId="{9BE11B51-413A-4C40-890B-E6E719DCDBA4}" destId="{2B6EE28D-4EF5-449D-82DA-9874E0FD133F}" srcOrd="0" destOrd="0" parTransId="{0224B2AB-9057-443B-A424-B9C98DD291C5}" sibTransId="{515751C6-F1FB-4BA0-802E-D6488D840062}"/>
    <dgm:cxn modelId="{8EDE13DF-8232-4F5A-BC6E-C1394E59AE3F}" type="presOf" srcId="{2B6EE28D-4EF5-449D-82DA-9874E0FD133F}" destId="{BC762F6E-71BA-499B-9308-73CE6A89CC4C}" srcOrd="0" destOrd="0" presId="urn:microsoft.com/office/officeart/2005/8/layout/vList3"/>
    <dgm:cxn modelId="{EE8AF0F6-A383-49DA-9ECD-D3CBFFE420E7}" type="presParOf" srcId="{AF7B7017-A8B9-4476-8528-6311A30EE132}" destId="{CD9C9970-4B07-407C-AD7F-462EABF108FF}" srcOrd="0" destOrd="0" presId="urn:microsoft.com/office/officeart/2005/8/layout/vList3"/>
    <dgm:cxn modelId="{E4143591-7551-439A-B0D0-102FF44C6E82}" type="presParOf" srcId="{CD9C9970-4B07-407C-AD7F-462EABF108FF}" destId="{D051EB9C-FDCC-4A06-A482-16DEA59FF7F2}" srcOrd="0" destOrd="0" presId="urn:microsoft.com/office/officeart/2005/8/layout/vList3"/>
    <dgm:cxn modelId="{D6E915EA-8210-4846-B190-998722226B4A}" type="presParOf" srcId="{CD9C9970-4B07-407C-AD7F-462EABF108FF}" destId="{BC762F6E-71BA-499B-9308-73CE6A89CC4C}" srcOrd="1" destOrd="0" presId="urn:microsoft.com/office/officeart/2005/8/layout/vList3"/>
    <dgm:cxn modelId="{08AB27EC-CDD8-488B-86F6-B93505E93B30}" type="presParOf" srcId="{AF7B7017-A8B9-4476-8528-6311A30EE132}" destId="{37DB3652-4F7C-47BF-9D17-22AA25A4C755}" srcOrd="1" destOrd="0" presId="urn:microsoft.com/office/officeart/2005/8/layout/vList3"/>
    <dgm:cxn modelId="{176319AF-D7E9-4EB6-A109-879427EA541F}" type="presParOf" srcId="{AF7B7017-A8B9-4476-8528-6311A30EE132}" destId="{DDC618E8-EBDB-4713-B438-874D9A215051}" srcOrd="2" destOrd="0" presId="urn:microsoft.com/office/officeart/2005/8/layout/vList3"/>
    <dgm:cxn modelId="{92995646-FD40-4FCD-9FE1-53541DD7C469}" type="presParOf" srcId="{DDC618E8-EBDB-4713-B438-874D9A215051}" destId="{F78F43D5-8D5B-4A12-AA74-D9F2802EFFBF}" srcOrd="0" destOrd="0" presId="urn:microsoft.com/office/officeart/2005/8/layout/vList3"/>
    <dgm:cxn modelId="{67222F05-E0E6-4179-8AF8-5EACE2BBEE7A}" type="presParOf" srcId="{DDC618E8-EBDB-4713-B438-874D9A215051}" destId="{09B2EE2E-E19B-4487-89C5-8BE1EC5D73E8}" srcOrd="1" destOrd="0" presId="urn:microsoft.com/office/officeart/2005/8/layout/vList3"/>
    <dgm:cxn modelId="{C536C6AD-D757-438F-9334-CEE5C1E60E9F}" type="presParOf" srcId="{AF7B7017-A8B9-4476-8528-6311A30EE132}" destId="{3892A196-48C9-4ABA-BDE5-45430C88D31D}" srcOrd="3" destOrd="0" presId="urn:microsoft.com/office/officeart/2005/8/layout/vList3"/>
    <dgm:cxn modelId="{91C7356F-86A0-4D96-BB63-07247AF4791C}" type="presParOf" srcId="{AF7B7017-A8B9-4476-8528-6311A30EE132}" destId="{0DC863B7-7D85-4007-977A-97C9870595CD}" srcOrd="4" destOrd="0" presId="urn:microsoft.com/office/officeart/2005/8/layout/vList3"/>
    <dgm:cxn modelId="{533F9AFA-FBE0-4E01-B75B-4ED49E08BC45}" type="presParOf" srcId="{0DC863B7-7D85-4007-977A-97C9870595CD}" destId="{EB9030F6-ED7D-410F-90B0-554FBD023B1E}" srcOrd="0" destOrd="0" presId="urn:microsoft.com/office/officeart/2005/8/layout/vList3"/>
    <dgm:cxn modelId="{F35C4695-D991-4D6D-9E72-BB48DB889C55}" type="presParOf" srcId="{0DC863B7-7D85-4007-977A-97C9870595CD}" destId="{87E6F9EC-4C82-4D2F-9027-0B9F2E81B25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62F6E-71BA-499B-9308-73CE6A89CC4C}">
      <dsp:nvSpPr>
        <dsp:cNvPr id="0" name=""/>
        <dsp:cNvSpPr/>
      </dsp:nvSpPr>
      <dsp:spPr>
        <a:xfrm rot="10800000">
          <a:off x="-1" y="2204"/>
          <a:ext cx="8077203" cy="1206275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934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অভিকর্ষ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কেন্দ্র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 rot="10800000">
        <a:off x="301568" y="2204"/>
        <a:ext cx="7775634" cy="1206275"/>
      </dsp:txXfrm>
    </dsp:sp>
    <dsp:sp modelId="{D051EB9C-FDCC-4A06-A482-16DEA59FF7F2}">
      <dsp:nvSpPr>
        <dsp:cNvPr id="0" name=""/>
        <dsp:cNvSpPr/>
      </dsp:nvSpPr>
      <dsp:spPr>
        <a:xfrm>
          <a:off x="0" y="0"/>
          <a:ext cx="870134" cy="120627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2EE2E-E19B-4487-89C5-8BE1EC5D73E8}">
      <dsp:nvSpPr>
        <dsp:cNvPr id="0" name=""/>
        <dsp:cNvSpPr/>
      </dsp:nvSpPr>
      <dsp:spPr>
        <a:xfrm rot="10800000">
          <a:off x="-1" y="1568562"/>
          <a:ext cx="8077203" cy="1206275"/>
        </a:xfrm>
        <a:prstGeom prst="homePlate">
          <a:avLst/>
        </a:prstGeom>
        <a:solidFill>
          <a:schemeClr val="accent5">
            <a:hueOff val="8989066"/>
            <a:satOff val="-3610"/>
            <a:lumOff val="-1196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934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মুক্তিবেগের</a:t>
          </a:r>
          <a:r>
            <a: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গাণিতিক</a:t>
          </a:r>
          <a:r>
            <a: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রাশিমালা</a:t>
          </a:r>
          <a:r>
            <a: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প্রতিপাদন</a:t>
          </a:r>
          <a:r>
            <a: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sp:txBody>
      <dsp:txXfrm rot="10800000">
        <a:off x="301568" y="1568562"/>
        <a:ext cx="7775634" cy="1206275"/>
      </dsp:txXfrm>
    </dsp:sp>
    <dsp:sp modelId="{F78F43D5-8D5B-4A12-AA74-D9F2802EFFBF}">
      <dsp:nvSpPr>
        <dsp:cNvPr id="0" name=""/>
        <dsp:cNvSpPr/>
      </dsp:nvSpPr>
      <dsp:spPr>
        <a:xfrm>
          <a:off x="0" y="1600202"/>
          <a:ext cx="901473" cy="1206275"/>
        </a:xfrm>
        <a:prstGeom prst="ellipse">
          <a:avLst/>
        </a:prstGeom>
        <a:solidFill>
          <a:schemeClr val="accent5">
            <a:tint val="50000"/>
            <a:hueOff val="9272574"/>
            <a:satOff val="-14290"/>
            <a:lumOff val="-32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6F9EC-4C82-4D2F-9027-0B9F2E81B25E}">
      <dsp:nvSpPr>
        <dsp:cNvPr id="0" name=""/>
        <dsp:cNvSpPr/>
      </dsp:nvSpPr>
      <dsp:spPr>
        <a:xfrm rot="10800000">
          <a:off x="-1" y="3137124"/>
          <a:ext cx="8077203" cy="1206275"/>
        </a:xfrm>
        <a:prstGeom prst="homePlate">
          <a:avLst/>
        </a:prstGeom>
        <a:solidFill>
          <a:schemeClr val="accent5">
            <a:hueOff val="17978132"/>
            <a:satOff val="-7219"/>
            <a:lumOff val="-239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934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মুক্তিবেগের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গাণিতিক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রাশিমালা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 rot="10800000">
        <a:off x="301568" y="3137124"/>
        <a:ext cx="7775634" cy="1206275"/>
      </dsp:txXfrm>
    </dsp:sp>
    <dsp:sp modelId="{EB9030F6-ED7D-410F-90B0-554FBD023B1E}">
      <dsp:nvSpPr>
        <dsp:cNvPr id="0" name=""/>
        <dsp:cNvSpPr/>
      </dsp:nvSpPr>
      <dsp:spPr>
        <a:xfrm>
          <a:off x="0" y="3124196"/>
          <a:ext cx="944549" cy="1206275"/>
        </a:xfrm>
        <a:prstGeom prst="ellipse">
          <a:avLst/>
        </a:prstGeom>
        <a:solidFill>
          <a:schemeClr val="accent5">
            <a:tint val="50000"/>
            <a:hueOff val="18545149"/>
            <a:satOff val="-28581"/>
            <a:lumOff val="-65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04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995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20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572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228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264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1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1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69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6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52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43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4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27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0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en/photo/56702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hapingyouth.org/digital-thank-yous-handwriting-matters-would-emily-post-pitch-a-fit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32871" y="152400"/>
            <a:ext cx="65913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6629400"/>
            <a:ext cx="739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AF117B-7770-4CB5-AF87-0F0FEEEE17BE}"/>
              </a:ext>
            </a:extLst>
          </p:cNvPr>
          <p:cNvSpPr txBox="1"/>
          <p:nvPr/>
        </p:nvSpPr>
        <p:spPr>
          <a:xfrm>
            <a:off x="4433119" y="533400"/>
            <a:ext cx="3124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en-US" sz="3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F4DB50-BBF2-4394-9D1B-1E15D629307D}"/>
              </a:ext>
            </a:extLst>
          </p:cNvPr>
          <p:cNvSpPr txBox="1"/>
          <p:nvPr/>
        </p:nvSpPr>
        <p:spPr>
          <a:xfrm>
            <a:off x="4457700" y="53340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4D0088-86EF-43B7-9E42-182FD2BCA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1371600"/>
            <a:ext cx="2790825" cy="1638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902719-5CB9-4CD9-B9E7-F7BEB292B29F}"/>
              </a:ext>
            </a:extLst>
          </p:cNvPr>
          <p:cNvSpPr txBox="1"/>
          <p:nvPr/>
        </p:nvSpPr>
        <p:spPr>
          <a:xfrm>
            <a:off x="8610600" y="2849038"/>
            <a:ext cx="776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030EB-0B18-4CF6-BAB9-B7027D53D428}"/>
              </a:ext>
            </a:extLst>
          </p:cNvPr>
          <p:cNvSpPr txBox="1"/>
          <p:nvPr/>
        </p:nvSpPr>
        <p:spPr>
          <a:xfrm>
            <a:off x="2009775" y="1448483"/>
            <a:ext cx="5547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DFF79F-F891-4929-8584-D89EED660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724853"/>
            <a:ext cx="2181225" cy="18383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957F8D-B9D2-4788-81D8-4E29AB89772E}"/>
              </a:ext>
            </a:extLst>
          </p:cNvPr>
          <p:cNvSpPr txBox="1"/>
          <p:nvPr/>
        </p:nvSpPr>
        <p:spPr>
          <a:xfrm>
            <a:off x="1905000" y="3724852"/>
            <a:ext cx="6095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অভিমুখে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বস্তুতিকে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কেন্দ্রমুখী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34BE27-A8D9-4A6C-929A-3F46D4D99DAB}"/>
              </a:ext>
            </a:extLst>
          </p:cNvPr>
          <p:cNvSpPr txBox="1"/>
          <p:nvPr/>
        </p:nvSpPr>
        <p:spPr>
          <a:xfrm>
            <a:off x="8001000" y="5629341"/>
            <a:ext cx="243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কেন্দ্রমুখী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FEE1CBC4-17D9-4699-BB5A-EB076167F370}"/>
              </a:ext>
            </a:extLst>
          </p:cNvPr>
          <p:cNvSpPr/>
          <p:nvPr/>
        </p:nvSpPr>
        <p:spPr>
          <a:xfrm>
            <a:off x="9220200" y="4543606"/>
            <a:ext cx="508819" cy="200817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92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83D73F-32ED-4648-9656-45083DE25477}"/>
              </a:ext>
            </a:extLst>
          </p:cNvPr>
          <p:cNvSpPr txBox="1"/>
          <p:nvPr/>
        </p:nvSpPr>
        <p:spPr>
          <a:xfrm>
            <a:off x="4610100" y="457201"/>
            <a:ext cx="18669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en-US" sz="3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EF6487-D550-4A5C-8B0D-2E3D3B1F539E}"/>
              </a:ext>
            </a:extLst>
          </p:cNvPr>
          <p:cNvSpPr txBox="1"/>
          <p:nvPr/>
        </p:nvSpPr>
        <p:spPr>
          <a:xfrm>
            <a:off x="4615016" y="457201"/>
            <a:ext cx="1861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বেগঃ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4F1B4-FE81-4CDB-AF46-4FF41462CEA1}"/>
              </a:ext>
            </a:extLst>
          </p:cNvPr>
          <p:cNvSpPr txBox="1"/>
          <p:nvPr/>
        </p:nvSpPr>
        <p:spPr>
          <a:xfrm>
            <a:off x="685800" y="1940037"/>
            <a:ext cx="6381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সর্বাপেক্ষা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বস্তুকে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খাড়া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নিক্ষেপ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বেগকে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C49112-B1D6-49BF-BDEB-A8042B4AC7F9}"/>
              </a:ext>
            </a:extLst>
          </p:cNvPr>
          <p:cNvSpPr txBox="1"/>
          <p:nvPr/>
        </p:nvSpPr>
        <p:spPr>
          <a:xfrm>
            <a:off x="8991600" y="4802359"/>
            <a:ext cx="2409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মুক্তিবেগ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A7FA58-77EC-4A6B-A17E-F0292D88F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752600"/>
            <a:ext cx="4292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97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AEBFDD-1079-477D-8D51-FFC83E82030F}"/>
              </a:ext>
            </a:extLst>
          </p:cNvPr>
          <p:cNvSpPr txBox="1"/>
          <p:nvPr/>
        </p:nvSpPr>
        <p:spPr>
          <a:xfrm>
            <a:off x="4343400" y="128150"/>
            <a:ext cx="2514600" cy="646331"/>
          </a:xfrm>
          <a:prstGeom prst="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endParaRPr lang="en-US" sz="3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436650-B9B6-43A5-9BD2-9911E296BC57}"/>
              </a:ext>
            </a:extLst>
          </p:cNvPr>
          <p:cNvSpPr txBox="1"/>
          <p:nvPr/>
        </p:nvSpPr>
        <p:spPr>
          <a:xfrm>
            <a:off x="4343400" y="11892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বেগের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15A292-4815-4613-8004-FF7711780F6C}"/>
                  </a:ext>
                </a:extLst>
              </p:cNvPr>
              <p:cNvSpPr txBox="1"/>
              <p:nvPr/>
            </p:nvSpPr>
            <p:spPr>
              <a:xfrm>
                <a:off x="260554" y="1143000"/>
                <a:ext cx="773223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ধরি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mভরের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একটিকে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𝒗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উপরের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দিকে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নিক্ষেপ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হলো।কেন্দ্র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r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দুরত্বে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মহাকর্ষ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15A292-4815-4613-8004-FF7711780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54" y="1143000"/>
                <a:ext cx="7732235" cy="1200329"/>
              </a:xfrm>
              <a:prstGeom prst="rect">
                <a:avLst/>
              </a:prstGeom>
              <a:blipFill>
                <a:blip r:embed="rId2"/>
                <a:stretch>
                  <a:fillRect l="-2445" t="-7143" r="-1656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A348C7F-1E6A-433D-B3EE-61DAFFA35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90" y="685800"/>
            <a:ext cx="4188772" cy="3581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38020D-86D9-4B0C-89E7-CB94B75C9A51}"/>
                  </a:ext>
                </a:extLst>
              </p:cNvPr>
              <p:cNvSpPr txBox="1"/>
              <p:nvPr/>
            </p:nvSpPr>
            <p:spPr>
              <a:xfrm>
                <a:off x="272844" y="2415340"/>
                <a:ext cx="3248307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F=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𝑮𝑴𝒎</m:t>
                        </m:r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38020D-86D9-4B0C-89E7-CB94B75C9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44" y="2415340"/>
                <a:ext cx="3248307" cy="889924"/>
              </a:xfrm>
              <a:prstGeom prst="rect">
                <a:avLst/>
              </a:prstGeom>
              <a:blipFill>
                <a:blip r:embed="rId4"/>
                <a:stretch>
                  <a:fillRect l="-5816" b="-1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6748BAA-1F0F-4994-A64A-C406EBF4912B}"/>
              </a:ext>
            </a:extLst>
          </p:cNvPr>
          <p:cNvSpPr txBox="1"/>
          <p:nvPr/>
        </p:nvSpPr>
        <p:spPr>
          <a:xfrm>
            <a:off x="260554" y="3200730"/>
            <a:ext cx="7732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এখানেM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বস্তুটিকে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ক্ষুদ্রাতিক্ষুদ্র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dr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কৃতকাজ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421F4A9-DE6E-44CE-A4C6-4169A70591FC}"/>
                  </a:ext>
                </a:extLst>
              </p:cNvPr>
              <p:cNvSpPr txBox="1"/>
              <p:nvPr/>
            </p:nvSpPr>
            <p:spPr>
              <a:xfrm>
                <a:off x="272844" y="4444419"/>
                <a:ext cx="3841956" cy="1452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dW=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Fdr</a:t>
                </a:r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Or,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dW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𝑮𝑴𝒎𝒅𝒓</m:t>
                        </m:r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421F4A9-DE6E-44CE-A4C6-4169A7059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44" y="4444419"/>
                <a:ext cx="3841956" cy="1452321"/>
              </a:xfrm>
              <a:prstGeom prst="rect">
                <a:avLst/>
              </a:prstGeom>
              <a:blipFill>
                <a:blip r:embed="rId5"/>
                <a:stretch>
                  <a:fillRect l="-4921" t="-6303" b="-9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37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Internal Storage 2">
            <a:extLst>
              <a:ext uri="{FF2B5EF4-FFF2-40B4-BE49-F238E27FC236}">
                <a16:creationId xmlns:a16="http://schemas.microsoft.com/office/drawing/2014/main" id="{3834D0F3-4BEE-433A-A4A5-19C1F26A3CF2}"/>
              </a:ext>
            </a:extLst>
          </p:cNvPr>
          <p:cNvSpPr/>
          <p:nvPr/>
        </p:nvSpPr>
        <p:spPr>
          <a:xfrm>
            <a:off x="0" y="0"/>
            <a:ext cx="3124200" cy="609600"/>
          </a:xfrm>
          <a:prstGeom prst="flowChartInternalStorage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2ADBC1-9138-4638-AFDE-218AE98ADDE5}"/>
              </a:ext>
            </a:extLst>
          </p:cNvPr>
          <p:cNvSpPr txBox="1"/>
          <p:nvPr/>
        </p:nvSpPr>
        <p:spPr>
          <a:xfrm>
            <a:off x="228600" y="22611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B8045-AFF6-4056-A316-E5DAC1F6E880}"/>
              </a:ext>
            </a:extLst>
          </p:cNvPr>
          <p:cNvSpPr txBox="1"/>
          <p:nvPr/>
        </p:nvSpPr>
        <p:spPr>
          <a:xfrm>
            <a:off x="3365090" y="68777"/>
            <a:ext cx="8598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বস্তুটিকে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ভূপৃস্ট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A48D0E-3709-407E-A194-9EEAB3AF2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615446"/>
            <a:ext cx="4686731" cy="32856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68CB54-A1EE-40FE-AFB5-83EAA50D7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" y="664931"/>
            <a:ext cx="6629400" cy="29505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CA53D4-33EA-4487-8078-3FA998A3F0D6}"/>
              </a:ext>
            </a:extLst>
          </p:cNvPr>
          <p:cNvSpPr txBox="1"/>
          <p:nvPr/>
        </p:nvSpPr>
        <p:spPr>
          <a:xfrm>
            <a:off x="50390" y="3615445"/>
            <a:ext cx="7493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বস্তুটিকে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কাটিয়ে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মহাশূন্যে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গতিশক্তির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438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477626AD-2D4D-4D4E-8BB7-A6C303D47A5F}"/>
              </a:ext>
            </a:extLst>
          </p:cNvPr>
          <p:cNvSpPr/>
          <p:nvPr/>
        </p:nvSpPr>
        <p:spPr>
          <a:xfrm>
            <a:off x="5029200" y="381000"/>
            <a:ext cx="3352800" cy="1219200"/>
          </a:xfrm>
          <a:prstGeom prst="rightArrow">
            <a:avLst/>
          </a:prstGeom>
          <a:solidFill>
            <a:srgbClr val="99FFCC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116666-174A-40CA-8C91-8B53F3FCFBE8}"/>
              </a:ext>
            </a:extLst>
          </p:cNvPr>
          <p:cNvSpPr txBox="1"/>
          <p:nvPr/>
        </p:nvSpPr>
        <p:spPr>
          <a:xfrm>
            <a:off x="5067300" y="667435"/>
            <a:ext cx="278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মুক্তিবেগ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54DA23-BD25-4B91-8676-5320938843F2}"/>
                  </a:ext>
                </a:extLst>
              </p:cNvPr>
              <p:cNvSpPr txBox="1"/>
              <p:nvPr/>
            </p:nvSpPr>
            <p:spPr>
              <a:xfrm>
                <a:off x="914400" y="1597473"/>
                <a:ext cx="6781800" cy="366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বীর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solidFill>
                      <a:srgbClr val="00B050"/>
                    </a:solidFill>
                  </a:rPr>
                  <a:t>R=6.4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00B050"/>
                    </a:solidFill>
                  </a:rPr>
                  <a:t>m</a:t>
                </a:r>
              </a:p>
              <a:p>
                <a:r>
                  <a:rPr lang="en-US" sz="3600" b="1" dirty="0">
                    <a:solidFill>
                      <a:srgbClr val="00B050"/>
                    </a:solidFill>
                  </a:rPr>
                  <a:t>g=9.8 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3600" b="1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3600" b="1" dirty="0">
                    <a:solidFill>
                      <a:srgbClr val="00B050"/>
                    </a:solidFill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𝒈𝑹</m:t>
                        </m:r>
                      </m:e>
                    </m:rad>
                  </m:oMath>
                </a14:m>
                <a:r>
                  <a:rPr lang="en-US" sz="3600" b="1" dirty="0">
                    <a:solidFill>
                      <a:srgbClr val="00B050"/>
                    </a:solidFill>
                  </a:rPr>
                  <a:t> </a:t>
                </a:r>
              </a:p>
              <a:p>
                <a:r>
                  <a:rPr lang="en-US" sz="3600" b="1" dirty="0">
                    <a:solidFill>
                      <a:srgbClr val="00B050"/>
                    </a:solidFill>
                  </a:rPr>
                  <a:t>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36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36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</m:t>
                            </m:r>
                          </m:sup>
                        </m:sSup>
                      </m:e>
                    </m:rad>
                  </m:oMath>
                </a14:m>
                <a:endParaRPr lang="en-US" sz="3600" b="1" dirty="0">
                  <a:solidFill>
                    <a:srgbClr val="00B050"/>
                  </a:solidFill>
                </a:endParaRPr>
              </a:p>
              <a:p>
                <a:r>
                  <a:rPr lang="en-US" sz="3600" b="1" dirty="0">
                    <a:solidFill>
                      <a:srgbClr val="00B050"/>
                    </a:solidFill>
                  </a:rPr>
                  <a:t>    =11200 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3600" b="1" dirty="0">
                  <a:solidFill>
                    <a:srgbClr val="00B050"/>
                  </a:solidFill>
                </a:endParaRPr>
              </a:p>
              <a:p>
                <a:r>
                  <a:rPr lang="en-US" sz="3600" b="1" dirty="0">
                    <a:solidFill>
                      <a:srgbClr val="00B050"/>
                    </a:solidFill>
                  </a:rPr>
                  <a:t>    =11.2 km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54DA23-BD25-4B91-8676-532093884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597473"/>
                <a:ext cx="6781800" cy="3663054"/>
              </a:xfrm>
              <a:prstGeom prst="rect">
                <a:avLst/>
              </a:prstGeom>
              <a:blipFill>
                <a:blip r:embed="rId2"/>
                <a:stretch>
                  <a:fillRect l="-2695" t="-2329" b="-5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A15390-328A-423B-BEE3-78C2AF12A942}"/>
                  </a:ext>
                </a:extLst>
              </p:cNvPr>
              <p:cNvSpPr txBox="1"/>
              <p:nvPr/>
            </p:nvSpPr>
            <p:spPr>
              <a:xfrm>
                <a:off x="0" y="5260527"/>
                <a:ext cx="11887200" cy="121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নূন্যতম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solidFill>
                      <a:srgbClr val="00B050"/>
                    </a:solidFill>
                  </a:rPr>
                  <a:t>11.2 km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বেগে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খাড়া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উপরের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দিকে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নিক্ষেপ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আকর্ষণ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কাটিয়ে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মহাশুন্যে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যাবে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A15390-328A-423B-BEE3-78C2AF12A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60527"/>
                <a:ext cx="11887200" cy="1212896"/>
              </a:xfrm>
              <a:prstGeom prst="rect">
                <a:avLst/>
              </a:prstGeom>
              <a:blipFill>
                <a:blip r:embed="rId3"/>
                <a:stretch>
                  <a:fillRect l="-1538" t="-7538" b="-1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918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DA16297-11B9-474A-9AE3-34B27437AFF9}"/>
              </a:ext>
            </a:extLst>
          </p:cNvPr>
          <p:cNvSpPr/>
          <p:nvPr/>
        </p:nvSpPr>
        <p:spPr>
          <a:xfrm>
            <a:off x="4572000" y="762000"/>
            <a:ext cx="3048000" cy="914400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9FB7D-8605-4137-B24C-0CD2A8BE37D7}"/>
              </a:ext>
            </a:extLst>
          </p:cNvPr>
          <p:cNvSpPr txBox="1"/>
          <p:nvPr/>
        </p:nvSpPr>
        <p:spPr>
          <a:xfrm>
            <a:off x="4953000" y="77429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3F3641C4-115A-43A6-AB35-0F8368911B0C}"/>
              </a:ext>
            </a:extLst>
          </p:cNvPr>
          <p:cNvSpPr/>
          <p:nvPr/>
        </p:nvSpPr>
        <p:spPr>
          <a:xfrm>
            <a:off x="2362200" y="1905000"/>
            <a:ext cx="228600" cy="2286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D902A-3D83-4C37-B8DE-164F6E6F2E0E}"/>
              </a:ext>
            </a:extLst>
          </p:cNvPr>
          <p:cNvSpPr txBox="1"/>
          <p:nvPr/>
        </p:nvSpPr>
        <p:spPr>
          <a:xfrm>
            <a:off x="2608006" y="1739151"/>
            <a:ext cx="4080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9A957699-87D7-43FB-9905-A5FE7C9663C7}"/>
              </a:ext>
            </a:extLst>
          </p:cNvPr>
          <p:cNvSpPr/>
          <p:nvPr/>
        </p:nvSpPr>
        <p:spPr>
          <a:xfrm>
            <a:off x="2362200" y="2590800"/>
            <a:ext cx="228600" cy="2286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C4CD7E-FB0B-4116-8B8A-B378725A2C67}"/>
              </a:ext>
            </a:extLst>
          </p:cNvPr>
          <p:cNvSpPr txBox="1"/>
          <p:nvPr/>
        </p:nvSpPr>
        <p:spPr>
          <a:xfrm>
            <a:off x="2590800" y="2381935"/>
            <a:ext cx="3868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মুক্তিবেগ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625109C5-87DF-4022-AA6D-BF9CD3EC9CBB}"/>
              </a:ext>
            </a:extLst>
          </p:cNvPr>
          <p:cNvSpPr/>
          <p:nvPr/>
        </p:nvSpPr>
        <p:spPr>
          <a:xfrm>
            <a:off x="2362200" y="3256865"/>
            <a:ext cx="228600" cy="2286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4DB4E0-4BE9-4A5C-BF96-37675FB762FE}"/>
              </a:ext>
            </a:extLst>
          </p:cNvPr>
          <p:cNvSpPr txBox="1"/>
          <p:nvPr/>
        </p:nvSpPr>
        <p:spPr>
          <a:xfrm>
            <a:off x="2608006" y="3048000"/>
            <a:ext cx="501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মুক্তিবেগ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563190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:a16="http://schemas.microsoft.com/office/drawing/2014/main" id="{131856A9-7540-4A94-AEED-3261C907E4C7}"/>
              </a:ext>
            </a:extLst>
          </p:cNvPr>
          <p:cNvSpPr/>
          <p:nvPr/>
        </p:nvSpPr>
        <p:spPr>
          <a:xfrm rot="16200000">
            <a:off x="5448302" y="-723901"/>
            <a:ext cx="838200" cy="3200401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2D557-094C-4F40-AE76-039F901F9D57}"/>
              </a:ext>
            </a:extLst>
          </p:cNvPr>
          <p:cNvSpPr txBox="1"/>
          <p:nvPr/>
        </p:nvSpPr>
        <p:spPr>
          <a:xfrm>
            <a:off x="4876800" y="43753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D14718-6095-4C1A-9D26-5DCF211B6E98}"/>
              </a:ext>
            </a:extLst>
          </p:cNvPr>
          <p:cNvSpPr txBox="1"/>
          <p:nvPr/>
        </p:nvSpPr>
        <p:spPr>
          <a:xfrm>
            <a:off x="838200" y="3305352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দলঃপৃথিবীতে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মুক্তিবেগ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0739F6-6E53-4B7B-A6FE-591EDE321AD1}"/>
                  </a:ext>
                </a:extLst>
              </p:cNvPr>
              <p:cNvSpPr txBox="1"/>
              <p:nvPr/>
            </p:nvSpPr>
            <p:spPr>
              <a:xfrm>
                <a:off x="776750" y="4234677"/>
                <a:ext cx="10668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নীল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দলঃ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কোন</m:t>
                    </m:r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বস্তুর</m:t>
                    </m:r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মঙ্গলে</m:t>
                    </m:r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মুক্তিবেগ</m:t>
                    </m:r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ও</m:t>
                    </m:r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পৃথিবীতে</m:t>
                    </m:r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মুক্তিবেগের</m:t>
                    </m:r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তুলনা</m:t>
                    </m:r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কর।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0739F6-6E53-4B7B-A6FE-591EDE321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50" y="4234677"/>
                <a:ext cx="10668000" cy="646331"/>
              </a:xfrm>
              <a:prstGeom prst="rect">
                <a:avLst/>
              </a:prstGeom>
              <a:blipFill>
                <a:blip r:embed="rId2"/>
                <a:stretch>
                  <a:fillRect l="-1714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B4881E-95BB-408C-88D8-0A0A0924463C}"/>
                  </a:ext>
                </a:extLst>
              </p:cNvPr>
              <p:cNvSpPr txBox="1"/>
              <p:nvPr/>
            </p:nvSpPr>
            <p:spPr>
              <a:xfrm>
                <a:off x="838200" y="1590684"/>
                <a:ext cx="10668000" cy="1431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rgbClr val="00B050"/>
                    </a:solidFill>
                  </a:rPr>
                  <a:t>5.97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kg, 6378km.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মঙ্গলের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</a:t>
                </a:r>
                <a:r>
                  <a:rPr lang="en-US" sz="36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গুন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অর্ধেক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B4881E-95BB-408C-88D8-0A0A09244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90684"/>
                <a:ext cx="10668000" cy="1431674"/>
              </a:xfrm>
              <a:prstGeom prst="rect">
                <a:avLst/>
              </a:prstGeom>
              <a:blipFill>
                <a:blip r:embed="rId3"/>
                <a:stretch>
                  <a:fillRect l="-1771" t="-7234" r="-914" b="-8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956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:a16="http://schemas.microsoft.com/office/drawing/2014/main" id="{F63397AC-C673-4730-8EE0-A573783674F7}"/>
              </a:ext>
            </a:extLst>
          </p:cNvPr>
          <p:cNvSpPr/>
          <p:nvPr/>
        </p:nvSpPr>
        <p:spPr>
          <a:xfrm rot="16200000">
            <a:off x="6172200" y="1"/>
            <a:ext cx="685801" cy="1905000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06FC2-D2B7-48F0-B26B-083E418FC634}"/>
              </a:ext>
            </a:extLst>
          </p:cNvPr>
          <p:cNvSpPr txBox="1"/>
          <p:nvPr/>
        </p:nvSpPr>
        <p:spPr>
          <a:xfrm>
            <a:off x="5867399" y="609600"/>
            <a:ext cx="1447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9C40CC-A180-47EA-999D-C7D8BFEF9AD3}"/>
              </a:ext>
            </a:extLst>
          </p:cNvPr>
          <p:cNvSpPr/>
          <p:nvPr/>
        </p:nvSpPr>
        <p:spPr>
          <a:xfrm>
            <a:off x="457200" y="1416602"/>
            <a:ext cx="2286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E16591-7140-4558-B428-E16130236646}"/>
              </a:ext>
            </a:extLst>
          </p:cNvPr>
          <p:cNvSpPr txBox="1"/>
          <p:nvPr/>
        </p:nvSpPr>
        <p:spPr>
          <a:xfrm>
            <a:off x="685800" y="1391228"/>
            <a:ext cx="1135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বস্তুকণা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আকৃস্ট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খ)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গ)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চৌম্বক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D677D9-F3FB-410C-8650-CE0739B0E4A6}"/>
              </a:ext>
            </a:extLst>
          </p:cNvPr>
          <p:cNvSpPr/>
          <p:nvPr/>
        </p:nvSpPr>
        <p:spPr>
          <a:xfrm>
            <a:off x="491613" y="2747603"/>
            <a:ext cx="2286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0E743F-0760-4DC5-BDB4-C55BA9435E15}"/>
                  </a:ext>
                </a:extLst>
              </p:cNvPr>
              <p:cNvSpPr txBox="1"/>
              <p:nvPr/>
            </p:nvSpPr>
            <p:spPr>
              <a:xfrm>
                <a:off x="628036" y="2616931"/>
                <a:ext cx="114115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মুক্তিবেগের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7.30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km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খ)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11.2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km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গ)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13.5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km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ঘ)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km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0E743F-0760-4DC5-BDB4-C55BA9435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36" y="2616931"/>
                <a:ext cx="11411564" cy="1200329"/>
              </a:xfrm>
              <a:prstGeom prst="rect">
                <a:avLst/>
              </a:prstGeom>
              <a:blipFill>
                <a:blip r:embed="rId2"/>
                <a:stretch>
                  <a:fillRect l="-1603" t="-7614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86462A42-C66E-4BDE-A118-55C392533971}"/>
              </a:ext>
            </a:extLst>
          </p:cNvPr>
          <p:cNvSpPr/>
          <p:nvPr/>
        </p:nvSpPr>
        <p:spPr>
          <a:xfrm>
            <a:off x="473178" y="3963089"/>
            <a:ext cx="2286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4D105B-C595-4387-BA2D-5D72F2EFFE96}"/>
              </a:ext>
            </a:extLst>
          </p:cNvPr>
          <p:cNvSpPr txBox="1"/>
          <p:nvPr/>
        </p:nvSpPr>
        <p:spPr>
          <a:xfrm>
            <a:off x="801328" y="3886122"/>
            <a:ext cx="10095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সামন্তরিকের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মধ্যবিন্দুতে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খ)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মধ্যমাগুলোর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ছেদবিন্দুতে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ঘ)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কর্ণদ্বয়ের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ছেদবিন্দুতে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8195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rect Access Storage 1">
            <a:extLst>
              <a:ext uri="{FF2B5EF4-FFF2-40B4-BE49-F238E27FC236}">
                <a16:creationId xmlns:a16="http://schemas.microsoft.com/office/drawing/2014/main" id="{0405FB7D-F03A-4BA2-973F-E6D6DB8A38FF}"/>
              </a:ext>
            </a:extLst>
          </p:cNvPr>
          <p:cNvSpPr/>
          <p:nvPr/>
        </p:nvSpPr>
        <p:spPr>
          <a:xfrm>
            <a:off x="4343400" y="457200"/>
            <a:ext cx="3810000" cy="609600"/>
          </a:xfrm>
          <a:prstGeom prst="flowChartMagneticDrum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7BCE5F-86EF-455B-B5C8-D3A495DD0C97}"/>
              </a:ext>
            </a:extLst>
          </p:cNvPr>
          <p:cNvSpPr txBox="1"/>
          <p:nvPr/>
        </p:nvSpPr>
        <p:spPr>
          <a:xfrm>
            <a:off x="4800600" y="420329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3BB3ED-E529-4D2D-BC24-F19B6AF02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200400"/>
            <a:ext cx="2571750" cy="2228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618FBF-F69C-43F7-87B4-688CC3EE25D7}"/>
              </a:ext>
            </a:extLst>
          </p:cNvPr>
          <p:cNvSpPr txBox="1"/>
          <p:nvPr/>
        </p:nvSpPr>
        <p:spPr>
          <a:xfrm>
            <a:off x="1981200" y="1319572"/>
            <a:ext cx="8058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মুক্তিবেগ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471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95B23390-6280-49F2-BDBA-37DF46A78FEE}"/>
              </a:ext>
            </a:extLst>
          </p:cNvPr>
          <p:cNvSpPr/>
          <p:nvPr/>
        </p:nvSpPr>
        <p:spPr>
          <a:xfrm>
            <a:off x="4038600" y="678528"/>
            <a:ext cx="3048000" cy="990600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05EFF-40FC-4BC6-86AD-5F9749E48BBE}"/>
              </a:ext>
            </a:extLst>
          </p:cNvPr>
          <p:cNvSpPr txBox="1"/>
          <p:nvPr/>
        </p:nvSpPr>
        <p:spPr>
          <a:xfrm>
            <a:off x="4610100" y="781734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623AB-81D3-4D94-893F-6A0791E55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6" y="2362201"/>
            <a:ext cx="1971675" cy="2524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13B43-EB76-43F1-B9CA-66DAF606B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3" y="2394156"/>
            <a:ext cx="1914525" cy="2524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87EF7F-395C-4AE0-97C3-57C3657838B8}"/>
              </a:ext>
            </a:extLst>
          </p:cNvPr>
          <p:cNvSpPr txBox="1"/>
          <p:nvPr/>
        </p:nvSpPr>
        <p:spPr>
          <a:xfrm>
            <a:off x="4343400" y="3347885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9792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9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0" y="515036"/>
            <a:ext cx="2133600" cy="27611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04800" y="1972235"/>
            <a:ext cx="9067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রাজেন্দ্র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দাস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দারুচ্ছুন্না</a:t>
            </a: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কামিল মাদরাসা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rajendrac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8832" y="6412468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Habiganj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Eschool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AC85C-781D-479B-97F5-5AE05BF9DACE}"/>
              </a:ext>
            </a:extLst>
          </p:cNvPr>
          <p:cNvSpPr txBox="1"/>
          <p:nvPr/>
        </p:nvSpPr>
        <p:spPr>
          <a:xfrm>
            <a:off x="4644714" y="515036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পরিচিতিঃ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347D6D0-8BA0-4748-9632-D6313A48A5A2}"/>
              </a:ext>
            </a:extLst>
          </p:cNvPr>
          <p:cNvSpPr/>
          <p:nvPr/>
        </p:nvSpPr>
        <p:spPr>
          <a:xfrm>
            <a:off x="2743200" y="1549051"/>
            <a:ext cx="3962400" cy="137160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1904-BD48-44B3-A4B3-2D79FF711524}"/>
              </a:ext>
            </a:extLst>
          </p:cNvPr>
          <p:cNvSpPr txBox="1"/>
          <p:nvPr/>
        </p:nvSpPr>
        <p:spPr>
          <a:xfrm>
            <a:off x="3314700" y="1827705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FB986-AC56-4001-9BBC-35F9243E0122}"/>
              </a:ext>
            </a:extLst>
          </p:cNvPr>
          <p:cNvSpPr txBox="1"/>
          <p:nvPr/>
        </p:nvSpPr>
        <p:spPr>
          <a:xfrm>
            <a:off x="2667000" y="3698784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1853-9A46-416A-8CE6-F8644DF30ACF}"/>
              </a:ext>
            </a:extLst>
          </p:cNvPr>
          <p:cNvSpPr txBox="1"/>
          <p:nvPr/>
        </p:nvSpPr>
        <p:spPr>
          <a:xfrm>
            <a:off x="2743200" y="292065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03127-801B-447F-A4D2-5F09D4C42B4A}"/>
              </a:ext>
            </a:extLst>
          </p:cNvPr>
          <p:cNvSpPr txBox="1"/>
          <p:nvPr/>
        </p:nvSpPr>
        <p:spPr>
          <a:xfrm>
            <a:off x="1981200" y="4401762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৬স্ট  “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”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10DD8-1FF4-4AB4-8E64-3DC8948EB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1" y="1295400"/>
            <a:ext cx="26288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7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29C356-FE37-423F-A68D-A3498525512E}"/>
              </a:ext>
            </a:extLst>
          </p:cNvPr>
          <p:cNvSpPr txBox="1"/>
          <p:nvPr/>
        </p:nvSpPr>
        <p:spPr>
          <a:xfrm>
            <a:off x="2057400" y="448615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A396-E23C-4914-8C6F-E2CCA5075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64574"/>
            <a:ext cx="4191000" cy="4328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5A827F-42E6-4169-A207-2CEF4F047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19" y="1270837"/>
            <a:ext cx="5257800" cy="43225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0D7F60-AEAC-41D6-B357-E50213FF5CB7}"/>
              </a:ext>
            </a:extLst>
          </p:cNvPr>
          <p:cNvSpPr txBox="1"/>
          <p:nvPr/>
        </p:nvSpPr>
        <p:spPr>
          <a:xfrm>
            <a:off x="990600" y="5593425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03D71-C80F-46EF-B877-933889E9FBB5}"/>
              </a:ext>
            </a:extLst>
          </p:cNvPr>
          <p:cNvSpPr txBox="1"/>
          <p:nvPr/>
        </p:nvSpPr>
        <p:spPr>
          <a:xfrm>
            <a:off x="7429502" y="5593425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মুক্তিবেগ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5D2A02-D067-41FE-AFEA-D7B35E216C11}"/>
              </a:ext>
            </a:extLst>
          </p:cNvPr>
          <p:cNvSpPr/>
          <p:nvPr/>
        </p:nvSpPr>
        <p:spPr>
          <a:xfrm>
            <a:off x="4495800" y="457200"/>
            <a:ext cx="33528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ঘোষনাঃ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91DBE2-6DE6-4B3D-89BE-8379D6870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1524000"/>
            <a:ext cx="4648200" cy="3486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2DBC88-CCE3-41BD-9FE2-6EEB7DB4AE9A}"/>
              </a:ext>
            </a:extLst>
          </p:cNvPr>
          <p:cNvSpPr txBox="1"/>
          <p:nvPr/>
        </p:nvSpPr>
        <p:spPr>
          <a:xfrm>
            <a:off x="4991100" y="5334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575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699A5D4-2CA0-4C2E-A44C-E50391FDB894}"/>
              </a:ext>
            </a:extLst>
          </p:cNvPr>
          <p:cNvSpPr/>
          <p:nvPr/>
        </p:nvSpPr>
        <p:spPr>
          <a:xfrm>
            <a:off x="2895600" y="2743200"/>
            <a:ext cx="6705600" cy="2209800"/>
          </a:xfrm>
          <a:prstGeom prst="flowChartAlternateProcess">
            <a:avLst/>
          </a:prstGeom>
          <a:solidFill>
            <a:schemeClr val="bg2"/>
          </a:solidFill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Flowchart: Direct Access Storage 2">
            <a:extLst>
              <a:ext uri="{FF2B5EF4-FFF2-40B4-BE49-F238E27FC236}">
                <a16:creationId xmlns:a16="http://schemas.microsoft.com/office/drawing/2014/main" id="{AFC1CAFA-AB14-4EB8-9764-865537B30E6F}"/>
              </a:ext>
            </a:extLst>
          </p:cNvPr>
          <p:cNvSpPr/>
          <p:nvPr/>
        </p:nvSpPr>
        <p:spPr>
          <a:xfrm>
            <a:off x="3254679" y="3050088"/>
            <a:ext cx="479121" cy="378912"/>
          </a:xfrm>
          <a:prstGeom prst="flowChartMagneticDrum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834986-4C75-4D97-ACEF-D907B446CA34}"/>
              </a:ext>
            </a:extLst>
          </p:cNvPr>
          <p:cNvSpPr txBox="1"/>
          <p:nvPr/>
        </p:nvSpPr>
        <p:spPr>
          <a:xfrm>
            <a:off x="3048000" y="1298916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পেরেছো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46CC2F-4DD2-4C9E-9F16-4D1D679D6266}"/>
              </a:ext>
            </a:extLst>
          </p:cNvPr>
          <p:cNvSpPr txBox="1"/>
          <p:nvPr/>
        </p:nvSpPr>
        <p:spPr>
          <a:xfrm>
            <a:off x="3962400" y="2805218"/>
            <a:ext cx="579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</a:p>
          <a:p>
            <a:pPr algn="l"/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488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1A05A6-9A5B-48A0-894F-B2E5CF9945FC}"/>
              </a:ext>
            </a:extLst>
          </p:cNvPr>
          <p:cNvSpPr txBox="1"/>
          <p:nvPr/>
        </p:nvSpPr>
        <p:spPr>
          <a:xfrm rot="10800000" flipV="1">
            <a:off x="5029200" y="652046"/>
            <a:ext cx="224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শিখণ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--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F69E3CE-67FE-48B0-8B33-91671E1B5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944625"/>
              </p:ext>
            </p:extLst>
          </p:nvPr>
        </p:nvGraphicFramePr>
        <p:xfrm>
          <a:off x="2112063" y="1524000"/>
          <a:ext cx="8077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387D2EB-29FA-477A-B005-86AB49833F95}"/>
              </a:ext>
            </a:extLst>
          </p:cNvPr>
          <p:cNvSpPr txBox="1"/>
          <p:nvPr/>
        </p:nvSpPr>
        <p:spPr>
          <a:xfrm>
            <a:off x="4648200" y="152400"/>
            <a:ext cx="2324100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2DAF06-3CB5-4DB3-BE56-248F46D02009}"/>
              </a:ext>
            </a:extLst>
          </p:cNvPr>
          <p:cNvSpPr txBox="1"/>
          <p:nvPr/>
        </p:nvSpPr>
        <p:spPr>
          <a:xfrm>
            <a:off x="609600" y="1981200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যেভাবেই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ভেতরে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33582A-9B5D-4C11-A5DD-A92B413B8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524000"/>
            <a:ext cx="3916592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70C6BE-437B-47B4-96C7-530A9361E181}"/>
              </a:ext>
            </a:extLst>
          </p:cNvPr>
          <p:cNvSpPr txBox="1"/>
          <p:nvPr/>
        </p:nvSpPr>
        <p:spPr>
          <a:xfrm>
            <a:off x="3900966" y="104574"/>
            <a:ext cx="4390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কেন্দ্রঃ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724E92-7AE5-4CA7-A40B-F36E864D1430}"/>
              </a:ext>
            </a:extLst>
          </p:cNvPr>
          <p:cNvSpPr txBox="1"/>
          <p:nvPr/>
        </p:nvSpPr>
        <p:spPr>
          <a:xfrm>
            <a:off x="-22964" y="3407903"/>
            <a:ext cx="1165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বৃত্তের,আংটির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265FA7-BDE5-45E4-B983-DB1ABDD89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736291"/>
            <a:ext cx="5565588" cy="24847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F95444-79D3-4507-B02F-01960A9CFC9A}"/>
              </a:ext>
            </a:extLst>
          </p:cNvPr>
          <p:cNvSpPr txBox="1"/>
          <p:nvPr/>
        </p:nvSpPr>
        <p:spPr>
          <a:xfrm>
            <a:off x="-37578" y="4042555"/>
            <a:ext cx="1249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সামন্তরিক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কর্ণদ্বয়ের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B61FB9-FF6E-4481-8EC9-A6C9AE0995D0}"/>
              </a:ext>
            </a:extLst>
          </p:cNvPr>
          <p:cNvSpPr txBox="1"/>
          <p:nvPr/>
        </p:nvSpPr>
        <p:spPr>
          <a:xfrm>
            <a:off x="-37578" y="4651284"/>
            <a:ext cx="1249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ত্রিভুজাকৃতির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মধ্যমাগুলো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132837-72BA-4AC3-A324-E1E4E4208780}"/>
              </a:ext>
            </a:extLst>
          </p:cNvPr>
          <p:cNvSpPr txBox="1"/>
          <p:nvPr/>
        </p:nvSpPr>
        <p:spPr>
          <a:xfrm>
            <a:off x="0" y="5206390"/>
            <a:ext cx="1249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বেলনাকৃতি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মধ্যবিন্দুতে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528F74-EBF7-4074-97FB-89F83A584F12}"/>
              </a:ext>
            </a:extLst>
          </p:cNvPr>
          <p:cNvSpPr txBox="1"/>
          <p:nvPr/>
        </p:nvSpPr>
        <p:spPr>
          <a:xfrm>
            <a:off x="-22964" y="5929003"/>
            <a:ext cx="12062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দণ্ডের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মধ্যবিন্দুই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897763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>
        <a:solidFill>
          <a:srgbClr val="00B0F0"/>
        </a:solidFill>
      </a:spPr>
      <a:bodyPr rtlCol="0" anchor="ctr"/>
      <a:lstStyle>
        <a:defPPr algn="ctr">
          <a:defRPr sz="4000" b="1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2330</TotalTime>
  <Words>556</Words>
  <Application>Microsoft Office PowerPoint</Application>
  <PresentationFormat>Widescreen</PresentationFormat>
  <Paragraphs>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Cambria Math</vt:lpstr>
      <vt:lpstr>Garamond</vt:lpstr>
      <vt:lpstr>NikoshBAN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55</cp:revision>
  <dcterms:created xsi:type="dcterms:W3CDTF">2006-08-16T00:00:00Z</dcterms:created>
  <dcterms:modified xsi:type="dcterms:W3CDTF">2021-08-11T19:23:34Z</dcterms:modified>
</cp:coreProperties>
</file>