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0" r:id="rId5"/>
    <p:sldId id="262" r:id="rId6"/>
    <p:sldId id="263" r:id="rId7"/>
    <p:sldId id="271" r:id="rId8"/>
    <p:sldId id="260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677"/>
    <a:srgbClr val="613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1B4D-91A5-4D1A-A562-EE29C1D1F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AED4F-D120-493F-92D5-4761A636D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070A-8392-4D0C-8991-8D68499D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5003-2097-4C73-809A-601B3FC9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7DF6-57CB-4816-92DF-86BF962A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1768-A567-4231-A261-0F07112B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B2F4-9A11-4B20-9B06-E4AEB281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E77B-B10F-4F86-9E32-E4E8B88D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C472-12D4-4454-AA56-7CBDFC3B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6793-6782-441B-99E1-229417C5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934B0-7B70-4F96-AF47-C965B9E11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84E78-402C-4749-918D-340E94518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0AFC-7902-4C74-982C-E73FA9C4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6032-E6B5-4E25-8B95-B2099C7D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8F2B-AAA1-4D9A-B4C5-C3AF3878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980E-1431-4854-A84C-FCCCEA5F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C8D4-D751-4C00-948C-607AE0BD2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086BD-86CD-45B9-98B2-6373847C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0626-DACC-4114-9536-9D376933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EB23-47E9-438D-984C-8EA231D5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A388-3574-448C-8C54-CA3FD7A9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30A6B-FC84-413A-8E90-46B89BC3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8D0C-7744-4E8B-8992-50292D39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D2F8B-56F2-42BE-8286-AD0AE600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37E8-1D30-47CF-AA28-F261B888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04DD-9346-4235-8220-0C891242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859B-BAA7-4B52-AD42-E553B46BC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F630B-B939-467B-97D5-DA76F51BE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F4FC0-EB3C-4B60-91A5-0B94AABC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79A4A-7232-4773-9433-A4A9890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0B89E-B184-482A-82FA-5FDE007A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0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9A0E-84A0-4BD7-9582-68D6F29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D58B-D6CD-414B-BC7A-B48552E4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F5264-3D9C-4827-BB8F-A78D8D96B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C24F3-2872-40EB-9EA8-2ED6563F2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B5D2C-5EBC-4495-8B58-2E7813AEA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D4EC2-FBC0-4458-8C52-9D4B9A5F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FA04A-ED6A-43EA-9D67-8C936787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D34DE-E437-46FD-8564-3367261F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D867-CCF5-4044-B18F-079FB957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38D46-9BA1-4EEE-ACF0-71039898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8A5E4-E5DA-452F-B07F-EFC30385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0068-5A31-4BC0-B2B2-0C668F07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8609C-7D95-4C86-859C-337CDAF1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69A3A-4402-4F87-B769-4E8F99E5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273AB-43CC-4756-B540-A14C6DE9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9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DF43-CDFE-40BD-AF6E-89D5E3DB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CF9F5-14D6-4BD8-B2B9-7CD7AFAF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39900-63FF-482D-9B6E-9BC0B557C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48BBE-5F02-443F-A793-B553F2E5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7AED-DA80-40FD-B27A-0BCDDD93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D8557-0443-479A-A7C0-B76E1987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3FB7-D3B0-4157-9DF8-A59B63B8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67A27-07C1-4401-AB2B-5833ACD9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06B9E-1A47-405C-9D03-06F68FBB8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7654-8C88-43EF-8F5E-E381CA3D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7F6CC-8A27-4A17-BF49-0C3777FC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E3D54-7253-48FE-8B3F-9BD5A917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EA72D-158F-45E2-8816-923BFCF8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0B2A-38B1-4007-BADC-3C84500E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EF4BF-A716-47D5-AD3C-6C22D4096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82D7-E60D-4061-BD37-B1E41948EB06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DBDE3-2D5E-4CD0-8250-C9A0B7FD2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0595-FBF9-4B48-BB89-5C7E83C25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C3C9-D6B1-4496-97F0-11DCDFDB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EA0F6E-03DA-463F-9499-F0B4760F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02" y="0"/>
            <a:ext cx="62801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9B5E6-C546-4BC0-90B1-D5EA23C28337}"/>
              </a:ext>
            </a:extLst>
          </p:cNvPr>
          <p:cNvSpPr txBox="1"/>
          <p:nvPr/>
        </p:nvSpPr>
        <p:spPr>
          <a:xfrm>
            <a:off x="276963" y="1099930"/>
            <a:ext cx="58190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3800" b="1" dirty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13800" b="1" dirty="0">
              <a:ln w="28575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BA1DE-91EA-4406-9017-F6B941D3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0179B-F1E5-45E3-BEB6-67EB85CDAEEC}"/>
              </a:ext>
            </a:extLst>
          </p:cNvPr>
          <p:cNvSpPr txBox="1"/>
          <p:nvPr/>
        </p:nvSpPr>
        <p:spPr>
          <a:xfrm>
            <a:off x="3564835" y="1905506"/>
            <a:ext cx="4757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solidFill>
                  <a:srgbClr val="771677"/>
                </a:solidFill>
                <a:latin typeface="Ekushey Lal Sabuj" panose="02000503000000020004" pitchFamily="2" charset="0"/>
                <a:cs typeface="Ekushey Lal Sabuj" panose="02000503000000020004" pitchFamily="2" charset="0"/>
              </a:rPr>
              <a:t>সবাইকে ধন্যবাদ </a:t>
            </a:r>
            <a:endParaRPr lang="en-US" sz="9600" b="1" dirty="0">
              <a:solidFill>
                <a:srgbClr val="771677"/>
              </a:solidFill>
              <a:latin typeface="Ekushey Lal Sabuj" panose="02000503000000020004" pitchFamily="2" charset="0"/>
              <a:cs typeface="Ekushey Lal Sabuj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D927B-76B7-427B-A35B-207F2A35A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7150C-848C-48B2-8469-C9BEF85FB51D}"/>
              </a:ext>
            </a:extLst>
          </p:cNvPr>
          <p:cNvSpPr txBox="1"/>
          <p:nvPr/>
        </p:nvSpPr>
        <p:spPr>
          <a:xfrm>
            <a:off x="1205948" y="1597754"/>
            <a:ext cx="5526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নিগার সুলতানা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পিয়ারপুর সরকারি প্রাথমিক বিদ্যালয়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ফরিদপুর সদর, ফরিদপুর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nigar.dipty@gmail.com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8F166-E941-4122-95CC-8CA03E83B91B}"/>
              </a:ext>
            </a:extLst>
          </p:cNvPr>
          <p:cNvSpPr txBox="1"/>
          <p:nvPr/>
        </p:nvSpPr>
        <p:spPr>
          <a:xfrm>
            <a:off x="6467063" y="2616150"/>
            <a:ext cx="6202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মোবাইল ফোন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অনুশীলনীর ৫, ৬ নং  প্রশ্ন।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3B8DB-42C6-4F73-988C-5226EAD5EA3A}"/>
              </a:ext>
            </a:extLst>
          </p:cNvPr>
          <p:cNvSpPr txBox="1"/>
          <p:nvPr/>
        </p:nvSpPr>
        <p:spPr>
          <a:xfrm>
            <a:off x="4306957" y="31805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C4B611-2E75-4B82-B881-F2B70A90A351}"/>
              </a:ext>
            </a:extLst>
          </p:cNvPr>
          <p:cNvSpPr txBox="1"/>
          <p:nvPr/>
        </p:nvSpPr>
        <p:spPr>
          <a:xfrm>
            <a:off x="1497495" y="748031"/>
            <a:ext cx="101379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শোনাঃ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১.১.২ বর্ণ ও যুক্তবর্ণসহযোগে তৈরি শব্দ শুনে স্পষ্ট ও শুদ্ধভাবে বলতে  পারবে।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বলাঃ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১.১.১ যুক্তবর্ণ দিয়ে গঠিত শব্দ স্পষ্ট ও শুদ্ধভাবে বলতে পারবে।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পড়াঃ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১.৩.১ যুক্তব্যঞ্জন স্পষ্ট ও শুদ্ধ উচ্চারণে পড়তে পারবে।</a:t>
            </a:r>
          </a:p>
          <a:p>
            <a:endParaRPr lang="bn-IN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লেখাঃ</a:t>
            </a:r>
          </a:p>
          <a:p>
            <a:r>
              <a:rPr lang="bn-IN" sz="2400" b="1" dirty="0">
                <a:solidFill>
                  <a:srgbClr val="002060"/>
                </a:solidFill>
                <a:latin typeface="Ekushey Ananta" panose="02000503000000020004" pitchFamily="2" charset="0"/>
                <a:cs typeface="Ekushey Ananta" panose="02000503000000020004" pitchFamily="2" charset="0"/>
              </a:rPr>
              <a:t>১.৪.১ যুক্তব্যঞ্জন ভেঙ্গে লিখতে পারবে।</a:t>
            </a:r>
            <a:endParaRPr lang="en-US" sz="2400" b="1" dirty="0">
              <a:solidFill>
                <a:srgbClr val="002060"/>
              </a:solidFill>
              <a:latin typeface="Ekushey Ananta" panose="02000503000000020004" pitchFamily="2" charset="0"/>
              <a:cs typeface="Ekushey Ananta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A9976-42F7-4DDD-AD3B-1BCBBE83E5D8}"/>
              </a:ext>
            </a:extLst>
          </p:cNvPr>
          <p:cNvSpPr txBox="1"/>
          <p:nvPr/>
        </p:nvSpPr>
        <p:spPr>
          <a:xfrm>
            <a:off x="5261112" y="66841"/>
            <a:ext cx="261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77167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31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C53ED-FFB2-4DFD-BF78-68932F0C2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2708" r="5933" b="10471"/>
          <a:stretch/>
        </p:blipFill>
        <p:spPr>
          <a:xfrm>
            <a:off x="0" y="0"/>
            <a:ext cx="121874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E72DB-9206-46CE-9C32-0870BB59C416}"/>
              </a:ext>
            </a:extLst>
          </p:cNvPr>
          <p:cNvSpPr txBox="1"/>
          <p:nvPr/>
        </p:nvSpPr>
        <p:spPr>
          <a:xfrm>
            <a:off x="947529" y="1282941"/>
            <a:ext cx="104890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ঠিকমতো কাজ করার জন্য এলাকাজুড়ে কী বসানো হয়?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ঠিকমতো কাজ করার জন্য এলাকাজুড়ে</a:t>
            </a:r>
          </a:p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শক্তিশালী বেতার টাওয়ার বসানো হয়।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টাওয়ার গুলো একটি অন্যটির সাথে যোগাযোগের জন্য কী তৈরি করে?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টাওয়ার গুলো একটি অন্যটির সাথে যোগাযোগের জন্য</a:t>
            </a:r>
          </a:p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অদৃশ্য জাল ( নেটওয়ার্ক) তৈরি করে।</a:t>
            </a:r>
          </a:p>
        </p:txBody>
      </p:sp>
    </p:spTree>
    <p:extLst>
      <p:ext uri="{BB962C8B-B14F-4D97-AF65-F5344CB8AC3E}">
        <p14:creationId xmlns:p14="http://schemas.microsoft.com/office/powerpoint/2010/main" val="37583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D203C-69D1-47C4-8903-6B6E0DF8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1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CF9FE-C1E4-43A6-BE04-449FD68EA14F}"/>
              </a:ext>
            </a:extLst>
          </p:cNvPr>
          <p:cNvSpPr txBox="1"/>
          <p:nvPr/>
        </p:nvSpPr>
        <p:spPr>
          <a:xfrm>
            <a:off x="1404730" y="2080591"/>
            <a:ext cx="89452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মোবাইল ফোন আজকের দিনে কী কী কাজে লাগে?</a:t>
            </a:r>
          </a:p>
          <a:p>
            <a:pPr algn="l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326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দিয়ে গণনা করা যায়, খোঁজ খবর নেয়া যায়, ছবি তোলা যায়, এস এম এস করা যায়, ভিডিও দেখা যায়, গান শোনা যায়, টাকা পাঠানো যায়, সিনেমা দেখা যায়।</a:t>
            </a:r>
          </a:p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2EBFF-B873-497D-AB79-EDA8E1111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1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66E36-1762-4F6E-AB95-BAB390B05BBA}"/>
              </a:ext>
            </a:extLst>
          </p:cNvPr>
          <p:cNvSpPr txBox="1"/>
          <p:nvPr/>
        </p:nvSpPr>
        <p:spPr>
          <a:xfrm>
            <a:off x="1815548" y="2093843"/>
            <a:ext cx="7898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মোবাইল ফোন উদ্ভাবনের জন্য কারা কারা কাজ করেছেন?</a:t>
            </a:r>
          </a:p>
          <a:p>
            <a:pPr algn="l"/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b="1" dirty="0">
                <a:solidFill>
                  <a:srgbClr val="326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উদ্ভাবনের জন্য বিখ্যাত বিজ্ঞানী আলেকজান্ডার গ্রাহাম বেল, টমাস অগাস্টাস, মার্টিন কুপার কাজ করেছেন। </a:t>
            </a:r>
          </a:p>
        </p:txBody>
      </p:sp>
    </p:spTree>
    <p:extLst>
      <p:ext uri="{BB962C8B-B14F-4D97-AF65-F5344CB8AC3E}">
        <p14:creationId xmlns:p14="http://schemas.microsoft.com/office/powerpoint/2010/main" val="35162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D8FD0-240C-4504-8FED-0D4E3B55A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58" y="5765"/>
            <a:ext cx="6282642" cy="6845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BB1DC-FE27-4A53-A4C9-5DDF37DB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12" y="6625"/>
            <a:ext cx="6001588" cy="68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5037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B8548-CF7E-469F-995C-33CC4CB7B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7998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7CD61-DF87-466F-87E1-BA9849BE7F62}"/>
              </a:ext>
            </a:extLst>
          </p:cNvPr>
          <p:cNvSpPr txBox="1"/>
          <p:nvPr/>
        </p:nvSpPr>
        <p:spPr>
          <a:xfrm>
            <a:off x="3697357" y="238539"/>
            <a:ext cx="538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৫ নম্বর প্রশ্নের উত্তর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6AC51-9882-47BB-9131-304EA708BA34}"/>
              </a:ext>
            </a:extLst>
          </p:cNvPr>
          <p:cNvSpPr txBox="1"/>
          <p:nvPr/>
        </p:nvSpPr>
        <p:spPr>
          <a:xfrm>
            <a:off x="2809461" y="1393834"/>
            <a:ext cx="2451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গ্রাহাম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মুহূর্তের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8E7AF-0911-4454-848D-E312E21627FD}"/>
              </a:ext>
            </a:extLst>
          </p:cNvPr>
          <p:cNvSpPr txBox="1"/>
          <p:nvPr/>
        </p:nvSpPr>
        <p:spPr>
          <a:xfrm>
            <a:off x="7752522" y="1393834"/>
            <a:ext cx="426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টাওয়ার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F329F-8C09-4BEB-AD9D-A69103510665}"/>
              </a:ext>
            </a:extLst>
          </p:cNvPr>
          <p:cNvCxnSpPr>
            <a:cxnSpLocks/>
          </p:cNvCxnSpPr>
          <p:nvPr/>
        </p:nvCxnSpPr>
        <p:spPr>
          <a:xfrm>
            <a:off x="4346713" y="1736035"/>
            <a:ext cx="3405809" cy="421419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875A02-0354-43C4-A2ED-C11B8F974D11}"/>
              </a:ext>
            </a:extLst>
          </p:cNvPr>
          <p:cNvCxnSpPr/>
          <p:nvPr/>
        </p:nvCxnSpPr>
        <p:spPr>
          <a:xfrm>
            <a:off x="4035287" y="2385391"/>
            <a:ext cx="3717235" cy="176253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214955-4066-48C0-A1A6-F41431FD433D}"/>
              </a:ext>
            </a:extLst>
          </p:cNvPr>
          <p:cNvCxnSpPr/>
          <p:nvPr/>
        </p:nvCxnSpPr>
        <p:spPr>
          <a:xfrm>
            <a:off x="4035287" y="3021496"/>
            <a:ext cx="3717235" cy="173603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654F25-BA4B-49D4-A6BD-8E2EFF5DD88E}"/>
              </a:ext>
            </a:extLst>
          </p:cNvPr>
          <p:cNvCxnSpPr/>
          <p:nvPr/>
        </p:nvCxnSpPr>
        <p:spPr>
          <a:xfrm flipV="1">
            <a:off x="4505739" y="1736035"/>
            <a:ext cx="3246783" cy="18288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494934-75F0-4895-B927-C115F932F618}"/>
              </a:ext>
            </a:extLst>
          </p:cNvPr>
          <p:cNvCxnSpPr>
            <a:cxnSpLocks/>
          </p:cNvCxnSpPr>
          <p:nvPr/>
        </p:nvCxnSpPr>
        <p:spPr>
          <a:xfrm flipV="1">
            <a:off x="4035287" y="2385391"/>
            <a:ext cx="3717235" cy="176254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D42D0A1-1F0D-405E-8CAE-FF6A5D7DFDAC}"/>
              </a:ext>
            </a:extLst>
          </p:cNvPr>
          <p:cNvCxnSpPr/>
          <p:nvPr/>
        </p:nvCxnSpPr>
        <p:spPr>
          <a:xfrm>
            <a:off x="4187687" y="4757530"/>
            <a:ext cx="3564835" cy="63610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514A05-1FA2-408D-B98D-C2C64ABA7EDB}"/>
              </a:ext>
            </a:extLst>
          </p:cNvPr>
          <p:cNvCxnSpPr>
            <a:cxnSpLocks/>
          </p:cNvCxnSpPr>
          <p:nvPr/>
        </p:nvCxnSpPr>
        <p:spPr>
          <a:xfrm flipV="1">
            <a:off x="4426225" y="3021496"/>
            <a:ext cx="3326297" cy="238539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40AF86-7D49-4049-878B-C88ED2AAD809}"/>
              </a:ext>
            </a:extLst>
          </p:cNvPr>
          <p:cNvCxnSpPr/>
          <p:nvPr/>
        </p:nvCxnSpPr>
        <p:spPr>
          <a:xfrm flipV="1">
            <a:off x="4111486" y="3531703"/>
            <a:ext cx="3717235" cy="253116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8F8DE-277E-4813-BB37-EFCF0CBA1BF7}"/>
              </a:ext>
            </a:extLst>
          </p:cNvPr>
          <p:cNvSpPr txBox="1"/>
          <p:nvPr/>
        </p:nvSpPr>
        <p:spPr>
          <a:xfrm>
            <a:off x="3843130" y="592305"/>
            <a:ext cx="491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৬ নম্বর প্রশ্নের উত্তর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926BD-3216-42B8-8E61-6B794491C7A2}"/>
              </a:ext>
            </a:extLst>
          </p:cNvPr>
          <p:cNvSpPr txBox="1"/>
          <p:nvPr/>
        </p:nvSpPr>
        <p:spPr>
          <a:xfrm>
            <a:off x="934277" y="2904952"/>
            <a:ext cx="10528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সময়য় অল্প তাই বেশী .................. যাওয়া উচিৎ নয়।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মোবাইল ফোনের টাওয়ারগুলো খুব .........................।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যত ................. লেখাপড়া করবে তত ভালো ফল করবে।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ঘ) সবাই তোমার প্রশংসা করবে যদি তুমি ................ কাজ কর।</a:t>
            </a:r>
          </a:p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ঙ) কাজ .................. করে তারপর খেলতে যাব।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B3DDC-9891-41EB-B70F-7AEDE58E6195}"/>
              </a:ext>
            </a:extLst>
          </p:cNvPr>
          <p:cNvSpPr/>
          <p:nvPr/>
        </p:nvSpPr>
        <p:spPr>
          <a:xfrm>
            <a:off x="424070" y="1934817"/>
            <a:ext cx="715617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45D89A-6035-48C2-AE2C-A945247C7FA7}"/>
              </a:ext>
            </a:extLst>
          </p:cNvPr>
          <p:cNvSpPr/>
          <p:nvPr/>
        </p:nvSpPr>
        <p:spPr>
          <a:xfrm>
            <a:off x="1139687" y="1934817"/>
            <a:ext cx="715617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1A8AD7-1CBD-4902-87AA-7C7B0046365A}"/>
              </a:ext>
            </a:extLst>
          </p:cNvPr>
          <p:cNvSpPr/>
          <p:nvPr/>
        </p:nvSpPr>
        <p:spPr>
          <a:xfrm>
            <a:off x="2146854" y="1934817"/>
            <a:ext cx="715617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4EA03-220E-4F3C-8AF6-CC467058302C}"/>
              </a:ext>
            </a:extLst>
          </p:cNvPr>
          <p:cNvSpPr/>
          <p:nvPr/>
        </p:nvSpPr>
        <p:spPr>
          <a:xfrm>
            <a:off x="2888974" y="1934817"/>
            <a:ext cx="954156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C9049-9AC1-45D6-B4F5-E3D93B08FC65}"/>
              </a:ext>
            </a:extLst>
          </p:cNvPr>
          <p:cNvSpPr/>
          <p:nvPr/>
        </p:nvSpPr>
        <p:spPr>
          <a:xfrm>
            <a:off x="4300330" y="1945567"/>
            <a:ext cx="1616765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894CB8-E8E7-4A09-B7A8-6706B9E857FD}"/>
              </a:ext>
            </a:extLst>
          </p:cNvPr>
          <p:cNvSpPr/>
          <p:nvPr/>
        </p:nvSpPr>
        <p:spPr>
          <a:xfrm>
            <a:off x="5883964" y="1934817"/>
            <a:ext cx="1126442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CBF05A-0E7B-4A59-8DFE-D5706781379A}"/>
              </a:ext>
            </a:extLst>
          </p:cNvPr>
          <p:cNvSpPr/>
          <p:nvPr/>
        </p:nvSpPr>
        <p:spPr>
          <a:xfrm>
            <a:off x="7447721" y="1934817"/>
            <a:ext cx="930960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74AAF0-820E-45DD-8981-DCAE16AE11C9}"/>
              </a:ext>
            </a:extLst>
          </p:cNvPr>
          <p:cNvSpPr/>
          <p:nvPr/>
        </p:nvSpPr>
        <p:spPr>
          <a:xfrm>
            <a:off x="8388621" y="1934817"/>
            <a:ext cx="1166196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0F9CC7-5459-495F-B36E-B2024CEF96B3}"/>
              </a:ext>
            </a:extLst>
          </p:cNvPr>
          <p:cNvSpPr/>
          <p:nvPr/>
        </p:nvSpPr>
        <p:spPr>
          <a:xfrm>
            <a:off x="9710543" y="1934817"/>
            <a:ext cx="983962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12694B-862F-430E-9A26-1357517811FB}"/>
              </a:ext>
            </a:extLst>
          </p:cNvPr>
          <p:cNvSpPr/>
          <p:nvPr/>
        </p:nvSpPr>
        <p:spPr>
          <a:xfrm>
            <a:off x="10694505" y="1934817"/>
            <a:ext cx="715617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2057AB-E732-4B50-B567-A018CEB155B0}"/>
              </a:ext>
            </a:extLst>
          </p:cNvPr>
          <p:cNvSpPr/>
          <p:nvPr/>
        </p:nvSpPr>
        <p:spPr>
          <a:xfrm>
            <a:off x="4267199" y="1922890"/>
            <a:ext cx="1616765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CD85E-E137-4E6F-9DB9-1F724352CADC}"/>
              </a:ext>
            </a:extLst>
          </p:cNvPr>
          <p:cNvSpPr txBox="1"/>
          <p:nvPr/>
        </p:nvSpPr>
        <p:spPr>
          <a:xfrm>
            <a:off x="4320208" y="1945567"/>
            <a:ext cx="180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8FE51-A0B3-4386-B581-A4414C5E2B8F}"/>
              </a:ext>
            </a:extLst>
          </p:cNvPr>
          <p:cNvSpPr txBox="1"/>
          <p:nvPr/>
        </p:nvSpPr>
        <p:spPr>
          <a:xfrm>
            <a:off x="5989979" y="1886085"/>
            <a:ext cx="95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A149F-78E7-4840-9A6A-9439AC34686B}"/>
              </a:ext>
            </a:extLst>
          </p:cNvPr>
          <p:cNvSpPr txBox="1"/>
          <p:nvPr/>
        </p:nvSpPr>
        <p:spPr>
          <a:xfrm>
            <a:off x="344550" y="1908469"/>
            <a:ext cx="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17923-A78E-487E-8A50-ADAC7B21B2B4}"/>
              </a:ext>
            </a:extLst>
          </p:cNvPr>
          <p:cNvSpPr txBox="1"/>
          <p:nvPr/>
        </p:nvSpPr>
        <p:spPr>
          <a:xfrm>
            <a:off x="2872405" y="1934817"/>
            <a:ext cx="111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FA6D1-F508-44A0-AA8E-1C3F1271A800}"/>
              </a:ext>
            </a:extLst>
          </p:cNvPr>
          <p:cNvSpPr txBox="1"/>
          <p:nvPr/>
        </p:nvSpPr>
        <p:spPr>
          <a:xfrm>
            <a:off x="8544346" y="1886085"/>
            <a:ext cx="93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733B2E-FCC8-40A8-BD7E-FB4BC07ADFE8}"/>
              </a:ext>
            </a:extLst>
          </p:cNvPr>
          <p:cNvSpPr txBox="1"/>
          <p:nvPr/>
        </p:nvSpPr>
        <p:spPr>
          <a:xfrm>
            <a:off x="9707233" y="1870731"/>
            <a:ext cx="113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22422 0.1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25898 0.2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7357 0.3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4779 0.4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3724 0.5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301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Ekushey Ananta</vt:lpstr>
      <vt:lpstr>Ekushey Lal Sabuj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7</cp:revision>
  <dcterms:created xsi:type="dcterms:W3CDTF">2021-07-31T09:16:03Z</dcterms:created>
  <dcterms:modified xsi:type="dcterms:W3CDTF">2021-08-12T17:42:59Z</dcterms:modified>
</cp:coreProperties>
</file>