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0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381000"/>
            <a:ext cx="5562600" cy="5867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20488285">
            <a:off x="3002793" y="4428711"/>
            <a:ext cx="3222792" cy="107721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cv‡V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vMZg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ath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04800"/>
            <a:ext cx="3310219" cy="4544060"/>
          </a:xfrm>
          <a:prstGeom prst="rect">
            <a:avLst/>
          </a:prstGeom>
        </p:spPr>
      </p:pic>
      <p:pic>
        <p:nvPicPr>
          <p:cNvPr id="7" name="Picture 6" descr="math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752600"/>
            <a:ext cx="42672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14400" y="2438400"/>
          <a:ext cx="64008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  <a:cs typeface="SutonnyMJ" pitchFamily="2" charset="0"/>
                        </a:rPr>
                        <a:t>দলের</a:t>
                      </a:r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utonnyMJ" pitchFamily="2" charset="0"/>
                          <a:cs typeface="SutonnyMJ" pitchFamily="2" charset="0"/>
                        </a:rPr>
                        <a:t>নাম</a:t>
                      </a:r>
                      <a:endParaRPr lang="en-US" sz="2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evûi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msL¨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v</a:t>
                      </a:r>
                      <a:endParaRPr lang="en-US" sz="2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SutonnyMJ" pitchFamily="2" charset="0"/>
                          <a:cs typeface="SutonnyMJ" pitchFamily="2" charset="0"/>
                        </a:rPr>
                        <a:t>evûi</a:t>
                      </a:r>
                      <a:r>
                        <a:rPr lang="en-US" sz="3200" baseline="0" dirty="0" smtClean="0">
                          <a:latin typeface="SutonnyMJ" pitchFamily="2" charset="0"/>
                          <a:cs typeface="SutonnyMJ" pitchFamily="2" charset="0"/>
                        </a:rPr>
                        <a:t> ‰`N©¨</a:t>
                      </a:r>
                      <a:endParaRPr lang="en-US" sz="32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`j K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4</a:t>
                      </a:r>
                      <a:endParaRPr lang="en-US" sz="2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me¸‡</a:t>
                      </a:r>
                      <a:r>
                        <a:rPr lang="en-US" sz="2800" dirty="0" err="1" smtClean="0">
                          <a:latin typeface="SutonnyMJ" pitchFamily="2" charset="0"/>
                          <a:cs typeface="SutonnyMJ" pitchFamily="2" charset="0"/>
                        </a:rPr>
                        <a:t>jv</a:t>
                      </a:r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 GKB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`j</a:t>
                      </a:r>
                      <a:r>
                        <a:rPr lang="en-US" sz="2800" baseline="0" dirty="0" smtClean="0">
                          <a:latin typeface="SutonnyMJ" pitchFamily="2" charset="0"/>
                          <a:cs typeface="SutonnyMJ" pitchFamily="2" charset="0"/>
                        </a:rPr>
                        <a:t> L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4</a:t>
                      </a:r>
                      <a:endParaRPr lang="en-US" sz="2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SutonnyMJ" pitchFamily="2" charset="0"/>
                          <a:cs typeface="SutonnyMJ" pitchFamily="2" charset="0"/>
                        </a:rPr>
                        <a:t>wecwiZ</a:t>
                      </a:r>
                      <a:r>
                        <a:rPr lang="en-US" sz="28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evû</a:t>
                      </a:r>
                      <a:r>
                        <a:rPr lang="en-US" sz="2800" baseline="0" dirty="0" smtClean="0">
                          <a:latin typeface="SutonnyMJ" pitchFamily="2" charset="0"/>
                          <a:cs typeface="SutonnyMJ" pitchFamily="2" charset="0"/>
                        </a:rPr>
                        <a:t>¸‡</a:t>
                      </a:r>
                      <a:r>
                        <a:rPr lang="en-US" sz="28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jv</a:t>
                      </a:r>
                      <a:r>
                        <a:rPr lang="en-US" sz="28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mgvb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52600" y="914400"/>
            <a:ext cx="43434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evû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¨ 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66294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20980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  <a:cs typeface="SutonnyMJ" pitchFamily="2" charset="0"/>
                        </a:rPr>
                        <a:t>দলের</a:t>
                      </a:r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smtClean="0">
                          <a:latin typeface="SutonnyMJ" pitchFamily="2" charset="0"/>
                          <a:cs typeface="SutonnyMJ" pitchFamily="2" charset="0"/>
                        </a:rPr>
                        <a:t>নাম</a:t>
                      </a:r>
                      <a:endParaRPr lang="en-US" sz="2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2800" dirty="0" err="1" smtClean="0">
                          <a:latin typeface="SutonnyMJ" pitchFamily="2" charset="0"/>
                          <a:cs typeface="SutonnyMJ" pitchFamily="2" charset="0"/>
                        </a:rPr>
                        <a:t>Kv‡Yi</a:t>
                      </a:r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SutonnyMJ" pitchFamily="2" charset="0"/>
                          <a:cs typeface="SutonnyMJ" pitchFamily="2" charset="0"/>
                        </a:rPr>
                        <a:t>msL¨v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2800" dirty="0" err="1" smtClean="0">
                          <a:latin typeface="SutonnyMJ" pitchFamily="2" charset="0"/>
                          <a:cs typeface="SutonnyMJ" pitchFamily="2" charset="0"/>
                        </a:rPr>
                        <a:t>Kv‡Yi</a:t>
                      </a:r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SutonnyMJ" pitchFamily="2" charset="0"/>
                          <a:cs typeface="SutonnyMJ" pitchFamily="2" charset="0"/>
                        </a:rPr>
                        <a:t>cwigvY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K `j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4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me¸‡</a:t>
                      </a:r>
                      <a:r>
                        <a:rPr lang="en-US" sz="2800" dirty="0" err="1" smtClean="0">
                          <a:latin typeface="SutonnyMJ" pitchFamily="2" charset="0"/>
                          <a:cs typeface="SutonnyMJ" pitchFamily="2" charset="0"/>
                        </a:rPr>
                        <a:t>jv</a:t>
                      </a:r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SutonnyMJ" pitchFamily="2" charset="0"/>
                          <a:cs typeface="SutonnyMJ" pitchFamily="2" charset="0"/>
                        </a:rPr>
                        <a:t>mg‡KvY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L `j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4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me¸‡</a:t>
                      </a:r>
                      <a:r>
                        <a:rPr lang="en-US" sz="2800" dirty="0" err="1" smtClean="0">
                          <a:latin typeface="SutonnyMJ" pitchFamily="2" charset="0"/>
                          <a:cs typeface="SutonnyMJ" pitchFamily="2" charset="0"/>
                        </a:rPr>
                        <a:t>jv</a:t>
                      </a:r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SutonnyMJ" pitchFamily="2" charset="0"/>
                          <a:cs typeface="SutonnyMJ" pitchFamily="2" charset="0"/>
                        </a:rPr>
                        <a:t>mg‡KvY</a:t>
                      </a:r>
                      <a:endParaRPr lang="en-US" sz="280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67000" y="381000"/>
            <a:ext cx="34290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685800"/>
            <a:ext cx="3048000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905000" y="2286000"/>
            <a:ext cx="4343400" cy="3352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Avq‡Zi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e‡M©i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wkL‡e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uli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09600"/>
            <a:ext cx="7315200" cy="4800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9545875">
            <a:off x="4808660" y="3549684"/>
            <a:ext cx="3085033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mevB‡K</a:t>
            </a:r>
            <a:endParaRPr lang="en-US" sz="4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28600"/>
            <a:ext cx="3276600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4400" dirty="0" smtClean="0">
              <a:solidFill>
                <a:schemeClr val="accent1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7-Point Star 4"/>
          <p:cNvSpPr/>
          <p:nvPr/>
        </p:nvSpPr>
        <p:spPr>
          <a:xfrm>
            <a:off x="457200" y="1828800"/>
            <a:ext cx="4114800" cy="4419600"/>
          </a:xfrm>
          <a:prstGeom prst="star7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572000" y="2133600"/>
            <a:ext cx="3810000" cy="388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Kvgiæb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bvnvi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wkÿK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bZyb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cvjov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m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cªv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we 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gvwbKMb&amp;R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m`i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10" name="Picture 9" descr="Screenshot 2021-06-23 2334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819400"/>
            <a:ext cx="18288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Point Star 1"/>
          <p:cNvSpPr/>
          <p:nvPr/>
        </p:nvSpPr>
        <p:spPr>
          <a:xfrm>
            <a:off x="1600200" y="2209800"/>
            <a:ext cx="5715000" cy="4648200"/>
          </a:xfrm>
          <a:prstGeom prst="star7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‡kªwY-5g,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welq-MwbZ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10,cvV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wk‡ivbvg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AvqZ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©,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-1 c„ôv-100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819400" y="152400"/>
            <a:ext cx="32766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40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381000"/>
            <a:ext cx="3429000" cy="83099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wkLYdj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524000"/>
            <a:ext cx="6934200" cy="3352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29.1.1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mvgšÍwiK,eM©,i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¤^m I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Avq‡Zi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AvvK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Abymv‡i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c„_K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c„_Kfv‡e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mvRv‡Z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pPr algn="ctr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29.3.1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mvgšÍwiK,eM©,i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¤^m I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Avq‡Zi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‰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Rvb‡e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G‡`i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cv_©K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wPwýZ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371600"/>
            <a:ext cx="2819400" cy="1981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arallelogram 2"/>
          <p:cNvSpPr/>
          <p:nvPr/>
        </p:nvSpPr>
        <p:spPr>
          <a:xfrm>
            <a:off x="4724400" y="1447800"/>
            <a:ext cx="2819400" cy="1676400"/>
          </a:xfrm>
          <a:prstGeom prst="parallelogram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iamond 3"/>
          <p:cNvSpPr/>
          <p:nvPr/>
        </p:nvSpPr>
        <p:spPr>
          <a:xfrm>
            <a:off x="1143000" y="3657600"/>
            <a:ext cx="2667000" cy="27432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57800" y="3810000"/>
            <a:ext cx="1828800" cy="2133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52600" y="381000"/>
            <a:ext cx="4800600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Pj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wKQz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R¨vwgwZK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AvK„wZ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wL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" y="609600"/>
            <a:ext cx="2590800" cy="19812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/>
          <p:cNvSpPr/>
          <p:nvPr/>
        </p:nvSpPr>
        <p:spPr>
          <a:xfrm>
            <a:off x="4953000" y="3886200"/>
            <a:ext cx="1676400" cy="1981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447800" y="2971800"/>
            <a:ext cx="1752600" cy="646331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AvqZ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05400" y="5943600"/>
            <a:ext cx="11430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533400"/>
            <a:ext cx="4267200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AvqZ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eM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©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3048000"/>
            <a:ext cx="3276600" cy="228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/>
          <p:cNvSpPr/>
          <p:nvPr/>
        </p:nvSpPr>
        <p:spPr>
          <a:xfrm>
            <a:off x="6400800" y="2971800"/>
            <a:ext cx="1905000" cy="2286000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657600"/>
            <a:ext cx="42672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‡h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PZzf©y‡Ri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PviwU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KvYB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mg‡KvY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AvqZ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|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457200"/>
            <a:ext cx="2667000" cy="17526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/>
          <p:cNvSpPr/>
          <p:nvPr/>
        </p:nvSpPr>
        <p:spPr>
          <a:xfrm>
            <a:off x="1066800" y="2590800"/>
            <a:ext cx="1600200" cy="457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AvqZ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5943600" y="609600"/>
            <a:ext cx="1447800" cy="1676400"/>
          </a:xfrm>
          <a:prstGeom prst="flowChart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ocess 6"/>
          <p:cNvSpPr/>
          <p:nvPr/>
        </p:nvSpPr>
        <p:spPr>
          <a:xfrm>
            <a:off x="6019800" y="2667000"/>
            <a:ext cx="1143000" cy="457200"/>
          </a:xfrm>
          <a:prstGeom prst="flowChartProcess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3657600"/>
            <a:ext cx="3733800" cy="1200329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‡h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Avq‡Zi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PviwU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evû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|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685800"/>
            <a:ext cx="4572000" cy="175432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wkÿv_x©iv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Zvgiv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cvV¨eB‡qi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100 I 101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c„ôv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Lvj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321</TotalTime>
  <Words>213</Words>
  <Application>Microsoft Office PowerPoint</Application>
  <PresentationFormat>On-screen Show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50</cp:revision>
  <dcterms:created xsi:type="dcterms:W3CDTF">2006-08-16T00:00:00Z</dcterms:created>
  <dcterms:modified xsi:type="dcterms:W3CDTF">2021-08-12T10:40:20Z</dcterms:modified>
</cp:coreProperties>
</file>