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8" r:id="rId4"/>
    <p:sldId id="263" r:id="rId5"/>
    <p:sldId id="271" r:id="rId6"/>
    <p:sldId id="264" r:id="rId7"/>
    <p:sldId id="257" r:id="rId8"/>
    <p:sldId id="265" r:id="rId9"/>
    <p:sldId id="266" r:id="rId10"/>
    <p:sldId id="267" r:id="rId11"/>
    <p:sldId id="259" r:id="rId12"/>
    <p:sldId id="269" r:id="rId13"/>
    <p:sldId id="268" r:id="rId14"/>
    <p:sldId id="270" r:id="rId15"/>
    <p:sldId id="260" r:id="rId16"/>
    <p:sldId id="26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84099" autoAdjust="0"/>
  </p:normalViewPr>
  <p:slideViewPr>
    <p:cSldViewPr snapToGrid="0">
      <p:cViewPr varScale="1">
        <p:scale>
          <a:sx n="71" d="100"/>
          <a:sy n="71" d="100"/>
        </p:scale>
        <p:origin x="612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8D93CFF9-8C46-4BA3-8B23-EC0492386C15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2151ED5C-5707-41AA-8ABD-7182DBA0FDFF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45388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3CFF9-8C46-4BA3-8B23-EC0492386C15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ED5C-5707-41AA-8ABD-7182DBA0F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82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8D93CFF9-8C46-4BA3-8B23-EC0492386C15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2151ED5C-5707-41AA-8ABD-7182DBA0FDF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7910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3CFF9-8C46-4BA3-8B23-EC0492386C15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ED5C-5707-41AA-8ABD-7182DBA0F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67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D93CFF9-8C46-4BA3-8B23-EC0492386C15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151ED5C-5707-41AA-8ABD-7182DBA0FDF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151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3CFF9-8C46-4BA3-8B23-EC0492386C15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ED5C-5707-41AA-8ABD-7182DBA0F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552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3CFF9-8C46-4BA3-8B23-EC0492386C15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ED5C-5707-41AA-8ABD-7182DBA0F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49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3CFF9-8C46-4BA3-8B23-EC0492386C15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ED5C-5707-41AA-8ABD-7182DBA0F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509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3CFF9-8C46-4BA3-8B23-EC0492386C15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ED5C-5707-41AA-8ABD-7182DBA0F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70999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8D93CFF9-8C46-4BA3-8B23-EC0492386C15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2151ED5C-5707-41AA-8ABD-7182DBA0F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0142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8D93CFF9-8C46-4BA3-8B23-EC0492386C15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2151ED5C-5707-41AA-8ABD-7182DBA0F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97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8D93CFF9-8C46-4BA3-8B23-EC0492386C15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2151ED5C-5707-41AA-8ABD-7182DBA0FDF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6223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312" y="1544637"/>
            <a:ext cx="11572875" cy="49561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14313" y="171450"/>
            <a:ext cx="11872912" cy="1057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স্বাগতম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3" y="1544637"/>
            <a:ext cx="11872911" cy="495617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6911912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4622" y="522357"/>
            <a:ext cx="847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 </a:t>
            </a:r>
            <a:r>
              <a:rPr lang="bn-BD" sz="3600" dirty="0"/>
              <a:t> ১</a:t>
            </a:r>
            <a:r>
              <a:rPr lang="bn-BD" sz="3600" dirty="0" smtClean="0"/>
              <a:t>  </a:t>
            </a:r>
            <a:endParaRPr lang="en-US" sz="3600" dirty="0"/>
          </a:p>
        </p:txBody>
      </p:sp>
      <p:pic>
        <p:nvPicPr>
          <p:cNvPr id="3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93950" b="19497"/>
          <a:stretch/>
        </p:blipFill>
        <p:spPr>
          <a:xfrm>
            <a:off x="464623" y="1168688"/>
            <a:ext cx="847107" cy="59952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46388" y="137636"/>
            <a:ext cx="9342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২  </a:t>
            </a:r>
            <a:endParaRPr lang="en-US" sz="4400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3" t="7915" r="88539" b="23396"/>
          <a:stretch/>
        </p:blipFill>
        <p:spPr>
          <a:xfrm>
            <a:off x="2446388" y="1067087"/>
            <a:ext cx="946579" cy="53622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85968" y="342097"/>
            <a:ext cx="12586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৩ </a:t>
            </a:r>
            <a:endParaRPr lang="en-US" sz="4400" dirty="0"/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65" t="30779" r="83647" b="22953"/>
          <a:stretch/>
        </p:blipFill>
        <p:spPr>
          <a:xfrm>
            <a:off x="3885968" y="1406495"/>
            <a:ext cx="971782" cy="468347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91503" y="269155"/>
            <a:ext cx="15811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/>
              <a:t>১৭</a:t>
            </a:r>
            <a:endParaRPr lang="en-US" sz="2800" b="1" dirty="0"/>
          </a:p>
        </p:txBody>
      </p:sp>
      <p:pic>
        <p:nvPicPr>
          <p:cNvPr id="9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26" t="10117" r="5351" b="22662"/>
          <a:stretch/>
        </p:blipFill>
        <p:spPr>
          <a:xfrm>
            <a:off x="5791201" y="1357069"/>
            <a:ext cx="975360" cy="52539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396210" y="162881"/>
            <a:ext cx="1036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/>
              <a:t>১৮ </a:t>
            </a:r>
            <a:endParaRPr lang="en-US" sz="4000" b="1" dirty="0"/>
          </a:p>
        </p:txBody>
      </p:sp>
      <p:pic>
        <p:nvPicPr>
          <p:cNvPr id="11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640" r="-899" b="21836"/>
          <a:stretch/>
        </p:blipFill>
        <p:spPr>
          <a:xfrm>
            <a:off x="7424595" y="1168688"/>
            <a:ext cx="1007915" cy="5760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72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0304" y="1682496"/>
            <a:ext cx="2994731" cy="64633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600" dirty="0" err="1" smtClean="0"/>
              <a:t>জোড়ায়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কাজঃ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8533550" y="1820995"/>
            <a:ext cx="1697901" cy="369332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সময়;০৫ </a:t>
            </a:r>
            <a:r>
              <a:rPr lang="en-US" dirty="0" err="1" smtClean="0"/>
              <a:t>মিনিট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29286" y="2834640"/>
            <a:ext cx="10522634" cy="1798320"/>
          </a:xfrm>
          <a:prstGeom prst="rect">
            <a:avLst/>
          </a:prstGeom>
          <a:solidFill>
            <a:srgbClr val="FFFF00"/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পর্যায় সারণির ১ নং পর্যায়ের মৌল কয়টি ও কী কী 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পর্যায় সারণির </a:t>
            </a:r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নং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গ্রুপের মৌল কয়টি ও কী কী ?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143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>
          <a:xfrm>
            <a:off x="1371599" y="662104"/>
            <a:ext cx="9144000" cy="77255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                 </a:t>
            </a:r>
            <a:r>
              <a:rPr lang="bn-BD" dirty="0" smtClean="0"/>
              <a:t>পর্যায় সারণির বৈশিষ্ট্য</a:t>
            </a:r>
            <a:endParaRPr lang="en-US" dirty="0"/>
          </a:p>
        </p:txBody>
      </p:sp>
      <p:sp>
        <p:nvSpPr>
          <p:cNvPr id="3" name="Subtitle 5"/>
          <p:cNvSpPr txBox="1">
            <a:spLocks/>
          </p:cNvSpPr>
          <p:nvPr/>
        </p:nvSpPr>
        <p:spPr>
          <a:xfrm>
            <a:off x="228915" y="1967138"/>
            <a:ext cx="11429369" cy="43548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12800" dirty="0" smtClean="0"/>
              <a:t>১</a:t>
            </a:r>
            <a:r>
              <a:rPr lang="bn-BD" sz="1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পর্যায় সারণিতে ৭ টি পর্যায় বা আনুভূমিক সারি ও ১৮ টি গ্রুপ বা খাড়া স্তম্ভ রয়েছে ।</a:t>
            </a:r>
          </a:p>
          <a:p>
            <a:r>
              <a:rPr lang="bn-BD" sz="1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প্রতিটি পর্যায় বাম দিক থেকে গ্রুপ - I  হিসেবে শুরু করে গ্রুপ – 18 পর্যন্ত বিস্তৃত । </a:t>
            </a:r>
          </a:p>
          <a:p>
            <a:r>
              <a:rPr lang="bn-BD" sz="1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। মূল পর্যায় সারণির নিচে  ২ টি আনুভূমিক সারি এবং ১৪ টি খাড়া স্তম্ভবিশিষ্ট একটি ছোট ছক প্রদর্শিত হয়েছে । এটিও মূল পর্যায় সারণির পর্যায় – ৬ ও পর্যায় – ৭ এর অংশবিশেষ । </a:t>
            </a:r>
          </a:p>
          <a:p>
            <a:r>
              <a:rPr lang="bn-BD" sz="1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পর্যায় -১ – শুধুমাত্র দুটি  মৌল রয়েছে , যারা গ্রুপ – ১ ও গ্রুপ – ১৮ তে অবস্থিত । একইভাবে পর্যায় -২ ও পর্যায়-৩ এ আটটি করে মৌল আছে যারা গ্রুপ-১ থেকে গ্রুপ-২ এবং গ্রুপ-১৩ থেকে গ্রুপ-১৮ এর মধ্যে অবস্থিত ।</a:t>
            </a:r>
          </a:p>
          <a:p>
            <a:r>
              <a:rPr lang="bn-BD" sz="1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পর্যায়-৪ থেকে পর্যায়-৭ পর্যন্ত সবগুলো পর্যায়ের প্রতিটি গ্রুপই মৌল দ্বারা পূর্ণ ।</a:t>
            </a:r>
          </a:p>
          <a:p>
            <a:r>
              <a:rPr lang="bn-BD" sz="1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6। পর্যায়-৪ ও পর্যায়-৫ এই পর্যায় দুটির ক্ষেত্রে ১৮ টি গ্রুপে ১৮ টি মৌল রয়েছে ।</a:t>
            </a:r>
          </a:p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353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1036320"/>
            <a:ext cx="2408032" cy="64633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600" dirty="0" err="1" smtClean="0"/>
              <a:t>একক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কাজ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9113520" y="1341120"/>
            <a:ext cx="1933543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সময়</a:t>
            </a:r>
            <a:r>
              <a:rPr lang="en-US" dirty="0" smtClean="0"/>
              <a:t> ঃ০৫ </a:t>
            </a:r>
            <a:r>
              <a:rPr lang="en-US" dirty="0" err="1" smtClean="0"/>
              <a:t>মিনিট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90799" y="3566160"/>
            <a:ext cx="8456263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 smtClean="0"/>
              <a:t>অবস্থান্তর</a:t>
            </a:r>
            <a:r>
              <a:rPr lang="en-US" sz="4400" dirty="0" smtClean="0"/>
              <a:t> </a:t>
            </a:r>
            <a:r>
              <a:rPr lang="en-US" sz="4400" dirty="0" err="1" smtClean="0"/>
              <a:t>মোল</a:t>
            </a:r>
            <a:r>
              <a:rPr lang="en-US" sz="4400" dirty="0" smtClean="0"/>
              <a:t> </a:t>
            </a:r>
            <a:r>
              <a:rPr lang="en-US" sz="4400" dirty="0" err="1" smtClean="0"/>
              <a:t>গুলোর</a:t>
            </a:r>
            <a:r>
              <a:rPr lang="en-US" sz="4400" dirty="0" smtClean="0"/>
              <a:t> </a:t>
            </a:r>
            <a:r>
              <a:rPr lang="en-US" sz="4400" dirty="0" err="1" smtClean="0"/>
              <a:t>নাম</a:t>
            </a:r>
            <a:r>
              <a:rPr lang="en-US" sz="4400" dirty="0" smtClean="0"/>
              <a:t> </a:t>
            </a:r>
            <a:r>
              <a:rPr lang="en-US" sz="4400" dirty="0" err="1" smtClean="0"/>
              <a:t>লিখ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19986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6"/>
          <p:cNvSpPr txBox="1">
            <a:spLocks/>
          </p:cNvSpPr>
          <p:nvPr/>
        </p:nvSpPr>
        <p:spPr>
          <a:xfrm>
            <a:off x="1033684" y="2220998"/>
            <a:ext cx="9612573" cy="3723351"/>
          </a:xfrm>
          <a:prstGeom prst="rect">
            <a:avLst/>
          </a:prstGeom>
          <a:solidFill>
            <a:srgbClr val="0070C0"/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5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পর্যায় সারণি কী ? </a:t>
            </a:r>
          </a:p>
          <a:p>
            <a:r>
              <a:rPr lang="bn-BD" sz="5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পর্যায় সারণিতে কয়টি পর্যায় আছে ?</a:t>
            </a:r>
          </a:p>
          <a:p>
            <a:r>
              <a:rPr lang="bn-BD" sz="5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পর্যায় সারণিতে কয়টি গ্রুপ আছে ?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731520"/>
            <a:ext cx="2254143" cy="830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800" dirty="0" err="1" smtClean="0"/>
              <a:t>মূল্যায়ন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75400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5765" y="1127618"/>
            <a:ext cx="3483863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/>
              <a:t>বাড়ির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কাজঃ</a:t>
            </a:r>
            <a:endParaRPr lang="en-US" sz="4000" dirty="0"/>
          </a:p>
        </p:txBody>
      </p:sp>
      <p:sp>
        <p:nvSpPr>
          <p:cNvPr id="3" name="Content Placeholder 8"/>
          <p:cNvSpPr txBox="1">
            <a:spLocks/>
          </p:cNvSpPr>
          <p:nvPr/>
        </p:nvSpPr>
        <p:spPr>
          <a:xfrm>
            <a:off x="1219200" y="2638214"/>
            <a:ext cx="9936480" cy="7450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লোহা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দস্তা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নিকৃষ্ট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ধাতু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359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5181"/>
            <a:ext cx="11734800" cy="9493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 dirty="0" smtClean="0"/>
              <a:t>             </a:t>
            </a:r>
            <a:r>
              <a:rPr lang="en-US" sz="5400" dirty="0" err="1" smtClean="0"/>
              <a:t>ধন্যবাদ</a:t>
            </a:r>
            <a:r>
              <a:rPr lang="en-US" sz="5400" dirty="0" smtClean="0"/>
              <a:t> </a:t>
            </a:r>
            <a:r>
              <a:rPr lang="en-US" sz="5400" dirty="0" err="1" smtClean="0"/>
              <a:t>সবাই</a:t>
            </a:r>
            <a:r>
              <a:rPr lang="en-US" sz="5400" dirty="0" smtClean="0"/>
              <a:t> </a:t>
            </a:r>
            <a:r>
              <a:rPr lang="en-US" sz="5400" dirty="0" err="1" smtClean="0"/>
              <a:t>কে</a:t>
            </a:r>
            <a:endParaRPr lang="en-US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4518"/>
            <a:ext cx="11734800" cy="552735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78985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                           </a:t>
            </a:r>
            <a:r>
              <a:rPr lang="en-US" sz="6000" dirty="0" err="1" smtClean="0"/>
              <a:t>পাঠ</a:t>
            </a:r>
            <a:r>
              <a:rPr lang="en-US" sz="6000" dirty="0" smtClean="0"/>
              <a:t> </a:t>
            </a:r>
            <a:r>
              <a:rPr lang="en-US" sz="6000" dirty="0" err="1" smtClean="0"/>
              <a:t>পরিচিতি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3505200" y="1892860"/>
            <a:ext cx="5181600" cy="43513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endParaRPr lang="en-US" dirty="0"/>
          </a:p>
          <a:p>
            <a:r>
              <a:rPr lang="en-US" dirty="0" err="1" smtClean="0"/>
              <a:t>শ্রেনি</a:t>
            </a:r>
            <a:r>
              <a:rPr lang="en-US" dirty="0" smtClean="0"/>
              <a:t> –</a:t>
            </a:r>
            <a:r>
              <a:rPr lang="en-US" dirty="0" err="1" smtClean="0"/>
              <a:t>নবম</a:t>
            </a:r>
            <a:endParaRPr lang="en-US" dirty="0" smtClean="0"/>
          </a:p>
          <a:p>
            <a:r>
              <a:rPr lang="en-US" dirty="0" err="1" smtClean="0"/>
              <a:t>বিষয়</a:t>
            </a:r>
            <a:r>
              <a:rPr lang="en-US" dirty="0" smtClean="0"/>
              <a:t>- </a:t>
            </a:r>
            <a:r>
              <a:rPr lang="en-US" dirty="0" err="1" smtClean="0"/>
              <a:t>রসায়ন</a:t>
            </a:r>
            <a:endParaRPr lang="en-US" dirty="0" smtClean="0"/>
          </a:p>
          <a:p>
            <a:r>
              <a:rPr lang="en-US" dirty="0" smtClean="0"/>
              <a:t>অধ্যায়-০৪</a:t>
            </a:r>
          </a:p>
          <a:p>
            <a:r>
              <a:rPr lang="en-US" dirty="0" err="1" smtClean="0"/>
              <a:t>পাঠ</a:t>
            </a:r>
            <a:r>
              <a:rPr lang="en-US" dirty="0" smtClean="0"/>
              <a:t>-(৪,১-৪,২</a:t>
            </a:r>
            <a:r>
              <a:rPr lang="en-US" dirty="0" smtClean="0"/>
              <a:t>)</a:t>
            </a:r>
          </a:p>
          <a:p>
            <a:r>
              <a:rPr lang="en-US" dirty="0" smtClean="0"/>
              <a:t>সময়-৪৫ </a:t>
            </a:r>
            <a:r>
              <a:rPr lang="en-US" dirty="0" err="1" smtClean="0"/>
              <a:t>মিনিট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7720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00051" y="365125"/>
            <a:ext cx="10953749" cy="1325563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 smtClean="0"/>
              <a:t>                    </a:t>
            </a:r>
            <a:r>
              <a:rPr lang="en-US" sz="5400" dirty="0" err="1" smtClean="0"/>
              <a:t>শিক্ষক</a:t>
            </a:r>
            <a:r>
              <a:rPr lang="en-US" sz="5400" dirty="0" smtClean="0"/>
              <a:t> </a:t>
            </a:r>
            <a:r>
              <a:rPr lang="en-US" sz="5400" dirty="0" err="1" smtClean="0"/>
              <a:t>পরিচিতি</a:t>
            </a:r>
            <a:endParaRPr lang="en-US" sz="5400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1" y="1825625"/>
            <a:ext cx="4467348" cy="435133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543800" y="2510349"/>
            <a:ext cx="4160838" cy="351370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97126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1475"/>
            <a:ext cx="12192000" cy="580626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86953" y="109865"/>
            <a:ext cx="3213847" cy="5232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/>
              <a:t>লক্ষ্য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করঃ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09558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59" y="141890"/>
            <a:ext cx="12081641" cy="723637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3939988" y="311571"/>
            <a:ext cx="3213847" cy="5232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/>
              <a:t>লক্ষ্য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করঃ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623386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42925" y="2671825"/>
            <a:ext cx="11649075" cy="132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80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পর্যায় সারণি </a:t>
            </a:r>
            <a:endParaRPr lang="en-US" sz="8000" b="1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9159" y="332914"/>
            <a:ext cx="3071675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800" dirty="0" err="1" smtClean="0"/>
              <a:t>শিখন</a:t>
            </a:r>
            <a:r>
              <a:rPr lang="en-US" sz="4800" dirty="0" smtClean="0"/>
              <a:t> </a:t>
            </a:r>
            <a:r>
              <a:rPr lang="en-US" sz="4800" dirty="0" err="1" smtClean="0"/>
              <a:t>ফলঃ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2505598" y="1440357"/>
            <a:ext cx="6625532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3600" dirty="0" smtClean="0"/>
              <a:t>এ </a:t>
            </a:r>
            <a:r>
              <a:rPr lang="en-US" sz="3600" dirty="0" err="1" smtClean="0"/>
              <a:t>পাঠ</a:t>
            </a:r>
            <a:r>
              <a:rPr lang="en-US" sz="3600" dirty="0" smtClean="0"/>
              <a:t> </a:t>
            </a:r>
            <a:r>
              <a:rPr lang="en-US" sz="3600" dirty="0" err="1" smtClean="0"/>
              <a:t>শেষে</a:t>
            </a:r>
            <a:r>
              <a:rPr lang="en-US" sz="3600" dirty="0" smtClean="0"/>
              <a:t> </a:t>
            </a:r>
            <a:r>
              <a:rPr lang="en-US" sz="3600" dirty="0" err="1" smtClean="0"/>
              <a:t>শিক্ষার্থীরা</a:t>
            </a:r>
            <a:r>
              <a:rPr lang="en-US" sz="3600" dirty="0" smtClean="0"/>
              <a:t>………………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382981" y="2396321"/>
            <a:ext cx="5352991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/>
              <a:t>১।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পর্যায় সারণি কী তা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 করতে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পারবে 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89669" y="3305571"/>
            <a:ext cx="9062096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২। পর্যায় সারণিতে কয়টি পর্যায় বা আনুভূমিক সারি ও গ্রুপ সম্পর্কে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বলতে পারবে 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05598" y="4359032"/>
            <a:ext cx="6285515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৩। পর্যায় সারণির বৈশিষ্ট্যগুলো উল্লেখ করতে পারবে ।</a:t>
            </a:r>
          </a:p>
        </p:txBody>
      </p:sp>
    </p:spTree>
    <p:extLst>
      <p:ext uri="{BB962C8B-B14F-4D97-AF65-F5344CB8AC3E}">
        <p14:creationId xmlns:p14="http://schemas.microsoft.com/office/powerpoint/2010/main" val="1337349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3929" y="971549"/>
            <a:ext cx="2286000" cy="70788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/>
              <a:t>সংজ্ঞা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54182" y="1894581"/>
            <a:ext cx="11249891" cy="286232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/>
              <a:t>পর্যায়</a:t>
            </a:r>
            <a:r>
              <a:rPr lang="en-US" sz="3600" dirty="0" smtClean="0"/>
              <a:t> </a:t>
            </a:r>
            <a:r>
              <a:rPr lang="en-US" sz="3600" dirty="0" err="1" smtClean="0"/>
              <a:t>সারণিঃ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প্রায়</a:t>
            </a:r>
            <a:r>
              <a:rPr lang="en-US" sz="3600" dirty="0" smtClean="0"/>
              <a:t> </a:t>
            </a:r>
            <a:r>
              <a:rPr lang="en-US" sz="3600" dirty="0" err="1" smtClean="0"/>
              <a:t>একই</a:t>
            </a:r>
            <a:r>
              <a:rPr lang="en-US" sz="3600" dirty="0" smtClean="0"/>
              <a:t> </a:t>
            </a:r>
            <a:r>
              <a:rPr lang="en-US" sz="3600" dirty="0" err="1" smtClean="0"/>
              <a:t>ধরনের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ধর্ম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বিশিষ্ট</a:t>
            </a:r>
            <a:r>
              <a:rPr lang="en-US" sz="3600" dirty="0" smtClean="0"/>
              <a:t> </a:t>
            </a:r>
            <a:r>
              <a:rPr lang="en-US" sz="3600" dirty="0" err="1" smtClean="0"/>
              <a:t>মৌলসমূহকে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একই</a:t>
            </a:r>
            <a:r>
              <a:rPr lang="en-US" sz="3600" dirty="0" smtClean="0"/>
              <a:t> </a:t>
            </a:r>
            <a:r>
              <a:rPr lang="en-US" sz="3600" dirty="0" err="1" smtClean="0"/>
              <a:t>শ্রেনি</a:t>
            </a:r>
            <a:r>
              <a:rPr lang="en-US" sz="3600" dirty="0" smtClean="0"/>
              <a:t> </a:t>
            </a:r>
            <a:r>
              <a:rPr lang="en-US" sz="3600" dirty="0" err="1" smtClean="0"/>
              <a:t>ভুক্ত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করে</a:t>
            </a:r>
            <a:r>
              <a:rPr lang="en-US" sz="3600" dirty="0" smtClean="0"/>
              <a:t> , </a:t>
            </a:r>
            <a:r>
              <a:rPr lang="en-US" sz="3600" dirty="0" err="1" smtClean="0"/>
              <a:t>আবিস্কৃত</a:t>
            </a:r>
            <a:r>
              <a:rPr lang="en-US" sz="3600" dirty="0" smtClean="0"/>
              <a:t> </a:t>
            </a:r>
            <a:r>
              <a:rPr lang="en-US" sz="3600" dirty="0" err="1" smtClean="0"/>
              <a:t>সব</a:t>
            </a:r>
            <a:r>
              <a:rPr lang="en-US" sz="3600" dirty="0" smtClean="0"/>
              <a:t> </a:t>
            </a:r>
            <a:r>
              <a:rPr lang="en-US" sz="3600" dirty="0" err="1" smtClean="0"/>
              <a:t>মৌ্লকে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স্থান</a:t>
            </a:r>
            <a:r>
              <a:rPr lang="en-US" sz="3600" dirty="0" smtClean="0"/>
              <a:t> </a:t>
            </a:r>
            <a:r>
              <a:rPr lang="en-US" sz="3600" dirty="0" err="1" smtClean="0"/>
              <a:t>দিয়ে</a:t>
            </a:r>
            <a:endParaRPr lang="en-US" sz="3600" dirty="0" smtClean="0"/>
          </a:p>
          <a:p>
            <a:r>
              <a:rPr lang="en-US" sz="3600" dirty="0" err="1" smtClean="0"/>
              <a:t>মৌ্লসমুহের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যে</a:t>
            </a:r>
            <a:r>
              <a:rPr lang="en-US" sz="3600" dirty="0" smtClean="0"/>
              <a:t> </a:t>
            </a:r>
            <a:r>
              <a:rPr lang="en-US" sz="3600" dirty="0" err="1" smtClean="0"/>
              <a:t>সারণি</a:t>
            </a:r>
            <a:r>
              <a:rPr lang="en-US" sz="3600" dirty="0" smtClean="0"/>
              <a:t> </a:t>
            </a:r>
            <a:r>
              <a:rPr lang="en-US" sz="3600" dirty="0" err="1" smtClean="0"/>
              <a:t>রচনা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হয়</a:t>
            </a:r>
            <a:r>
              <a:rPr lang="en-US" sz="3600" dirty="0" smtClean="0"/>
              <a:t> </a:t>
            </a:r>
            <a:r>
              <a:rPr lang="en-US" sz="3600" dirty="0" err="1" smtClean="0"/>
              <a:t>তাকে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পর্যায়</a:t>
            </a:r>
            <a:r>
              <a:rPr lang="en-US" sz="3600" dirty="0" smtClean="0"/>
              <a:t> </a:t>
            </a:r>
            <a:r>
              <a:rPr lang="en-US" sz="3600" dirty="0" err="1" smtClean="0"/>
              <a:t>সারণি</a:t>
            </a:r>
            <a:r>
              <a:rPr lang="en-US" sz="3600" dirty="0" smtClean="0"/>
              <a:t> </a:t>
            </a:r>
            <a:r>
              <a:rPr lang="en-US" sz="3600" dirty="0" err="1" smtClean="0"/>
              <a:t>বলা</a:t>
            </a:r>
            <a:r>
              <a:rPr lang="en-US" sz="3600" dirty="0" smtClean="0"/>
              <a:t> </a:t>
            </a:r>
            <a:r>
              <a:rPr lang="en-US" sz="3600" dirty="0" err="1" smtClean="0"/>
              <a:t>হয়</a:t>
            </a:r>
            <a:r>
              <a:rPr lang="en-US" sz="3600" dirty="0" smtClean="0"/>
              <a:t>।  </a:t>
            </a:r>
            <a:r>
              <a:rPr lang="en-US" sz="3600" dirty="0" err="1" smtClean="0"/>
              <a:t>পর্যায়</a:t>
            </a:r>
            <a:r>
              <a:rPr lang="en-US" sz="3600" dirty="0" smtClean="0"/>
              <a:t> </a:t>
            </a:r>
            <a:r>
              <a:rPr lang="en-US" sz="3600" dirty="0" err="1" smtClean="0"/>
              <a:t>সারণির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মুল</a:t>
            </a:r>
            <a:r>
              <a:rPr lang="en-US" sz="3600" dirty="0" smtClean="0"/>
              <a:t> </a:t>
            </a:r>
            <a:r>
              <a:rPr lang="en-US" sz="3600" dirty="0" err="1" smtClean="0"/>
              <a:t>ভিত্তি</a:t>
            </a:r>
            <a:r>
              <a:rPr lang="en-US" sz="3600" dirty="0" smtClean="0"/>
              <a:t> </a:t>
            </a:r>
            <a:r>
              <a:rPr lang="en-US" sz="3600" dirty="0" err="1" smtClean="0"/>
              <a:t>হল</a:t>
            </a:r>
            <a:r>
              <a:rPr lang="en-US" sz="3600" dirty="0" smtClean="0"/>
              <a:t> </a:t>
            </a:r>
            <a:r>
              <a:rPr lang="en-US" sz="3600" dirty="0" err="1" smtClean="0"/>
              <a:t>মৌ্লের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ইলেক্ট্রন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বিন্যাস</a:t>
            </a:r>
            <a:r>
              <a:rPr lang="en-US" sz="3600" dirty="0" smtClean="0"/>
              <a:t>।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01464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8586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447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107</TotalTime>
  <Words>348</Words>
  <Application>Microsoft Office PowerPoint</Application>
  <PresentationFormat>Widescreen</PresentationFormat>
  <Paragraphs>70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 Schoolbook</vt:lpstr>
      <vt:lpstr>Corbel</vt:lpstr>
      <vt:lpstr>NikoshBAN</vt:lpstr>
      <vt:lpstr>Vrinda</vt:lpstr>
      <vt:lpstr>Feathered</vt:lpstr>
      <vt:lpstr>PowerPoint Presentation</vt:lpstr>
      <vt:lpstr>                           পাঠ পরিচিতি</vt:lpstr>
      <vt:lpstr>                    শিক্ষক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18</cp:revision>
  <dcterms:created xsi:type="dcterms:W3CDTF">2021-06-29T12:33:56Z</dcterms:created>
  <dcterms:modified xsi:type="dcterms:W3CDTF">2021-08-13T13:55:58Z</dcterms:modified>
</cp:coreProperties>
</file>