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42" r:id="rId2"/>
  </p:sldMasterIdLst>
  <p:sldIdLst>
    <p:sldId id="257" r:id="rId3"/>
    <p:sldId id="258" r:id="rId4"/>
    <p:sldId id="260" r:id="rId5"/>
    <p:sldId id="261" r:id="rId6"/>
    <p:sldId id="262" r:id="rId7"/>
    <p:sldId id="265" r:id="rId8"/>
    <p:sldId id="270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EB7C05-E1BB-48DD-A060-8D60B775E9B5}">
          <p14:sldIdLst>
            <p14:sldId id="257"/>
            <p14:sldId id="258"/>
            <p14:sldId id="260"/>
            <p14:sldId id="261"/>
            <p14:sldId id="262"/>
            <p14:sldId id="265"/>
            <p14:sldId id="270"/>
            <p14:sldId id="263"/>
            <p14:sldId id="264"/>
            <p14:sldId id="266"/>
            <p14:sldId id="267"/>
          </p14:sldIdLst>
        </p14:section>
        <p14:section name="Untitled Section" id="{2BB23BB2-8A05-43D7-8E63-0CDA7FAE169C}">
          <p14:sldIdLst>
            <p14:sldId id="268"/>
            <p14:sldId id="269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1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5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0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1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9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2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5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40"/>
            <a:ext cx="3644283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8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1" y="6391840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6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6" y="6391840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48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69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2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15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3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2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4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4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999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65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075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3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2040-0A61-4A90-9429-7C37DEF5FD2E}" type="datetimeFigureOut">
              <a:rPr lang="en-US" smtClean="0"/>
              <a:t>08/13/2021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80BC-0922-4048-9FAC-20C9BE10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4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Nikoshban"/>
              </a:defRPr>
            </a:lvl1pPr>
          </a:lstStyle>
          <a:p>
            <a:r>
              <a:rPr lang="en-US" dirty="0" err="1" smtClean="0"/>
              <a:t>shibly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6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5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6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0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4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5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08/13/2021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8788" y="242890"/>
            <a:ext cx="1034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Nikoshban "/>
              </a:rPr>
              <a:t>Hi !Every body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2071690"/>
            <a:ext cx="11458575" cy="4314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25666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1092582"/>
            <a:ext cx="4644572" cy="3595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76" y="1092582"/>
            <a:ext cx="5686097" cy="3788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0229" y="4880946"/>
            <a:ext cx="209005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/>
              </a:rPr>
              <a:t>Egg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260" y="0"/>
            <a:ext cx="381725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/>
              </a:rPr>
              <a:t>See more--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4360" y="6027005"/>
            <a:ext cx="825862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/>
              </a:rPr>
              <a:t>Some time </a:t>
            </a:r>
            <a:r>
              <a:rPr lang="en-US" sz="4800" dirty="0" err="1">
                <a:latin typeface="Nikoshban"/>
              </a:rPr>
              <a:t>Heba</a:t>
            </a:r>
            <a:r>
              <a:rPr lang="en-US" sz="4800" dirty="0">
                <a:latin typeface="Nikoshban"/>
              </a:rPr>
              <a:t> have egg.</a:t>
            </a:r>
          </a:p>
        </p:txBody>
      </p:sp>
    </p:spTree>
    <p:extLst>
      <p:ext uri="{BB962C8B-B14F-4D97-AF65-F5344CB8AC3E}">
        <p14:creationId xmlns:p14="http://schemas.microsoft.com/office/powerpoint/2010/main" val="278825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2"/>
          <a:stretch/>
        </p:blipFill>
        <p:spPr>
          <a:xfrm>
            <a:off x="1037770" y="720298"/>
            <a:ext cx="4499429" cy="3483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199" y="-110699"/>
            <a:ext cx="667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/>
              </a:rPr>
              <a:t>Now we see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9541" y="4203455"/>
            <a:ext cx="447765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/>
              </a:rPr>
              <a:t>Mango juice 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720298"/>
            <a:ext cx="4891314" cy="3668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9028" y="4526505"/>
            <a:ext cx="364308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/>
              </a:rPr>
              <a:t>Orange  juice 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0510" y="5442301"/>
            <a:ext cx="10885717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Mango juice is </a:t>
            </a:r>
            <a:r>
              <a:rPr lang="en-US" sz="4000" dirty="0" err="1">
                <a:latin typeface="Nikoshban"/>
              </a:rPr>
              <a:t>heba,s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fevourite</a:t>
            </a:r>
            <a:r>
              <a:rPr lang="en-US" sz="4000" dirty="0">
                <a:latin typeface="Nikoshban"/>
              </a:rPr>
              <a:t>, but she also like Orange juice too.</a:t>
            </a:r>
          </a:p>
        </p:txBody>
      </p:sp>
    </p:spTree>
    <p:extLst>
      <p:ext uri="{BB962C8B-B14F-4D97-AF65-F5344CB8AC3E}">
        <p14:creationId xmlns:p14="http://schemas.microsoft.com/office/powerpoint/2010/main" val="26083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1" y="1382784"/>
            <a:ext cx="4167266" cy="3251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67" y="1382786"/>
            <a:ext cx="4741924" cy="31566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326631" y="4976735"/>
            <a:ext cx="146903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Nikoshban"/>
              </a:rPr>
              <a:t>Milk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242" y="5900065"/>
            <a:ext cx="1103775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/>
              </a:rPr>
              <a:t>Her family do not like a lit of Milk.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3889" y="117287"/>
            <a:ext cx="7764905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/>
              </a:rPr>
              <a:t>Now look at this.</a:t>
            </a:r>
          </a:p>
        </p:txBody>
      </p:sp>
    </p:spTree>
    <p:extLst>
      <p:ext uri="{BB962C8B-B14F-4D97-AF65-F5344CB8AC3E}">
        <p14:creationId xmlns:p14="http://schemas.microsoft.com/office/powerpoint/2010/main" val="3884573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80458" y="289832"/>
            <a:ext cx="7431314" cy="1016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/>
              </a:rPr>
              <a:t>Individul</a:t>
            </a:r>
            <a:r>
              <a:rPr lang="en-US" sz="6000" dirty="0">
                <a:solidFill>
                  <a:srgbClr val="FFFF00"/>
                </a:solidFill>
                <a:latin typeface="Nikoshban"/>
              </a:rPr>
              <a:t> work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120" y="2350182"/>
            <a:ext cx="10305142" cy="385059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00"/>
                </a:solidFill>
                <a:latin typeface="Nikoshban "/>
              </a:rPr>
              <a:t>Find new words in this todays lesion.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00"/>
                </a:solidFill>
                <a:latin typeface="Nikoshban "/>
              </a:rPr>
              <a:t>Write the name of food, which </a:t>
            </a:r>
            <a:r>
              <a:rPr lang="en-US" sz="4800" dirty="0" err="1">
                <a:solidFill>
                  <a:srgbClr val="FFFF00"/>
                </a:solidFill>
                <a:latin typeface="Nikoshban "/>
              </a:rPr>
              <a:t>Heba</a:t>
            </a:r>
            <a:r>
              <a:rPr lang="en-US" sz="4800" dirty="0">
                <a:solidFill>
                  <a:srgbClr val="FFFF00"/>
                </a:solidFill>
                <a:latin typeface="Nikoshban "/>
              </a:rPr>
              <a:t> usually eat or drink</a:t>
            </a:r>
            <a:r>
              <a:rPr lang="en-US" sz="4800" dirty="0">
                <a:latin typeface="Nikoshban "/>
              </a:rPr>
              <a:t>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530" y="436336"/>
            <a:ext cx="3048881" cy="17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6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04" y="2025908"/>
            <a:ext cx="10421710" cy="41549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bg1"/>
                </a:solidFill>
                <a:latin typeface="Nikoshban "/>
              </a:rPr>
              <a:t>Heba</a:t>
            </a:r>
            <a:r>
              <a:rPr lang="en-US" sz="4400" dirty="0">
                <a:solidFill>
                  <a:schemeClr val="bg1"/>
                </a:solidFill>
                <a:latin typeface="Nikoshban "/>
              </a:rPr>
              <a:t> is an Arabian girl.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bg1"/>
                </a:solidFill>
                <a:latin typeface="Nikoshban "/>
              </a:rPr>
              <a:t>She </a:t>
            </a:r>
            <a:r>
              <a:rPr lang="en-US" sz="4400" dirty="0" err="1">
                <a:solidFill>
                  <a:schemeClr val="bg1"/>
                </a:solidFill>
                <a:latin typeface="Nikoshban "/>
              </a:rPr>
              <a:t>get,s</a:t>
            </a:r>
            <a:r>
              <a:rPr lang="en-US" sz="4400" dirty="0">
                <a:solidFill>
                  <a:schemeClr val="bg1"/>
                </a:solidFill>
                <a:latin typeface="Nikoshban "/>
              </a:rPr>
              <a:t> up at 5 am.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bg1"/>
                </a:solidFill>
                <a:latin typeface="Nikoshban "/>
              </a:rPr>
              <a:t>She usually have hot beans and bread.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bg1"/>
                </a:solidFill>
                <a:latin typeface="Nikoshban 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 "/>
              </a:rPr>
              <a:t>heba</a:t>
            </a:r>
            <a:r>
              <a:rPr lang="en-US" sz="4400" dirty="0">
                <a:solidFill>
                  <a:schemeClr val="bg1"/>
                </a:solidFill>
                <a:latin typeface="Nikoshban "/>
              </a:rPr>
              <a:t> like Mango juice.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bg1"/>
                </a:solidFill>
                <a:latin typeface="Nikoshban "/>
              </a:rPr>
              <a:t>She like Orange </a:t>
            </a:r>
            <a:r>
              <a:rPr lang="en-US" sz="4400" dirty="0" err="1">
                <a:solidFill>
                  <a:schemeClr val="bg1"/>
                </a:solidFill>
                <a:latin typeface="Nikoshban "/>
              </a:rPr>
              <a:t>juce</a:t>
            </a:r>
            <a:r>
              <a:rPr lang="en-US" sz="4400" dirty="0">
                <a:solidFill>
                  <a:schemeClr val="bg1"/>
                </a:solidFill>
                <a:latin typeface="Nikoshban "/>
              </a:rPr>
              <a:t> too.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bg1"/>
                </a:solidFill>
                <a:latin typeface="Nikoshban "/>
              </a:rPr>
              <a:t>Her family do not like a lot of Milk.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90" y="0"/>
            <a:ext cx="10029825" cy="16004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Teacher’s loud reading and discuss the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lession</a:t>
            </a:r>
            <a:r>
              <a:rPr lang="en-US" sz="4000" dirty="0">
                <a:latin typeface="Nikoshban 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2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900" y="2228289"/>
            <a:ext cx="9836827" cy="37856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Bean- A kinds of seeds.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start– to begin </a:t>
            </a:r>
            <a:r>
              <a:rPr lang="en-US" sz="4800" dirty="0" err="1">
                <a:solidFill>
                  <a:srgbClr val="002060"/>
                </a:solidFill>
                <a:latin typeface="Nikoshban "/>
                <a:cs typeface="Times New Roman" pitchFamily="18" charset="0"/>
              </a:rPr>
              <a:t>anythings</a:t>
            </a:r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.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Food-we eat food to get energy.</a:t>
            </a:r>
          </a:p>
          <a:p>
            <a:r>
              <a:rPr lang="en-US" sz="4800" dirty="0" err="1">
                <a:solidFill>
                  <a:srgbClr val="002060"/>
                </a:solidFill>
                <a:latin typeface="Nikoshban "/>
                <a:cs typeface="Times New Roman" pitchFamily="18" charset="0"/>
              </a:rPr>
              <a:t>Favourite</a:t>
            </a:r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-to like something very much</a:t>
            </a:r>
            <a:r>
              <a:rPr lang="en-US" sz="44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8900" y="0"/>
            <a:ext cx="9188971" cy="1374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New words with sentences</a:t>
            </a:r>
          </a:p>
        </p:txBody>
      </p:sp>
    </p:spTree>
    <p:extLst>
      <p:ext uri="{BB962C8B-B14F-4D97-AF65-F5344CB8AC3E}">
        <p14:creationId xmlns:p14="http://schemas.microsoft.com/office/powerpoint/2010/main" val="2981198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7" y="0"/>
            <a:ext cx="6243221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 "/>
              </a:rPr>
              <a:t>Student’s reading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49845" r="4797" b="33733"/>
          <a:stretch/>
        </p:blipFill>
        <p:spPr>
          <a:xfrm>
            <a:off x="1016139" y="3346576"/>
            <a:ext cx="10331415" cy="327158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4702" y="1527548"/>
            <a:ext cx="1173729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 "/>
              </a:rPr>
              <a:t>Open the book at page no: 42 </a:t>
            </a:r>
          </a:p>
        </p:txBody>
      </p:sp>
    </p:spTree>
    <p:extLst>
      <p:ext uri="{BB962C8B-B14F-4D97-AF65-F5344CB8AC3E}">
        <p14:creationId xmlns:p14="http://schemas.microsoft.com/office/powerpoint/2010/main" val="414763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4977" y="5896782"/>
            <a:ext cx="2580567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0628" y="4727859"/>
            <a:ext cx="2133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Nikoshban 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8628" y="3778335"/>
            <a:ext cx="1828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1276" y="2708645"/>
            <a:ext cx="2286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6456" y="2745201"/>
            <a:ext cx="716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Nikoshban 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Nikoshban "/>
              </a:rPr>
              <a:t>Heba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Nikoshban "/>
              </a:rPr>
              <a:t> likes                                  juice.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9295" y="3793217"/>
            <a:ext cx="9701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b="1" dirty="0">
                <a:solidFill>
                  <a:srgbClr val="7030A0"/>
                </a:solidFill>
                <a:latin typeface="Nikoshban 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 "/>
              </a:rPr>
              <a:t>Heba</a:t>
            </a:r>
            <a:r>
              <a:rPr lang="en-US" sz="3000" b="1" dirty="0">
                <a:solidFill>
                  <a:srgbClr val="7030A0"/>
                </a:solidFill>
                <a:latin typeface="Nikoshban "/>
              </a:rPr>
              <a:t> does not take                        on weekend.</a:t>
            </a:r>
          </a:p>
          <a:p>
            <a:r>
              <a:rPr lang="en-US" sz="3000" b="1" dirty="0">
                <a:latin typeface="Nikoshban "/>
              </a:rPr>
              <a:t>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7293" y="4805937"/>
            <a:ext cx="8084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b="1" dirty="0">
                <a:solidFill>
                  <a:srgbClr val="0070C0"/>
                </a:solidFill>
                <a:latin typeface="Nikoshban "/>
              </a:rPr>
              <a:t> She takes breakfast at                             .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900" y="5874306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b="1" dirty="0">
                <a:solidFill>
                  <a:srgbClr val="00B050"/>
                </a:solidFill>
                <a:latin typeface="Nikoshban 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Nikoshban "/>
              </a:rPr>
              <a:t>Heba</a:t>
            </a:r>
            <a:r>
              <a:rPr lang="en-US" sz="3000" b="1" dirty="0">
                <a:solidFill>
                  <a:srgbClr val="00B050"/>
                </a:solidFill>
                <a:latin typeface="Nikoshban "/>
              </a:rPr>
              <a:t> is                          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4609" y="1638368"/>
            <a:ext cx="1913334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Nikoshban "/>
              </a:rPr>
              <a:t>Mango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9295" y="1568760"/>
            <a:ext cx="20574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ikoshban "/>
              </a:rPr>
              <a:t>6 o’clock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7101" y="1588989"/>
            <a:ext cx="2057400" cy="5539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Nikoshban "/>
              </a:rPr>
              <a:t>arabic</a:t>
            </a:r>
            <a:endParaRPr lang="en-US" sz="3000" b="1" dirty="0">
              <a:latin typeface="Nikoshban 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9256" y="1544639"/>
            <a:ext cx="2109788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ikoshban "/>
              </a:rPr>
              <a:t>breakfast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1650" y="142877"/>
            <a:ext cx="439697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 "/>
              </a:rPr>
              <a:t>Pair work </a:t>
            </a:r>
          </a:p>
        </p:txBody>
      </p:sp>
    </p:spTree>
    <p:extLst>
      <p:ext uri="{BB962C8B-B14F-4D97-AF65-F5344CB8AC3E}">
        <p14:creationId xmlns:p14="http://schemas.microsoft.com/office/powerpoint/2010/main" val="2615860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C 0.01029 -0.00347 0.00456 0 0.01524 -0.01435 C 0.01784 -0.01782 0.02461 -0.02269 0.02461 -0.02245 C 0.02865 -0.03102 0.03594 -0.03472 0.0431 -0.03704 C 0.0543 -0.04815 0.06836 -0.05255 0.08138 -0.05949 C 0.09128 -0.06481 0.10144 -0.07106 0.11237 -0.07176 C 0.13073 -0.07292 0.14935 -0.07315 0.16771 -0.07384 C 0.26602 -0.10764 0.34961 -0.07083 0.44154 -0.06782 C 0.49584 -0.0662 0.55013 -0.06644 0.60456 -0.06574 C 0.6254 -0.06111 0.64493 -0.05741 0.66615 -0.05532 C 0.67657 -0.0463 0.68959 -0.04375 0.70157 -0.04097 C 0.71029 -0.0294 0.70105 -0.03935 0.71524 -0.03287 C 0.71693 -0.03218 0.71823 -0.02986 0.71993 -0.0287 C 0.72696 -0.02407 0.73399 -0.0206 0.74154 -0.01852 C 0.74675 -0.01181 0.75404 -0.00579 0.75847 0.00208 C 0.76081 0.00602 0.76459 0.01435 0.76459 0.01458 C 0.76667 0.02523 0.77149 0.0294 0.77383 0.04097 C 0.77435 0.04375 0.77461 0.04653 0.7754 0.04931 C 0.77618 0.05347 0.77839 0.06157 0.77839 0.06181 C 0.78086 0.09769 0.78204 0.1338 0.78451 0.16991 C 0.78568 0.18912 0.7892 0.22731 0.7892 0.22755 C 0.7892 0.23148 0.79375 0.35093 0.78451 0.3912 C 0.78125 0.40556 0.77513 0.41667 0.77071 0.43032 C 0.76732 0.44028 0.76602 0.45 0.76133 0.45903 C 0.76003 0.46597 0.75873 0.47269 0.75691 0.4794 C 0.75547 0.49931 0.75352 0.51921 0.75066 0.53889 C 0.74831 0.55556 0.74714 0.58148 0.73542 0.59236 C 0.72956 0.6037 0.72227 0.60231 0.71394 0.6088 C 0.69727 0.6213 0.67592 0.62685 0.65691 0.63102 C 0.59584 0.62917 0.59987 0.63148 0.5599 0.62106 C 0.53178 0.61319 0.50248 0.62106 0.47383 0.62106 " pathEditMode="relative" rAng="0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5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C -0.00521 -0.00232 -0.01341 -0.00463 -0.01836 -0.00811 C -0.02018 -0.00926 -0.02135 -0.01158 -0.02304 -0.01227 C -0.03073 -0.01528 -0.04127 -0.01667 -0.04948 -0.01852 C -0.12148 -0.0169 -0.11823 -0.02362 -0.15846 -0.01019 C -0.17409 0.00416 -0.15039 -0.01667 -0.16927 -0.00417 C -0.18958 0.00925 -0.16458 -0.00278 -0.18008 0.00416 C -0.1858 0.00972 -0.19101 0.01203 -0.19687 0.01643 C -0.20312 0.02106 -0.20937 0.02731 -0.21549 0.03287 C -0.21862 0.03564 -0.22226 0.0375 -0.22461 0.04097 C -0.23073 0.0493 -0.23737 0.05509 -0.24466 0.06157 C -0.24622 0.06296 -0.24935 0.06574 -0.24935 0.06597 C -0.2569 0.07939 -0.26497 0.09236 -0.27383 0.10462 C -0.27565 0.1125 -0.28229 0.12731 -0.28607 0.13518 C -0.28815 0.14814 -0.29362 0.15601 -0.29687 0.16805 C -0.30039 0.18101 -0.30247 0.19421 -0.30612 0.20694 C -0.31028 0.23912 -0.31445 0.27129 -0.31836 0.30347 C -0.31888 0.31226 -0.31888 0.32129 -0.31992 0.33009 C -0.3207 0.33564 -0.32252 0.34097 -0.32304 0.34652 C -0.32461 0.36226 -0.32617 0.39351 -0.32617 0.39375 C -0.32565 0.47754 -0.32565 0.5618 -0.32461 0.6456 C -0.32448 0.65625 -0.32278 0.66574 -0.31836 0.6743 C -0.31406 0.69699 -0.30508 0.71458 -0.29531 0.73379 C -0.29284 0.73865 -0.28841 0.74097 -0.28607 0.74606 C -0.2845 0.74953 -0.28372 0.75347 -0.28164 0.75625 C -0.27864 0.76018 -0.27396 0.76087 -0.27083 0.76435 C -0.2651 0.7706 -0.26705 0.77152 -0.26002 0.77685 C -0.24622 0.78773 -0.23073 0.78958 -0.21549 0.79513 C -0.11523 0.79328 -0.14687 0.80648 -0.10469 0.78703 C -0.09375 0.77222 -0.10586 0.7868 -0.09531 0.77893 C -0.07812 0.76643 -0.09258 0.77361 -0.08164 0.76851 C -0.07591 0.76134 -0.0707 0.75532 -0.06315 0.75208 C -0.0569 0.74583 -0.05039 0.73657 -0.04323 0.73379 C -0.03789 0.72407 -0.0319 0.71574 -0.02461 0.70902 C -0.02083 0.69907 -0.01549 0.6949 -0.00924 0.68657 C -0.00872 0.68379 -0.00885 0.68055 -0.00768 0.67824 C -0.00521 0.67337 0.00156 0.66597 0.00156 0.6662 C 0.00664 0.64675 -0.00169 0.67569 0.00768 0.6537 C 0.00873 0.65138 0.00834 0.64814 0.00925 0.6456 C 0.01159 0.63888 0.01563 0.63356 0.01836 0.62731 C 0.02175 0.61018 0.01732 0.62754 0.02461 0.61087 C 0.02709 0.60509 0.02865 0.59837 0.03073 0.59236 C 0.03242 0.57939 0.03399 0.56736 0.03854 0.55555 C 0.0405 0.53888 0.03893 0.54699 0.0431 0.53078 C 0.0444 0.52523 0.04545 0.51087 0.04623 0.50625 C 0.0474 0.49791 0.05 0.48958 0.05222 0.48171 C 0.05365 0.4706 0.05482 0.46481 0.05847 0.45486 C 0.06055 0.43865 0.06354 0.4206 0.06927 0.40578 C 0.0724 0.38171 0.08021 0.36018 0.08321 0.33611 C 0.08529 0.29305 0.08763 0.25023 0.08763 0.20694 " pathEditMode="relative" rAng="0" ptsTypes="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3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04398 C 0.04544 0.04143 0.047 0.03611 0.05208 0.03171 C 0.05833 0.01921 0.0625 0.00324 0.072 -0.00532 C 0.07552 -0.01458 0.07929 -0.02014 0.08593 -0.0257 C 0.09348 -0.0419 0.10794 -0.04074 0.12109 -0.04213 C 0.13346 -0.04144 0.14596 -0.04236 0.15807 -0.04005 C 0.16171 -0.03935 0.16679 -0.03195 0.17044 -0.02986 C 0.18671 -0.02014 0.2069 -0.0125 0.22109 0.00301 C 0.22669 0.00903 0.23867 0.02361 0.24127 0.0338 C 0.24296 0.04028 0.24895 0.05208 0.24895 0.05231 C 0.25078 0.05949 0.25182 0.06597 0.25494 0.07268 C 0.25729 0.09051 0.2595 0.1081 0.26119 0.12593 C 0.26171 0.17292 0.26158 0.22014 0.26276 0.26736 C 0.26315 0.28241 0.26575 0.29745 0.26575 0.3125 C 0.26627 0.45787 0.26588 0.60347 0.26432 0.74884 C 0.26432 0.75278 0.25807 0.76389 0.25651 0.76736 C 0.24739 0.78912 0.20052 0.80972 0.18281 0.8125 C 0.17395 0.81389 0.16523 0.81597 0.15651 0.81875 C 0.11145 0.81736 0.06731 0.81597 0.02265 0.80833 C 0.00911 0.80208 0.01523 0.80393 -0.0125 0.80833 C -0.01589 0.8088 -0.02188 0.8125 -0.02188 0.81273 C -0.06706 0.81111 -0.11198 0.81018 -0.15717 0.80833 C -0.16511 0.8081 -0.17865 0.8044 -0.18803 0.8044 " pathEditMode="relative" rAng="0" ptsTypes="AAAAAAAAAAAAAAAAAAAAAAA">
                                      <p:cBhvr>
                                        <p:cTn id="8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-0.00208 -0.00417 -0.00534 -0.00741 -0.00625 -0.01227 C -0.00768 -0.0206 -0.00794 -0.02847 -0.0125 -0.03519 C -0.03138 -0.06366 -0.05599 -0.07315 -0.0832 -0.08218 C -0.1 -0.09699 -0.13763 -0.09769 -0.1556 -0.09861 C -0.16914 -0.10463 -0.19844 -0.10463 -0.19844 -0.1044 C -0.21966 -0.10972 -0.24167 -0.11111 -0.26315 -0.11297 C -0.29805 -0.12222 -0.27878 -0.11783 -0.3569 -0.11297 C -0.36471 -0.1125 -0.37096 -0.10695 -0.37852 -0.10463 C -0.39258 -0.10023 -0.40378 -0.09259 -0.41706 -0.08611 C -0.42227 -0.08357 -0.43229 -0.07824 -0.43229 -0.07801 C -0.43971 -0.0706 -0.44649 -0.06759 -0.45534 -0.06366 C -0.46055 -0.06134 -0.46524 -0.05602 -0.47083 -0.05347 C -0.47396 -0.0507 -0.47774 -0.04908 -0.48008 -0.04514 C -0.48581 -0.03519 -0.48268 -0.03889 -0.48919 -0.0331 C -0.49323 -0.02547 -0.50482 -0.01574 -0.51081 -0.01042 C -0.52018 -0.00209 -0.52747 0.01296 -0.53854 0.01828 C -0.54414 0.02083 -0.54948 0.025 -0.55378 0.03078 C -0.56393 0.04421 -0.56823 0.06157 -0.57539 0.07754 C -0.578 0.09166 -0.58281 0.10509 -0.58607 0.11898 C -0.58711 0.12291 -0.58815 0.12639 -0.58919 0.13102 C -0.59024 0.13518 -0.59232 0.14328 -0.59232 0.14352 C -0.59414 0.16597 -0.59518 0.19444 -0.60313 0.21504 C -0.60482 0.22847 -0.60742 0.24305 -0.61081 0.25602 C -0.61471 0.27129 -0.61302 0.25787 -0.6155 0.27014 C -0.61771 0.28241 -0.61966 0.29514 -0.62149 0.30741 C -0.62096 0.31875 -0.62083 0.33078 -0.61992 0.34213 C -0.61862 0.3625 -0.603 0.39236 -0.59388 0.40764 C -0.58789 0.41782 -0.58372 0.42893 -0.57539 0.43611 C -0.57149 0.45185 -0.57708 0.43379 -0.56927 0.44676 C -0.56823 0.44838 -0.56875 0.45116 -0.56771 0.45254 C -0.56654 0.45463 -0.56445 0.45532 -0.56302 0.45694 C -0.55664 0.46412 -0.55104 0.47407 -0.5431 0.47731 C -0.53698 0.48565 -0.53021 0.48981 -0.52305 0.49583 C -0.50846 0.5081 -0.49466 0.52616 -0.47852 0.53495 C -0.46302 0.54352 -0.44427 0.54467 -0.42774 0.54722 C -0.3918 0.54653 -0.35586 0.54699 -0.31992 0.54514 C -0.3082 0.54421 -0.29844 0.53495 -0.28919 0.52662 C -0.28555 0.52338 -0.27852 0.5162 -0.27852 0.5162 C -0.27461 0.50903 -0.27344 0.50301 -0.26771 0.49791 C -0.2668 0.49444 -0.26602 0.49097 -0.26458 0.48773 C -0.26367 0.48541 -0.26237 0.48379 -0.26185 0.48148 C -0.25872 0.47199 -0.2582 0.46504 -0.25404 0.45694 C -0.25326 0.45046 -0.25274 0.44467 -0.25221 0.43842 C -0.25195 0.43426 -0.25091 0.42616 -0.25091 0.42639 " pathEditMode="relative" rAng="0" ptsTypes="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37680" y="114303"/>
            <a:ext cx="4586991" cy="1573968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 "/>
              </a:rPr>
              <a:t>Group Work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2913" y="3279097"/>
            <a:ext cx="4756770" cy="26982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G-1.When dose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Heba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take her breakfast?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3422" y="3340932"/>
            <a:ext cx="5630916" cy="26982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G-2.Make a list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Heba,s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breakfast menu.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37680" y="2218546"/>
            <a:ext cx="1184223" cy="1060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780553" y="2218546"/>
            <a:ext cx="1439055" cy="1060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01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14575" y="385764"/>
            <a:ext cx="7315200" cy="11001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 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7451" y="2443165"/>
            <a:ext cx="9572625" cy="4031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002060"/>
                </a:solidFill>
                <a:latin typeface="Nikoshban "/>
              </a:rPr>
              <a:t>When do you get up?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002060"/>
                </a:solidFill>
                <a:latin typeface="Nikoshban "/>
              </a:rPr>
              <a:t>What do you eat in your breakfast?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002060"/>
                </a:solidFill>
                <a:latin typeface="Nikoshban "/>
              </a:rPr>
              <a:t>What’s your </a:t>
            </a:r>
            <a:r>
              <a:rPr lang="en-US" sz="4400" b="1" dirty="0" err="1">
                <a:solidFill>
                  <a:srgbClr val="002060"/>
                </a:solidFill>
                <a:latin typeface="Nikoshban "/>
              </a:rPr>
              <a:t>favourite</a:t>
            </a:r>
            <a:r>
              <a:rPr lang="en-US" sz="4400" b="1" dirty="0">
                <a:solidFill>
                  <a:srgbClr val="002060"/>
                </a:solidFill>
                <a:latin typeface="Nikoshban "/>
              </a:rPr>
              <a:t> drink?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002060"/>
                </a:solidFill>
                <a:latin typeface="Nikoshban "/>
              </a:rPr>
              <a:t>When do you take breakfast?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331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1" y="29184"/>
            <a:ext cx="4395788" cy="770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Nikoshban "/>
              </a:rPr>
              <a:t>Teacher Introduction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 "/>
              </a:rPr>
              <a:t/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 "/>
              </a:rPr>
            </a:br>
            <a:endParaRPr lang="en-US" sz="2400" dirty="0">
              <a:latin typeface="Nikoshban 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4979256" y="800100"/>
            <a:ext cx="6729412" cy="29312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0" dirty="0" err="1">
                <a:solidFill>
                  <a:srgbClr val="002060"/>
                </a:solidFill>
                <a:latin typeface="Nikoshban "/>
              </a:rPr>
              <a:t>Shahenur</a:t>
            </a:r>
            <a:r>
              <a:rPr lang="en-US" sz="4100" dirty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Nikoshban "/>
              </a:rPr>
              <a:t>Alam</a:t>
            </a:r>
            <a:r>
              <a:rPr lang="en-US" sz="4100" dirty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Nikoshban "/>
              </a:rPr>
              <a:t>shibly</a:t>
            </a:r>
            <a:endParaRPr lang="en-US" sz="4800" dirty="0">
              <a:solidFill>
                <a:srgbClr val="002060"/>
              </a:solidFill>
              <a:latin typeface="Nikoshban 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 "/>
              </a:rPr>
              <a:t>Assistant teacher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 "/>
              </a:rPr>
              <a:t>Lal</a:t>
            </a:r>
            <a:r>
              <a:rPr lang="en-US" sz="2800" dirty="0">
                <a:solidFill>
                  <a:srgbClr val="002060"/>
                </a:solidFill>
                <a:latin typeface="Nikoshban "/>
              </a:rPr>
              <a:t> md </a:t>
            </a:r>
            <a:r>
              <a:rPr lang="en-US" sz="2800" dirty="0" err="1">
                <a:solidFill>
                  <a:srgbClr val="002060"/>
                </a:solidFill>
                <a:latin typeface="Nikoshban "/>
              </a:rPr>
              <a:t>sikdarpara</a:t>
            </a:r>
            <a:r>
              <a:rPr lang="en-US" sz="2800" dirty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 "/>
              </a:rPr>
              <a:t>govt</a:t>
            </a:r>
            <a:r>
              <a:rPr lang="en-US" sz="2800" dirty="0">
                <a:solidFill>
                  <a:srgbClr val="002060"/>
                </a:solidFill>
                <a:latin typeface="Nikoshban "/>
              </a:rPr>
              <a:t> primary school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 "/>
              </a:rPr>
              <a:t>Moheshkhali</a:t>
            </a:r>
            <a:r>
              <a:rPr lang="en-US" sz="2800" dirty="0">
                <a:solidFill>
                  <a:srgbClr val="002060"/>
                </a:solidFill>
                <a:latin typeface="Nikoshban 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Nikoshban "/>
              </a:rPr>
              <a:t>Cox,bazar</a:t>
            </a:r>
            <a:r>
              <a:rPr lang="en-US" sz="2800" dirty="0">
                <a:solidFill>
                  <a:srgbClr val="002060"/>
                </a:solidFill>
                <a:latin typeface="Nikoshban 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9" y="659230"/>
            <a:ext cx="3190726" cy="3213006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957824" y="4253063"/>
            <a:ext cx="6772275" cy="25853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Class: Four. </a:t>
            </a:r>
          </a:p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 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Subject:English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 "/>
            </a:endParaRPr>
          </a:p>
          <a:p>
            <a:pPr lvl="1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Time:40 Minutes.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3" y="3986213"/>
            <a:ext cx="8301037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2407" y="4852780"/>
            <a:ext cx="4600576" cy="13858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Nikoshban "/>
              </a:rPr>
              <a:t>Introduction of lesson</a:t>
            </a:r>
          </a:p>
        </p:txBody>
      </p:sp>
    </p:spTree>
    <p:extLst>
      <p:ext uri="{BB962C8B-B14F-4D97-AF65-F5344CB8AC3E}">
        <p14:creationId xmlns:p14="http://schemas.microsoft.com/office/powerpoint/2010/main" val="53361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913" y="2514602"/>
            <a:ext cx="9815512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rgbClr val="FFFF00"/>
                </a:solidFill>
                <a:latin typeface="Nikoshban "/>
              </a:rPr>
              <a:t>You will write a short composition about your </a:t>
            </a:r>
            <a:r>
              <a:rPr lang="en-US" sz="4800" dirty="0" err="1">
                <a:solidFill>
                  <a:srgbClr val="FFFF00"/>
                </a:solidFill>
                <a:latin typeface="Nikoshban "/>
              </a:rPr>
              <a:t>favourite</a:t>
            </a:r>
            <a:r>
              <a:rPr lang="en-US" sz="4800" dirty="0">
                <a:solidFill>
                  <a:srgbClr val="FFFF00"/>
                </a:solidFill>
                <a:latin typeface="Nikoshban "/>
              </a:rPr>
              <a:t> food at lest in five sentences</a:t>
            </a:r>
            <a:r>
              <a:rPr lang="en-US" sz="1400" dirty="0">
                <a:solidFill>
                  <a:srgbClr val="FFFF00"/>
                </a:solidFill>
                <a:latin typeface="Time NEW ROMAN"/>
              </a:rPr>
              <a:t>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7477" y="314325"/>
            <a:ext cx="5151211" cy="11079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Nikoshban "/>
              </a:rPr>
              <a:t>Home work:  </a:t>
            </a:r>
          </a:p>
        </p:txBody>
      </p:sp>
    </p:spTree>
    <p:extLst>
      <p:ext uri="{BB962C8B-B14F-4D97-AF65-F5344CB8AC3E}">
        <p14:creationId xmlns:p14="http://schemas.microsoft.com/office/powerpoint/2010/main" val="59835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5749" y="0"/>
            <a:ext cx="772825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Nikoshban "/>
              </a:rPr>
              <a:t>See you again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3" y="1432642"/>
            <a:ext cx="11797259" cy="52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7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9" y="1518311"/>
            <a:ext cx="5003720" cy="3557621"/>
          </a:xfrm>
          <a:prstGeom prst="rect">
            <a:avLst/>
          </a:prstGeom>
        </p:spPr>
      </p:pic>
      <p:pic>
        <p:nvPicPr>
          <p:cNvPr id="4" name="Picture 3" descr="breakfast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983" y="1518311"/>
            <a:ext cx="5836987" cy="372682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73967" y="2"/>
            <a:ext cx="9533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Nikoshban "/>
              </a:rPr>
              <a:t>Look at the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754" y="5440007"/>
            <a:ext cx="1033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Nikoshban"/>
              </a:rPr>
              <a:t>They are eating food</a:t>
            </a:r>
          </a:p>
        </p:txBody>
      </p:sp>
    </p:spTree>
    <p:extLst>
      <p:ext uri="{BB962C8B-B14F-4D97-AF65-F5344CB8AC3E}">
        <p14:creationId xmlns:p14="http://schemas.microsoft.com/office/powerpoint/2010/main" val="9166459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2214565" y="142876"/>
            <a:ext cx="7386637" cy="97155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Todays Lesson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7839" y="1550145"/>
            <a:ext cx="6893241" cy="5307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 "/>
              </a:rPr>
              <a:t>Food around the world</a:t>
            </a:r>
          </a:p>
          <a:p>
            <a:pPr algn="ctr"/>
            <a:r>
              <a:rPr lang="en-US" sz="4800" dirty="0">
                <a:solidFill>
                  <a:srgbClr val="7030A0"/>
                </a:solidFill>
                <a:latin typeface="Nikoshban "/>
              </a:rPr>
              <a:t>Unit : </a:t>
            </a:r>
            <a:r>
              <a:rPr lang="en-US" sz="4800" dirty="0" smtClean="0">
                <a:solidFill>
                  <a:srgbClr val="7030A0"/>
                </a:solidFill>
                <a:latin typeface="Nikoshban "/>
              </a:rPr>
              <a:t>21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 "/>
              </a:rPr>
              <a:t>Lessons 1-2</a:t>
            </a:r>
            <a:endParaRPr lang="en-US" sz="4800" dirty="0">
              <a:solidFill>
                <a:srgbClr val="7030A0"/>
              </a:solidFill>
              <a:latin typeface="Nikoshban "/>
            </a:endParaRPr>
          </a:p>
          <a:p>
            <a:pPr algn="ctr"/>
            <a:r>
              <a:rPr lang="en-US" sz="4800" b="1" dirty="0">
                <a:ln>
                  <a:solidFill>
                    <a:schemeClr val="accent3"/>
                  </a:solidFill>
                </a:ln>
                <a:solidFill>
                  <a:srgbClr val="002060"/>
                </a:solidFill>
                <a:latin typeface="Nikoshban "/>
              </a:rPr>
              <a:t>Page : 42</a:t>
            </a:r>
          </a:p>
          <a:p>
            <a:pPr algn="ctr"/>
            <a:endParaRPr lang="en-US" sz="6000" dirty="0">
              <a:solidFill>
                <a:srgbClr val="7030A0"/>
              </a:solidFill>
              <a:latin typeface="Nikoshban "/>
            </a:endParaRPr>
          </a:p>
          <a:p>
            <a:pPr algn="ctr"/>
            <a:endParaRPr lang="en-US" sz="4800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32" y="4586288"/>
            <a:ext cx="3063243" cy="19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9308" y="411482"/>
            <a:ext cx="7884827" cy="1019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 "/>
              </a:rPr>
              <a:t>Learning Outcome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7313" y="2286001"/>
            <a:ext cx="10086975" cy="4186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 "/>
              </a:rPr>
              <a:t>Student will be able to :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Nikoshban "/>
            </a:endParaRPr>
          </a:p>
          <a:p>
            <a:r>
              <a:rPr lang="en-US" sz="4000" u="sng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1.5.1To read </a:t>
            </a:r>
            <a:r>
              <a:rPr lang="en-US" sz="4000" u="sng" dirty="0" err="1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words,phrases</a:t>
            </a:r>
            <a:r>
              <a:rPr lang="en-US" sz="4000" u="sng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 and sentences in the text with proper pronunciation.</a:t>
            </a:r>
          </a:p>
          <a:p>
            <a:r>
              <a:rPr lang="en-US" sz="4000" u="sng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8.1.1To make sentences using words.</a:t>
            </a:r>
          </a:p>
          <a:p>
            <a:r>
              <a:rPr lang="en-US" sz="4000" u="sng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1.7.1To write a short simple composition.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202152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1" y="1245685"/>
            <a:ext cx="4035633" cy="3977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2" y="1370545"/>
            <a:ext cx="5774023" cy="3852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296" y="6150114"/>
            <a:ext cx="966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/>
              </a:rPr>
              <a:t>This is </a:t>
            </a:r>
            <a:r>
              <a:rPr lang="en-US" sz="4000" dirty="0" err="1">
                <a:solidFill>
                  <a:srgbClr val="002060"/>
                </a:solidFill>
                <a:latin typeface="Nikoshban"/>
              </a:rPr>
              <a:t>Heba</a:t>
            </a:r>
            <a:r>
              <a:rPr lang="en-US" sz="4000" dirty="0">
                <a:solidFill>
                  <a:srgbClr val="002060"/>
                </a:solidFill>
                <a:latin typeface="Nikoshban"/>
              </a:rPr>
              <a:t> , She is from Saudi Arabia.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850" y="43611"/>
            <a:ext cx="5741232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Nikoshban"/>
              </a:rPr>
              <a:t>What we see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9305" y="5223292"/>
            <a:ext cx="314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/>
              </a:rPr>
              <a:t>Heba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3675" y="5223292"/>
            <a:ext cx="35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/>
              </a:rPr>
              <a:t>Saudi Arabia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1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31" y="5780782"/>
            <a:ext cx="10406743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/>
              </a:rPr>
              <a:t>I start my day at 5 </a:t>
            </a:r>
            <a:r>
              <a:rPr lang="en-US" sz="3200" dirty="0" err="1">
                <a:solidFill>
                  <a:schemeClr val="bg1"/>
                </a:solidFill>
                <a:latin typeface="Nikoshban"/>
              </a:rPr>
              <a:t>a.m</a:t>
            </a:r>
            <a:r>
              <a:rPr lang="en-US" sz="3200" dirty="0">
                <a:solidFill>
                  <a:schemeClr val="bg1"/>
                </a:solidFill>
                <a:latin typeface="Nikoshban"/>
              </a:rPr>
              <a:t> and I have breakfast at 6 o’clock. It is </a:t>
            </a:r>
            <a:r>
              <a:rPr lang="en-US" sz="3200" dirty="0" err="1">
                <a:solidFill>
                  <a:schemeClr val="bg1"/>
                </a:solidFill>
                <a:latin typeface="Nikoshban"/>
              </a:rPr>
              <a:t>bvery</a:t>
            </a:r>
            <a:r>
              <a:rPr lang="en-US" sz="3200" dirty="0">
                <a:solidFill>
                  <a:schemeClr val="bg1"/>
                </a:solidFill>
                <a:latin typeface="Nikoshban"/>
              </a:rPr>
              <a:t> hot day , my school start at 7 a.m.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"/>
          <a:stretch/>
        </p:blipFill>
        <p:spPr>
          <a:xfrm>
            <a:off x="382208" y="1420531"/>
            <a:ext cx="3110627" cy="3205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01" y="1420534"/>
            <a:ext cx="3947886" cy="3205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3600452" y="1220602"/>
            <a:ext cx="4193721" cy="3405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2688" y="48880"/>
            <a:ext cx="8302171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/>
              </a:rPr>
              <a:t>Look at the picture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430" y="4920343"/>
            <a:ext cx="18868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/>
              </a:rPr>
              <a:t>Heba</a:t>
            </a:r>
            <a:r>
              <a:rPr lang="en-US" sz="3200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231" y="4920345"/>
            <a:ext cx="303348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/>
              </a:rPr>
              <a:t>Going school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6859" y="4827295"/>
            <a:ext cx="1843314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/>
              </a:rPr>
              <a:t>Hot day</a:t>
            </a:r>
          </a:p>
        </p:txBody>
      </p:sp>
    </p:spTree>
    <p:extLst>
      <p:ext uri="{BB962C8B-B14F-4D97-AF65-F5344CB8AC3E}">
        <p14:creationId xmlns:p14="http://schemas.microsoft.com/office/powerpoint/2010/main" val="221826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6" y="1266504"/>
            <a:ext cx="4949370" cy="3989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1112875"/>
            <a:ext cx="4597853" cy="4296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2399" y="5571"/>
            <a:ext cx="718457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/>
              </a:rPr>
              <a:t>Look at the picture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765" y="5288340"/>
            <a:ext cx="11832236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This are hot beans. </a:t>
            </a:r>
            <a:r>
              <a:rPr lang="en-US" sz="4000" dirty="0" err="1">
                <a:latin typeface="Nikoshban"/>
              </a:rPr>
              <a:t>Heba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uausally</a:t>
            </a:r>
            <a:r>
              <a:rPr lang="en-US" sz="4000" dirty="0">
                <a:latin typeface="Nikoshban"/>
              </a:rPr>
              <a:t> have some hot beans</a:t>
            </a:r>
            <a:r>
              <a:rPr lang="en-US" sz="4800" dirty="0">
                <a:latin typeface="Nikoshb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66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5"/>
          <a:stretch/>
        </p:blipFill>
        <p:spPr>
          <a:xfrm>
            <a:off x="943429" y="1356762"/>
            <a:ext cx="4557485" cy="3186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1526644"/>
            <a:ext cx="4898961" cy="2751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8782" y="134913"/>
            <a:ext cx="650573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/>
              </a:rPr>
              <a:t>Look at the picture</a:t>
            </a:r>
            <a:endParaRPr lang="en-US" dirty="0">
              <a:solidFill>
                <a:srgbClr val="002060"/>
              </a:solidFill>
              <a:latin typeface="Nikoshban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0291" y="5842388"/>
            <a:ext cx="9506857" cy="70788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/>
              </a:rPr>
              <a:t>Heba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uausally</a:t>
            </a:r>
            <a:r>
              <a:rPr lang="en-US" sz="4000" dirty="0">
                <a:latin typeface="Nikoshban"/>
              </a:rPr>
              <a:t> have some  bread.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09291" y="4638682"/>
            <a:ext cx="3018971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/>
              </a:rPr>
              <a:t>Bread.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7693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427</Words>
  <Application>Microsoft Office PowerPoint</Application>
  <PresentationFormat>Widescreen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Century Gothic</vt:lpstr>
      <vt:lpstr>Nikoshban</vt:lpstr>
      <vt:lpstr>Nikoshban </vt:lpstr>
      <vt:lpstr>Time NEW ROMAN</vt:lpstr>
      <vt:lpstr>Times New Roman</vt:lpstr>
      <vt:lpstr>Wingdings</vt:lpstr>
      <vt:lpstr>Wingdings 3</vt:lpstr>
      <vt:lpstr>Ion Boardroom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26</cp:revision>
  <dcterms:created xsi:type="dcterms:W3CDTF">2021-08-12T14:41:59Z</dcterms:created>
  <dcterms:modified xsi:type="dcterms:W3CDTF">2021-08-13T15:48:26Z</dcterms:modified>
</cp:coreProperties>
</file>