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diagrams/layout1.xml" ContentType="application/vnd.openxmlformats-officedocument.drawingml.diagramLayout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802" r:id="rId1"/>
  </p:sldMasterIdLst>
  <p:notesMasterIdLst>
    <p:notesMasterId r:id="rId2"/>
  </p:notesMasterIdLst>
  <p:sldIdLst>
    <p:sldId id="522" r:id="rId3"/>
    <p:sldId id="523" r:id="rId4"/>
    <p:sldId id="524" r:id="rId5"/>
    <p:sldId id="525" r:id="rId6"/>
    <p:sldId id="526" r:id="rId7"/>
    <p:sldId id="527" r:id="rId8"/>
    <p:sldId id="528" r:id="rId9"/>
    <p:sldId id="529" r:id="rId10"/>
    <p:sldId id="530" r:id="rId11"/>
    <p:sldId id="531" r:id="rId12"/>
    <p:sldId id="532" r:id="rId13"/>
    <p:sldId id="533" r:id="rId14"/>
    <p:sldId id="534" r:id="rId15"/>
  </p:sldIdLst>
  <p:sldSz type="screen16x9" cy="6858000" cx="12192000"/>
  <p:notesSz cx="6858000" cy="9144000"/>
  <p:defaultTextStyle>
    <a:defPPr>
      <a:defRPr lang="en-US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clrMru>
    <a:srgbClr val="00FFCC"/>
    <a:srgbClr val="EBDF45"/>
    <a:srgbClr val="000000"/>
    <a:srgbClr val="FF0066"/>
    <a:srgbClr val="99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77" y="15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tableStyles" Target="tableStyles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0BFFE4-B11C-48CC-AFD5-F5DB7A6A78C1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51B86FD-2F3D-404A-8632-DFC16D6A009A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32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হযরত</a:t>
          </a:r>
          <a:r>
            <a:rPr lang="en-US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/>
          </a:r>
          <a:r>
            <a:rPr lang="en-US" sz="32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আবু</a:t>
          </a:r>
          <a:r>
            <a:rPr lang="en-US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/>
          </a:r>
          <a:r>
            <a:rPr lang="en-US" sz="32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হুরায়রা</a:t>
          </a:r>
          <a:r>
            <a:rPr lang="en-US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/>
          </a:r>
          <a:r>
            <a:rPr lang="en-US" sz="32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রা</a:t>
          </a:r>
          <a:r>
            <a:rPr lang="en-US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:</a:t>
          </a:r>
          <a:endParaRPr lang="en-US" sz="32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FD1972A-AD9A-4E0B-9D34-5BE49E3393EF}" type="parTrans" cxnId="{9D6D4CEC-FF19-41B9-B4DF-23CB7A7500E9}">
      <dgm:prSet/>
      <dgm:spPr/>
      <dgm:t>
        <a:bodyPr/>
        <a:lstStyle/>
        <a:p>
          <a:endParaRPr lang="en-US"/>
        </a:p>
      </dgm:t>
    </dgm:pt>
    <dgm:pt modelId="{DBBAE8B0-B434-4448-AE09-9D4C038424C0}" type="sibTrans" cxnId="{9D6D4CEC-FF19-41B9-B4DF-23CB7A7500E9}">
      <dgm:prSet/>
      <dgm:spPr/>
      <dgm:t>
        <a:bodyPr/>
        <a:lstStyle/>
        <a:p>
          <a:endParaRPr lang="en-US"/>
        </a:p>
      </dgm:t>
    </dgm:pt>
    <dgm:pt modelId="{F8CAA751-CB16-4374-A9AA-E3ABB4ABEA20}">
      <dgm:prSet phldrT="[Text]" custT="1"/>
      <dgm:spPr>
        <a:solidFill>
          <a:srgbClr val="00FF99"/>
        </a:solidFill>
      </dgm:spPr>
      <dgm:t>
        <a:bodyPr/>
        <a:lstStyle/>
        <a:p>
          <a:r>
            <a:rPr lang="en-US" sz="3200" b="1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ইসলাম</a:t>
          </a:r>
          <a:r>
            <a:rPr lang="en-US" sz="32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/>
          </a:r>
          <a:r>
            <a:rPr lang="en-US" sz="3200" b="1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পূর্বযুগে</a:t>
          </a:r>
          <a:r>
            <a:rPr lang="en-US" sz="32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/>
          </a:r>
          <a:r>
            <a:rPr lang="en-US" sz="3200" b="1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আযদ</a:t>
          </a:r>
          <a:r>
            <a:rPr lang="en-US" sz="32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/>
          </a:r>
          <a:r>
            <a:rPr lang="en-US" sz="3200" b="1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sz="32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/>
          </a:r>
          <a:r>
            <a:rPr lang="en-US" sz="3200" b="1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দাউস</a:t>
          </a:r>
          <a:r>
            <a:rPr lang="en-US" sz="32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/>
          </a:r>
          <a:r>
            <a:rPr lang="en-US" sz="3200" b="1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গোত্রে</a:t>
          </a:r>
          <a:r>
            <a:rPr lang="en-US" sz="32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/>
          </a:r>
          <a:r>
            <a:rPr lang="en-US" sz="3200" b="1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জন্মগ্রন</a:t>
          </a:r>
          <a:r>
            <a:rPr lang="en-US" sz="32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/>
          </a:r>
          <a:r>
            <a:rPr lang="en-US" sz="3200" b="1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করেন</a:t>
          </a:r>
          <a:endParaRPr lang="en-US" sz="3200" b="1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92C8CCC-0A01-4F6A-A388-48B83915C473}" type="parTrans" cxnId="{D745829E-7170-4896-87D5-DFD6F8B429F3}">
      <dgm:prSet/>
      <dgm:spPr/>
      <dgm:t>
        <a:bodyPr/>
        <a:lstStyle/>
        <a:p>
          <a:endParaRPr lang="en-US"/>
        </a:p>
      </dgm:t>
    </dgm:pt>
    <dgm:pt modelId="{87AEAD76-CA1F-4319-BFFF-D4A63A817A05}" type="sibTrans" cxnId="{D745829E-7170-4896-87D5-DFD6F8B429F3}">
      <dgm:prSet/>
      <dgm:spPr/>
      <dgm:t>
        <a:bodyPr/>
        <a:lstStyle/>
        <a:p>
          <a:endParaRPr lang="en-US"/>
        </a:p>
      </dgm:t>
    </dgm:pt>
    <dgm:pt modelId="{409C91C3-5B23-4C5A-81D6-5F6F21DA9EF9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200" b="1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পিতার</a:t>
          </a:r>
          <a:r>
            <a:rPr lang="en-US" sz="32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/>
          </a:r>
          <a:r>
            <a:rPr lang="en-US" sz="3200" b="1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নাম</a:t>
          </a:r>
          <a:r>
            <a:rPr lang="en-US" sz="32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:</a:t>
          </a:r>
          <a:r>
            <a:rPr lang="en-US" sz="3200" b="1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সাখর</a:t>
          </a:r>
          <a:r>
            <a:rPr lang="en-US" sz="32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/>
          </a:r>
          <a:r>
            <a:rPr lang="en-US" sz="3200" b="1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মাতার</a:t>
          </a:r>
          <a:r>
            <a:rPr lang="en-US" sz="32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/>
          </a:r>
          <a:r>
            <a:rPr lang="en-US" sz="3200" b="1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নাম</a:t>
          </a:r>
          <a:r>
            <a:rPr lang="en-US" sz="32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:</a:t>
          </a:r>
          <a:r>
            <a:rPr lang="en-US" sz="3200" b="1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মায়মুনা</a:t>
          </a:r>
          <a:endParaRPr lang="en-US" sz="3200" b="1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10BD70B-21EA-4769-856E-3B97B00FB601}" type="parTrans" cxnId="{3F486E43-977F-4835-A3D8-7664E22B178F}">
      <dgm:prSet/>
      <dgm:spPr/>
      <dgm:t>
        <a:bodyPr/>
        <a:lstStyle/>
        <a:p>
          <a:endParaRPr lang="en-US"/>
        </a:p>
      </dgm:t>
    </dgm:pt>
    <dgm:pt modelId="{ED437638-59EF-4AC4-BED2-34B4F0771A75}" type="sibTrans" cxnId="{3F486E43-977F-4835-A3D8-7664E22B178F}">
      <dgm:prSet/>
      <dgm:spPr/>
      <dgm:t>
        <a:bodyPr/>
        <a:lstStyle/>
        <a:p>
          <a:endParaRPr lang="en-US"/>
        </a:p>
      </dgm:t>
    </dgm:pt>
    <dgm:pt modelId="{17D4B96A-0C98-44A6-A6E2-417D6587EACB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32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আসল</a:t>
          </a:r>
          <a:r>
            <a:rPr lang="en-US" sz="3200" b="1" dirty="0" smtClean="0">
              <a:latin typeface="NikoshBAN" panose="02000000000000000000" pitchFamily="2" charset="0"/>
              <a:cs typeface="NikoshBAN" panose="02000000000000000000" pitchFamily="2" charset="0"/>
            </a:rPr>
            <a:t/>
          </a:r>
          <a:r>
            <a:rPr lang="en-US" sz="32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নাম</a:t>
          </a:r>
          <a:r>
            <a:rPr lang="en-US" sz="3200" b="1" dirty="0" smtClean="0">
              <a:latin typeface="NikoshBAN" panose="02000000000000000000" pitchFamily="2" charset="0"/>
              <a:cs typeface="NikoshBAN" panose="02000000000000000000" pitchFamily="2" charset="0"/>
            </a:rPr>
            <a:t>:</a:t>
          </a:r>
          <a:r>
            <a:rPr lang="en-US" sz="32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আব্দুর</a:t>
          </a:r>
          <a:r>
            <a:rPr lang="en-US" sz="3200" b="1" dirty="0" smtClean="0">
              <a:latin typeface="NikoshBAN" panose="02000000000000000000" pitchFamily="2" charset="0"/>
              <a:cs typeface="NikoshBAN" panose="02000000000000000000" pitchFamily="2" charset="0"/>
            </a:rPr>
            <a:t/>
          </a:r>
          <a:r>
            <a:rPr lang="en-US" sz="32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রহমান,আব্দুল্লাহ</a:t>
          </a:r>
          <a:r>
            <a:rPr lang="en-US" sz="3200" b="1" dirty="0" smtClean="0">
              <a:latin typeface="NikoshBAN" panose="02000000000000000000" pitchFamily="2" charset="0"/>
              <a:cs typeface="NikoshBAN" panose="02000000000000000000" pitchFamily="2" charset="0"/>
            </a:rPr>
            <a:t/>
          </a:r>
          <a:r>
            <a:rPr lang="en-US" sz="32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sz="3200" b="1" dirty="0" smtClean="0">
              <a:latin typeface="NikoshBAN" panose="02000000000000000000" pitchFamily="2" charset="0"/>
              <a:cs typeface="NikoshBAN" panose="02000000000000000000" pitchFamily="2" charset="0"/>
            </a:rPr>
            <a:t/>
          </a:r>
          <a:r>
            <a:rPr lang="en-US" sz="32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উমায়ের</a:t>
          </a:r>
          <a:endParaRPr lang="en-US" sz="32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6CE49AD-DEDC-4F88-A4F9-40790680A85F}" type="parTrans" cxnId="{E256EF91-DD55-47CA-A946-023068FC1DD2}">
      <dgm:prSet/>
      <dgm:spPr/>
      <dgm:t>
        <a:bodyPr/>
        <a:lstStyle/>
        <a:p>
          <a:endParaRPr lang="en-US"/>
        </a:p>
      </dgm:t>
    </dgm:pt>
    <dgm:pt modelId="{294A6A1A-0151-4EEC-9375-0A5AA5272AB9}" type="sibTrans" cxnId="{E256EF91-DD55-47CA-A946-023068FC1DD2}">
      <dgm:prSet/>
      <dgm:spPr/>
      <dgm:t>
        <a:bodyPr/>
        <a:lstStyle/>
        <a:p>
          <a:endParaRPr lang="en-US"/>
        </a:p>
      </dgm:t>
    </dgm:pt>
    <dgm:pt modelId="{1721ECB8-C77C-4399-AA55-30020F37B0CB}">
      <dgm:prSet phldrT="[Text]" custT="1"/>
      <dgm:spPr>
        <a:solidFill>
          <a:srgbClr val="FFFF00"/>
        </a:solidFill>
      </dgm:spPr>
      <dgm:t>
        <a:bodyPr/>
        <a:lstStyle/>
        <a:p>
          <a:r>
            <a:rPr lang="en-US" sz="3200" b="1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ইসলাম</a:t>
          </a:r>
          <a:r>
            <a:rPr lang="en-US" sz="32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/>
          </a:r>
          <a:r>
            <a:rPr lang="en-US" sz="3200" b="1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গ্রহন</a:t>
          </a:r>
          <a:r>
            <a:rPr lang="en-US" sz="32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:</a:t>
          </a:r>
          <a:r>
            <a:rPr lang="en-US" sz="3200" b="1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হিজরি</a:t>
          </a:r>
          <a:r>
            <a:rPr lang="en-US" sz="32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৭ম</a:t>
          </a:r>
          <a:r>
            <a:rPr lang="en-US" sz="3200" b="1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সনে</a:t>
          </a:r>
          <a:r>
            <a:rPr lang="en-US" sz="32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/>
          </a:r>
          <a:r>
            <a:rPr lang="en-US" sz="3200" b="1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খায়বর</a:t>
          </a:r>
          <a:r>
            <a:rPr lang="en-US" sz="32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/>
          </a:r>
          <a:r>
            <a:rPr lang="en-US" sz="3200" b="1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যুদ্ধের</a:t>
          </a:r>
          <a:r>
            <a:rPr lang="en-US" sz="32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/>
          </a:r>
          <a:r>
            <a:rPr lang="en-US" sz="3200" b="1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সময়</a:t>
          </a:r>
          <a:endParaRPr lang="en-US" sz="3200" b="1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914C672-31A3-452E-B898-855A773C040A}" type="parTrans" cxnId="{23F56A14-5D65-4823-ADAA-BC181A9B0173}">
      <dgm:prSet/>
      <dgm:spPr/>
      <dgm:t>
        <a:bodyPr/>
        <a:lstStyle/>
        <a:p>
          <a:endParaRPr lang="en-US"/>
        </a:p>
      </dgm:t>
    </dgm:pt>
    <dgm:pt modelId="{F382CBD9-57B3-4273-A86D-9BD52745E942}" type="sibTrans" cxnId="{23F56A14-5D65-4823-ADAA-BC181A9B0173}">
      <dgm:prSet/>
      <dgm:spPr/>
      <dgm:t>
        <a:bodyPr/>
        <a:lstStyle/>
        <a:p>
          <a:endParaRPr lang="en-US"/>
        </a:p>
      </dgm:t>
    </dgm:pt>
    <dgm:pt modelId="{ACCBC3C5-827E-4067-B100-195BEA491CEB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3600" b="1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হাদিস</a:t>
          </a:r>
          <a:r>
            <a:rPr lang="en-US" sz="36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/>
          </a:r>
          <a:r>
            <a:rPr lang="en-US" sz="3600" b="1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বর্ণনা</a:t>
          </a:r>
          <a:r>
            <a:rPr lang="en-US" sz="36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: ৫৩৭৫</a:t>
          </a:r>
          <a:r>
            <a:rPr lang="en-US" sz="3600" b="1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টি</a:t>
          </a:r>
          <a:r>
            <a:rPr lang="en-US" sz="36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600" b="1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472ACA9-C2FE-4CFD-9AC3-F8DA542D9E1A}" type="parTrans" cxnId="{24E5774B-F3EE-4CBB-A228-8EB7FD03D7B0}">
      <dgm:prSet/>
      <dgm:spPr/>
      <dgm:t>
        <a:bodyPr/>
        <a:lstStyle/>
        <a:p>
          <a:endParaRPr lang="en-US"/>
        </a:p>
      </dgm:t>
    </dgm:pt>
    <dgm:pt modelId="{8E0D263E-3CA8-4134-AD96-6021AABEFAE9}" type="sibTrans" cxnId="{24E5774B-F3EE-4CBB-A228-8EB7FD03D7B0}">
      <dgm:prSet/>
      <dgm:spPr/>
      <dgm:t>
        <a:bodyPr/>
        <a:lstStyle/>
        <a:p>
          <a:endParaRPr lang="en-US"/>
        </a:p>
      </dgm:t>
    </dgm:pt>
    <dgm:pt modelId="{76452BE1-7D6A-4DB6-9E55-82307C19413F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3200" b="1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ইন্তেকাল</a:t>
          </a:r>
          <a:r>
            <a:rPr lang="en-US" sz="32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: ৫৯</a:t>
          </a:r>
          <a:r>
            <a:rPr lang="en-US" sz="3200" b="1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sz="32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৫৭</a:t>
          </a:r>
          <a:r>
            <a:rPr lang="en-US" sz="3200" b="1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হিজরিতে</a:t>
          </a:r>
          <a:r>
            <a:rPr lang="en-US" sz="32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৭৮</a:t>
          </a:r>
          <a:r>
            <a:rPr lang="en-US" sz="3200" b="1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বছর</a:t>
          </a:r>
          <a:r>
            <a:rPr lang="en-US" sz="32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/>
          </a:r>
          <a:r>
            <a:rPr lang="en-US" sz="3200" b="1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বয়সে</a:t>
          </a:r>
          <a:r>
            <a:rPr lang="en-US" sz="32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/>
          </a:r>
          <a:endParaRPr lang="en-US" sz="3200" b="1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F0B1A84-C197-437B-B5FA-27AB269972CC}" type="parTrans" cxnId="{536ED0D6-8A05-4B3E-ABD0-4533098C149E}">
      <dgm:prSet/>
      <dgm:spPr/>
      <dgm:t>
        <a:bodyPr/>
        <a:lstStyle/>
        <a:p>
          <a:endParaRPr lang="en-US"/>
        </a:p>
      </dgm:t>
    </dgm:pt>
    <dgm:pt modelId="{8F54A58F-0034-4037-9584-7E39039B35E1}" type="sibTrans" cxnId="{536ED0D6-8A05-4B3E-ABD0-4533098C149E}">
      <dgm:prSet/>
      <dgm:spPr/>
      <dgm:t>
        <a:bodyPr/>
        <a:lstStyle/>
        <a:p>
          <a:endParaRPr lang="en-US"/>
        </a:p>
      </dgm:t>
    </dgm:pt>
    <dgm:pt modelId="{3F5D77F1-85FD-44B1-AEC0-7A8048CFBF68}" type="pres">
      <dgm:prSet presAssocID="{7C0BFFE4-B11C-48CC-AFD5-F5DB7A6A78C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AF4F95A2-8E6E-4313-87BA-72F66483CB7A}" type="pres">
      <dgm:prSet presAssocID="{B51B86FD-2F3D-404A-8632-DFC16D6A009A}" presName="Parent" presStyleLbl="node0" presStyleIdx="0" presStyleCnt="1" custScaleX="88233" custScaleY="83296" custLinFactNeighborX="1190" custLinFactNeighborY="2750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7E422458-0313-4FA5-91A4-F3867C7147E1}" type="pres">
      <dgm:prSet presAssocID="{F8CAA751-CB16-4374-A9AA-E3ABB4ABEA20}" presName="Accent1" presStyleCnt="0"/>
      <dgm:spPr/>
    </dgm:pt>
    <dgm:pt modelId="{8834509A-4E21-4568-810A-24C2A40C5BE4}" type="pres">
      <dgm:prSet presAssocID="{F8CAA751-CB16-4374-A9AA-E3ABB4ABEA20}" presName="Accent" presStyleLbl="bgShp" presStyleIdx="0" presStyleCnt="6"/>
      <dgm:spPr/>
    </dgm:pt>
    <dgm:pt modelId="{A25D639F-0822-4372-9BD9-D558E279C796}" type="pres">
      <dgm:prSet presAssocID="{F8CAA751-CB16-4374-A9AA-E3ABB4ABEA20}" presName="Child1" presStyleLbl="node1" presStyleIdx="0" presStyleCnt="6" custScaleX="158758" custScaleY="103775" custLinFactNeighborX="10645" custLinFactNeighborY="559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0F2FEF-4D09-42C0-8BC4-73F8D86E2A2E}" type="pres">
      <dgm:prSet presAssocID="{409C91C3-5B23-4C5A-81D6-5F6F21DA9EF9}" presName="Accent2" presStyleCnt="0"/>
      <dgm:spPr/>
    </dgm:pt>
    <dgm:pt modelId="{482DAC91-FF09-4743-BA30-05F703807BB5}" type="pres">
      <dgm:prSet presAssocID="{409C91C3-5B23-4C5A-81D6-5F6F21DA9EF9}" presName="Accent" presStyleLbl="bgShp" presStyleIdx="1" presStyleCnt="6"/>
      <dgm:spPr/>
    </dgm:pt>
    <dgm:pt modelId="{4B8800A5-DF2A-4CC6-834A-33B0B0818E03}" type="pres">
      <dgm:prSet presAssocID="{409C91C3-5B23-4C5A-81D6-5F6F21DA9EF9}" presName="Child2" presStyleLbl="node1" presStyleIdx="1" presStyleCnt="6" custScaleX="146856" custLinFactNeighborX="45969" custLinFactNeighborY="55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AAC65E-FBE7-442B-B798-8F172407C62C}" type="pres">
      <dgm:prSet presAssocID="{17D4B96A-0C98-44A6-A6E2-417D6587EACB}" presName="Accent3" presStyleCnt="0"/>
      <dgm:spPr/>
    </dgm:pt>
    <dgm:pt modelId="{2637893B-3D4A-4F19-87DE-630D067207D1}" type="pres">
      <dgm:prSet presAssocID="{17D4B96A-0C98-44A6-A6E2-417D6587EACB}" presName="Accent" presStyleLbl="bgShp" presStyleIdx="2" presStyleCnt="6"/>
      <dgm:spPr/>
    </dgm:pt>
    <dgm:pt modelId="{871765F4-9543-49B0-B29F-8AFCBA0FD9E3}" type="pres">
      <dgm:prSet presAssocID="{17D4B96A-0C98-44A6-A6E2-417D6587EACB}" presName="Child3" presStyleLbl="node1" presStyleIdx="2" presStyleCnt="6" custScaleX="171794" custScaleY="111636" custLinFactNeighborX="45969" custLinFactNeighborY="39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718B86-6D40-49C3-B2BD-2B26038EAC97}" type="pres">
      <dgm:prSet presAssocID="{1721ECB8-C77C-4399-AA55-30020F37B0CB}" presName="Accent4" presStyleCnt="0"/>
      <dgm:spPr/>
    </dgm:pt>
    <dgm:pt modelId="{1E247766-E7B7-408B-BE4E-F011D5127316}" type="pres">
      <dgm:prSet presAssocID="{1721ECB8-C77C-4399-AA55-30020F37B0CB}" presName="Accent" presStyleLbl="bgShp" presStyleIdx="3" presStyleCnt="6"/>
      <dgm:spPr/>
    </dgm:pt>
    <dgm:pt modelId="{7DF83393-95B0-4095-AA51-029550AE0991}" type="pres">
      <dgm:prSet presAssocID="{1721ECB8-C77C-4399-AA55-30020F37B0CB}" presName="Child4" presStyleLbl="node1" presStyleIdx="3" presStyleCnt="6" custScaleX="151039" custScaleY="10548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A13CB6-F679-470B-A4A0-41BAB559DC34}" type="pres">
      <dgm:prSet presAssocID="{ACCBC3C5-827E-4067-B100-195BEA491CEB}" presName="Accent5" presStyleCnt="0"/>
      <dgm:spPr/>
    </dgm:pt>
    <dgm:pt modelId="{8B6BDDB7-85EE-4A5B-ABA1-24C54A18D1A4}" type="pres">
      <dgm:prSet presAssocID="{ACCBC3C5-827E-4067-B100-195BEA491CEB}" presName="Accent" presStyleLbl="bgShp" presStyleIdx="4" presStyleCnt="6"/>
      <dgm:spPr/>
    </dgm:pt>
    <dgm:pt modelId="{375B97CF-1869-4DED-B94C-CFDA3777DB88}" type="pres">
      <dgm:prSet presAssocID="{ACCBC3C5-827E-4067-B100-195BEA491CEB}" presName="Child5" presStyleLbl="node1" presStyleIdx="4" presStyleCnt="6" custScaleX="160318" custLinFactNeighborX="-42582" custLinFactNeighborY="167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9A4540-A53A-4F32-985E-15C5D9864CE2}" type="pres">
      <dgm:prSet presAssocID="{76452BE1-7D6A-4DB6-9E55-82307C19413F}" presName="Accent6" presStyleCnt="0"/>
      <dgm:spPr/>
    </dgm:pt>
    <dgm:pt modelId="{6002684E-0989-41EB-A4E7-7A656B391EE9}" type="pres">
      <dgm:prSet presAssocID="{76452BE1-7D6A-4DB6-9E55-82307C19413F}" presName="Accent" presStyleLbl="bgShp" presStyleIdx="5" presStyleCnt="6"/>
      <dgm:spPr/>
    </dgm:pt>
    <dgm:pt modelId="{ED7DFF2F-8176-4E2E-A91D-9C9023D61AD9}" type="pres">
      <dgm:prSet presAssocID="{76452BE1-7D6A-4DB6-9E55-82307C19413F}" presName="Child6" presStyleLbl="node1" presStyleIdx="5" presStyleCnt="6" custScaleX="149563" custScaleY="111496" custLinFactNeighborX="-27097" custLinFactNeighborY="1025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B13308C-002D-45B6-A372-4E5848FAEF8F}" type="presOf" srcId="{409C91C3-5B23-4C5A-81D6-5F6F21DA9EF9}" destId="{4B8800A5-DF2A-4CC6-834A-33B0B0818E03}" srcOrd="0" destOrd="0" presId="urn:microsoft.com/office/officeart/2011/layout/HexagonRadial"/>
    <dgm:cxn modelId="{24E5774B-F3EE-4CBB-A228-8EB7FD03D7B0}" srcId="{B51B86FD-2F3D-404A-8632-DFC16D6A009A}" destId="{ACCBC3C5-827E-4067-B100-195BEA491CEB}" srcOrd="4" destOrd="0" parTransId="{0472ACA9-C2FE-4CFD-9AC3-F8DA542D9E1A}" sibTransId="{8E0D263E-3CA8-4134-AD96-6021AABEFAE9}"/>
    <dgm:cxn modelId="{E256EF91-DD55-47CA-A946-023068FC1DD2}" srcId="{B51B86FD-2F3D-404A-8632-DFC16D6A009A}" destId="{17D4B96A-0C98-44A6-A6E2-417D6587EACB}" srcOrd="2" destOrd="0" parTransId="{16CE49AD-DEDC-4F88-A4F9-40790680A85F}" sibTransId="{294A6A1A-0151-4EEC-9375-0A5AA5272AB9}"/>
    <dgm:cxn modelId="{FE037008-7F4C-4840-8A96-260A612E1F00}" type="presOf" srcId="{F8CAA751-CB16-4374-A9AA-E3ABB4ABEA20}" destId="{A25D639F-0822-4372-9BD9-D558E279C796}" srcOrd="0" destOrd="0" presId="urn:microsoft.com/office/officeart/2011/layout/HexagonRadial"/>
    <dgm:cxn modelId="{4F242DE3-E599-4568-8074-ECD146518765}" type="presOf" srcId="{ACCBC3C5-827E-4067-B100-195BEA491CEB}" destId="{375B97CF-1869-4DED-B94C-CFDA3777DB88}" srcOrd="0" destOrd="0" presId="urn:microsoft.com/office/officeart/2011/layout/HexagonRadial"/>
    <dgm:cxn modelId="{E16EC5A9-7052-4348-855D-66C7780A5C20}" type="presOf" srcId="{17D4B96A-0C98-44A6-A6E2-417D6587EACB}" destId="{871765F4-9543-49B0-B29F-8AFCBA0FD9E3}" srcOrd="0" destOrd="0" presId="urn:microsoft.com/office/officeart/2011/layout/HexagonRadial"/>
    <dgm:cxn modelId="{3F486E43-977F-4835-A3D8-7664E22B178F}" srcId="{B51B86FD-2F3D-404A-8632-DFC16D6A009A}" destId="{409C91C3-5B23-4C5A-81D6-5F6F21DA9EF9}" srcOrd="1" destOrd="0" parTransId="{810BD70B-21EA-4769-856E-3B97B00FB601}" sibTransId="{ED437638-59EF-4AC4-BED2-34B4F0771A75}"/>
    <dgm:cxn modelId="{D745829E-7170-4896-87D5-DFD6F8B429F3}" srcId="{B51B86FD-2F3D-404A-8632-DFC16D6A009A}" destId="{F8CAA751-CB16-4374-A9AA-E3ABB4ABEA20}" srcOrd="0" destOrd="0" parTransId="{B92C8CCC-0A01-4F6A-A388-48B83915C473}" sibTransId="{87AEAD76-CA1F-4319-BFFF-D4A63A817A05}"/>
    <dgm:cxn modelId="{536ED0D6-8A05-4B3E-ABD0-4533098C149E}" srcId="{B51B86FD-2F3D-404A-8632-DFC16D6A009A}" destId="{76452BE1-7D6A-4DB6-9E55-82307C19413F}" srcOrd="5" destOrd="0" parTransId="{AF0B1A84-C197-437B-B5FA-27AB269972CC}" sibTransId="{8F54A58F-0034-4037-9584-7E39039B35E1}"/>
    <dgm:cxn modelId="{0BE35A63-FEA3-4B87-9056-9D1B4FF03E42}" type="presOf" srcId="{B51B86FD-2F3D-404A-8632-DFC16D6A009A}" destId="{AF4F95A2-8E6E-4313-87BA-72F66483CB7A}" srcOrd="0" destOrd="0" presId="urn:microsoft.com/office/officeart/2011/layout/HexagonRadial"/>
    <dgm:cxn modelId="{23F56A14-5D65-4823-ADAA-BC181A9B0173}" srcId="{B51B86FD-2F3D-404A-8632-DFC16D6A009A}" destId="{1721ECB8-C77C-4399-AA55-30020F37B0CB}" srcOrd="3" destOrd="0" parTransId="{7914C672-31A3-452E-B898-855A773C040A}" sibTransId="{F382CBD9-57B3-4273-A86D-9BD52745E942}"/>
    <dgm:cxn modelId="{9D6D4CEC-FF19-41B9-B4DF-23CB7A7500E9}" srcId="{7C0BFFE4-B11C-48CC-AFD5-F5DB7A6A78C1}" destId="{B51B86FD-2F3D-404A-8632-DFC16D6A009A}" srcOrd="0" destOrd="0" parTransId="{DFD1972A-AD9A-4E0B-9D34-5BE49E3393EF}" sibTransId="{DBBAE8B0-B434-4448-AE09-9D4C038424C0}"/>
    <dgm:cxn modelId="{6248C114-E67B-4DDC-975A-9FF357BD0DCC}" type="presOf" srcId="{7C0BFFE4-B11C-48CC-AFD5-F5DB7A6A78C1}" destId="{3F5D77F1-85FD-44B1-AEC0-7A8048CFBF68}" srcOrd="0" destOrd="0" presId="urn:microsoft.com/office/officeart/2011/layout/HexagonRadial"/>
    <dgm:cxn modelId="{3489B121-8430-4C40-93EB-BFB4A2358C76}" type="presOf" srcId="{1721ECB8-C77C-4399-AA55-30020F37B0CB}" destId="{7DF83393-95B0-4095-AA51-029550AE0991}" srcOrd="0" destOrd="0" presId="urn:microsoft.com/office/officeart/2011/layout/HexagonRadial"/>
    <dgm:cxn modelId="{98090064-1EE9-47B8-B754-9E794015357C}" type="presOf" srcId="{76452BE1-7D6A-4DB6-9E55-82307C19413F}" destId="{ED7DFF2F-8176-4E2E-A91D-9C9023D61AD9}" srcOrd="0" destOrd="0" presId="urn:microsoft.com/office/officeart/2011/layout/HexagonRadial"/>
    <dgm:cxn modelId="{0327CEA6-D32B-4B8C-B275-37DFC603B35D}" type="presParOf" srcId="{3F5D77F1-85FD-44B1-AEC0-7A8048CFBF68}" destId="{AF4F95A2-8E6E-4313-87BA-72F66483CB7A}" srcOrd="0" destOrd="0" presId="urn:microsoft.com/office/officeart/2011/layout/HexagonRadial"/>
    <dgm:cxn modelId="{5128B95B-AF0F-4ADC-8360-1253DC73D99D}" type="presParOf" srcId="{3F5D77F1-85FD-44B1-AEC0-7A8048CFBF68}" destId="{7E422458-0313-4FA5-91A4-F3867C7147E1}" srcOrd="1" destOrd="0" presId="urn:microsoft.com/office/officeart/2011/layout/HexagonRadial"/>
    <dgm:cxn modelId="{DDD8E7DB-49A3-48CD-A66D-078CAA856D9D}" type="presParOf" srcId="{7E422458-0313-4FA5-91A4-F3867C7147E1}" destId="{8834509A-4E21-4568-810A-24C2A40C5BE4}" srcOrd="0" destOrd="0" presId="urn:microsoft.com/office/officeart/2011/layout/HexagonRadial"/>
    <dgm:cxn modelId="{5F31F715-945D-4328-A412-C37C29B30F54}" type="presParOf" srcId="{3F5D77F1-85FD-44B1-AEC0-7A8048CFBF68}" destId="{A25D639F-0822-4372-9BD9-D558E279C796}" srcOrd="2" destOrd="0" presId="urn:microsoft.com/office/officeart/2011/layout/HexagonRadial"/>
    <dgm:cxn modelId="{693E8C30-A508-41CD-AE09-FE26C323FF14}" type="presParOf" srcId="{3F5D77F1-85FD-44B1-AEC0-7A8048CFBF68}" destId="{EE0F2FEF-4D09-42C0-8BC4-73F8D86E2A2E}" srcOrd="3" destOrd="0" presId="urn:microsoft.com/office/officeart/2011/layout/HexagonRadial"/>
    <dgm:cxn modelId="{E3F45D5B-62FA-4D20-BFC3-8AECD2B7E4B4}" type="presParOf" srcId="{EE0F2FEF-4D09-42C0-8BC4-73F8D86E2A2E}" destId="{482DAC91-FF09-4743-BA30-05F703807BB5}" srcOrd="0" destOrd="0" presId="urn:microsoft.com/office/officeart/2011/layout/HexagonRadial"/>
    <dgm:cxn modelId="{375D7AE1-8A5D-4B44-8B5F-1F8C3FCE9544}" type="presParOf" srcId="{3F5D77F1-85FD-44B1-AEC0-7A8048CFBF68}" destId="{4B8800A5-DF2A-4CC6-834A-33B0B0818E03}" srcOrd="4" destOrd="0" presId="urn:microsoft.com/office/officeart/2011/layout/HexagonRadial"/>
    <dgm:cxn modelId="{DA9F0462-7605-4CEB-9CAF-23691713F15C}" type="presParOf" srcId="{3F5D77F1-85FD-44B1-AEC0-7A8048CFBF68}" destId="{F7AAC65E-FBE7-442B-B798-8F172407C62C}" srcOrd="5" destOrd="0" presId="urn:microsoft.com/office/officeart/2011/layout/HexagonRadial"/>
    <dgm:cxn modelId="{FCD929D3-5624-45E7-94BB-B9CAA3BBF1F2}" type="presParOf" srcId="{F7AAC65E-FBE7-442B-B798-8F172407C62C}" destId="{2637893B-3D4A-4F19-87DE-630D067207D1}" srcOrd="0" destOrd="0" presId="urn:microsoft.com/office/officeart/2011/layout/HexagonRadial"/>
    <dgm:cxn modelId="{27D25F9B-560E-4CDA-8FBC-EE69918E8368}" type="presParOf" srcId="{3F5D77F1-85FD-44B1-AEC0-7A8048CFBF68}" destId="{871765F4-9543-49B0-B29F-8AFCBA0FD9E3}" srcOrd="6" destOrd="0" presId="urn:microsoft.com/office/officeart/2011/layout/HexagonRadial"/>
    <dgm:cxn modelId="{13BBD7DD-B5E2-4FF2-A17A-C6B8D75BFD6D}" type="presParOf" srcId="{3F5D77F1-85FD-44B1-AEC0-7A8048CFBF68}" destId="{81718B86-6D40-49C3-B2BD-2B26038EAC97}" srcOrd="7" destOrd="0" presId="urn:microsoft.com/office/officeart/2011/layout/HexagonRadial"/>
    <dgm:cxn modelId="{534299EA-6EE0-4A86-93FE-67EB1E0681EC}" type="presParOf" srcId="{81718B86-6D40-49C3-B2BD-2B26038EAC97}" destId="{1E247766-E7B7-408B-BE4E-F011D5127316}" srcOrd="0" destOrd="0" presId="urn:microsoft.com/office/officeart/2011/layout/HexagonRadial"/>
    <dgm:cxn modelId="{2EA3BD9C-7996-4621-B479-0CCEA9B1FFF9}" type="presParOf" srcId="{3F5D77F1-85FD-44B1-AEC0-7A8048CFBF68}" destId="{7DF83393-95B0-4095-AA51-029550AE0991}" srcOrd="8" destOrd="0" presId="urn:microsoft.com/office/officeart/2011/layout/HexagonRadial"/>
    <dgm:cxn modelId="{768050C2-0C81-480D-8211-AE265B966C88}" type="presParOf" srcId="{3F5D77F1-85FD-44B1-AEC0-7A8048CFBF68}" destId="{00A13CB6-F679-470B-A4A0-41BAB559DC34}" srcOrd="9" destOrd="0" presId="urn:microsoft.com/office/officeart/2011/layout/HexagonRadial"/>
    <dgm:cxn modelId="{7B221233-BFDD-4F5C-9815-CBDB3F56AB4D}" type="presParOf" srcId="{00A13CB6-F679-470B-A4A0-41BAB559DC34}" destId="{8B6BDDB7-85EE-4A5B-ABA1-24C54A18D1A4}" srcOrd="0" destOrd="0" presId="urn:microsoft.com/office/officeart/2011/layout/HexagonRadial"/>
    <dgm:cxn modelId="{399AD784-A32C-4AD6-8A51-78914A1F6D86}" type="presParOf" srcId="{3F5D77F1-85FD-44B1-AEC0-7A8048CFBF68}" destId="{375B97CF-1869-4DED-B94C-CFDA3777DB88}" srcOrd="10" destOrd="0" presId="urn:microsoft.com/office/officeart/2011/layout/HexagonRadial"/>
    <dgm:cxn modelId="{AAB8AD75-14A6-42AA-93A5-DE23566C639D}" type="presParOf" srcId="{3F5D77F1-85FD-44B1-AEC0-7A8048CFBF68}" destId="{AB9A4540-A53A-4F32-985E-15C5D9864CE2}" srcOrd="11" destOrd="0" presId="urn:microsoft.com/office/officeart/2011/layout/HexagonRadial"/>
    <dgm:cxn modelId="{040CCCE5-1240-418E-8A39-240D1CE75CDB}" type="presParOf" srcId="{AB9A4540-A53A-4F32-985E-15C5D9864CE2}" destId="{6002684E-0989-41EB-A4E7-7A656B391EE9}" srcOrd="0" destOrd="0" presId="urn:microsoft.com/office/officeart/2011/layout/HexagonRadial"/>
    <dgm:cxn modelId="{A0F17B6E-85E8-4705-A0AC-A0FE05B86785}" type="presParOf" srcId="{3F5D77F1-85FD-44B1-AEC0-7A8048CFBF68}" destId="{ED7DFF2F-8176-4E2E-A91D-9C9023D61AD9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4F95A2-8E6E-4313-87BA-72F66483CB7A}">
      <dsp:nvSpPr>
        <dsp:cNvPr id="0" name=""/>
        <dsp:cNvSpPr/>
      </dsp:nvSpPr>
      <dsp:spPr>
        <a:xfrm>
          <a:off x="3991150" y="2158181"/>
          <a:ext cx="2164474" cy="1767591"/>
        </a:xfrm>
        <a:prstGeom prst="hexagon">
          <a:avLst>
            <a:gd name="adj" fmla="val 28570"/>
            <a:gd name="vf" fmla="val 11547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হযরত</a:t>
          </a:r>
          <a:r>
            <a:rPr lang="en-US" sz="32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আবু</a:t>
          </a:r>
          <a:r>
            <a:rPr lang="en-US" sz="32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হুরায়রা</a:t>
          </a:r>
          <a:r>
            <a:rPr lang="en-US" sz="32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রা</a:t>
          </a:r>
          <a:r>
            <a:rPr lang="en-US" sz="32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:</a:t>
          </a:r>
          <a:endParaRPr lang="en-US" sz="32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339856" y="2442948"/>
        <a:ext cx="1467062" cy="1198057"/>
      </dsp:txXfrm>
    </dsp:sp>
    <dsp:sp modelId="{482DAC91-FF09-4743-BA30-05F703807BB5}">
      <dsp:nvSpPr>
        <dsp:cNvPr id="0" name=""/>
        <dsp:cNvSpPr/>
      </dsp:nvSpPr>
      <dsp:spPr>
        <a:xfrm>
          <a:off x="5353761" y="907327"/>
          <a:ext cx="925560" cy="797492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5D639F-0822-4372-9BD9-D558E279C796}">
      <dsp:nvSpPr>
        <dsp:cNvPr id="0" name=""/>
        <dsp:cNvSpPr/>
      </dsp:nvSpPr>
      <dsp:spPr>
        <a:xfrm>
          <a:off x="3666982" y="57018"/>
          <a:ext cx="3191553" cy="1804821"/>
        </a:xfrm>
        <a:prstGeom prst="hexagon">
          <a:avLst>
            <a:gd name="adj" fmla="val 28570"/>
            <a:gd name="vf" fmla="val 115470"/>
          </a:avLst>
        </a:prstGeom>
        <a:solidFill>
          <a:srgbClr val="00FF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ইসলাম</a:t>
          </a:r>
          <a:r>
            <a:rPr lang="en-US" sz="3200" b="1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পূর্বযুগে</a:t>
          </a:r>
          <a:r>
            <a:rPr lang="en-US" sz="3200" b="1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আযদ</a:t>
          </a:r>
          <a:r>
            <a:rPr lang="en-US" sz="3200" b="1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sz="3200" b="1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দাউস</a:t>
          </a:r>
          <a:r>
            <a:rPr lang="en-US" sz="3200" b="1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গোত্রে</a:t>
          </a:r>
          <a:r>
            <a:rPr lang="en-US" sz="3200" b="1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জন্মগ্রন</a:t>
          </a:r>
          <a:r>
            <a:rPr lang="en-US" sz="3200" b="1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করেন</a:t>
          </a:r>
          <a:endParaRPr lang="en-US" sz="3200" b="1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104824" y="304617"/>
        <a:ext cx="2315869" cy="1309623"/>
      </dsp:txXfrm>
    </dsp:sp>
    <dsp:sp modelId="{2637893B-3D4A-4F19-87DE-630D067207D1}">
      <dsp:nvSpPr>
        <dsp:cNvPr id="0" name=""/>
        <dsp:cNvSpPr/>
      </dsp:nvSpPr>
      <dsp:spPr>
        <a:xfrm>
          <a:off x="6433962" y="2398213"/>
          <a:ext cx="925560" cy="797492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8800A5-DF2A-4CC6-834A-33B0B0818E03}">
      <dsp:nvSpPr>
        <dsp:cNvPr id="0" name=""/>
        <dsp:cNvSpPr/>
      </dsp:nvSpPr>
      <dsp:spPr>
        <a:xfrm>
          <a:off x="6340447" y="1159533"/>
          <a:ext cx="2952284" cy="1739168"/>
        </a:xfrm>
        <a:prstGeom prst="hexagon">
          <a:avLst>
            <a:gd name="adj" fmla="val 28570"/>
            <a:gd name="vf" fmla="val 115470"/>
          </a:avLst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পিতার</a:t>
          </a:r>
          <a:r>
            <a:rPr lang="en-US" sz="3200" b="1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নাম</a:t>
          </a:r>
          <a:r>
            <a:rPr lang="en-US" sz="3200" b="1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: </a:t>
          </a:r>
          <a:r>
            <a:rPr lang="en-US" sz="3200" b="1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সাখর</a:t>
          </a:r>
          <a:r>
            <a:rPr lang="en-US" sz="3200" b="1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মাতার</a:t>
          </a:r>
          <a:r>
            <a:rPr lang="en-US" sz="3200" b="1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নাম</a:t>
          </a:r>
          <a:r>
            <a:rPr lang="en-US" sz="3200" b="1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: </a:t>
          </a:r>
          <a:r>
            <a:rPr lang="en-US" sz="3200" b="1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মায়মুনা</a:t>
          </a:r>
          <a:endParaRPr lang="en-US" sz="3200" b="1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752097" y="1402033"/>
        <a:ext cx="2128984" cy="1254168"/>
      </dsp:txXfrm>
    </dsp:sp>
    <dsp:sp modelId="{1E247766-E7B7-408B-BE4E-F011D5127316}">
      <dsp:nvSpPr>
        <dsp:cNvPr id="0" name=""/>
        <dsp:cNvSpPr/>
      </dsp:nvSpPr>
      <dsp:spPr>
        <a:xfrm>
          <a:off x="5683585" y="4081144"/>
          <a:ext cx="925560" cy="797492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1765F4-9543-49B0-B29F-8AFCBA0FD9E3}">
      <dsp:nvSpPr>
        <dsp:cNvPr id="0" name=""/>
        <dsp:cNvSpPr/>
      </dsp:nvSpPr>
      <dsp:spPr>
        <a:xfrm>
          <a:off x="6089779" y="3132098"/>
          <a:ext cx="3453619" cy="1941537"/>
        </a:xfrm>
        <a:prstGeom prst="hexagon">
          <a:avLst>
            <a:gd name="adj" fmla="val 28570"/>
            <a:gd name="vf" fmla="val 11547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আসল</a:t>
          </a:r>
          <a:r>
            <a:rPr lang="en-US" sz="32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নাম</a:t>
          </a:r>
          <a:r>
            <a:rPr lang="en-US" sz="32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: </a:t>
          </a:r>
          <a:r>
            <a:rPr lang="en-US" sz="32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আব্দুর</a:t>
          </a:r>
          <a:r>
            <a:rPr lang="en-US" sz="32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রহমান,আব্দুল্লাহ</a:t>
          </a:r>
          <a:r>
            <a:rPr lang="en-US" sz="32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sz="32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উমায়ের</a:t>
          </a:r>
          <a:endParaRPr lang="en-US" sz="32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562480" y="3397838"/>
        <a:ext cx="2508217" cy="1410057"/>
      </dsp:txXfrm>
    </dsp:sp>
    <dsp:sp modelId="{8B6BDDB7-85EE-4A5B-ABA1-24C54A18D1A4}">
      <dsp:nvSpPr>
        <dsp:cNvPr id="0" name=""/>
        <dsp:cNvSpPr/>
      </dsp:nvSpPr>
      <dsp:spPr>
        <a:xfrm>
          <a:off x="3822193" y="4255839"/>
          <a:ext cx="925560" cy="797492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F83393-95B0-4095-AA51-029550AE0991}">
      <dsp:nvSpPr>
        <dsp:cNvPr id="0" name=""/>
        <dsp:cNvSpPr/>
      </dsp:nvSpPr>
      <dsp:spPr>
        <a:xfrm>
          <a:off x="3530572" y="4188417"/>
          <a:ext cx="3036376" cy="1834526"/>
        </a:xfrm>
        <a:prstGeom prst="hexagon">
          <a:avLst>
            <a:gd name="adj" fmla="val 28570"/>
            <a:gd name="vf" fmla="val 115470"/>
          </a:avLst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ইসলাম</a:t>
          </a:r>
          <a:r>
            <a:rPr lang="en-US" sz="3200" b="1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গ্রহন</a:t>
          </a:r>
          <a:r>
            <a:rPr lang="en-US" sz="3200" b="1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: </a:t>
          </a:r>
          <a:r>
            <a:rPr lang="en-US" sz="3200" b="1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হিজরি</a:t>
          </a:r>
          <a:r>
            <a:rPr lang="en-US" sz="3200" b="1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৭ম </a:t>
          </a:r>
          <a:r>
            <a:rPr lang="en-US" sz="3200" b="1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সনে</a:t>
          </a:r>
          <a:r>
            <a:rPr lang="en-US" sz="3200" b="1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খায়বর</a:t>
          </a:r>
          <a:r>
            <a:rPr lang="en-US" sz="3200" b="1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যুদ্ধের</a:t>
          </a:r>
          <a:r>
            <a:rPr lang="en-US" sz="3200" b="1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সময়</a:t>
          </a:r>
          <a:endParaRPr lang="en-US" sz="3200" b="1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958311" y="4446850"/>
        <a:ext cx="2180898" cy="1317660"/>
      </dsp:txXfrm>
    </dsp:sp>
    <dsp:sp modelId="{6002684E-0989-41EB-A4E7-7A656B391EE9}">
      <dsp:nvSpPr>
        <dsp:cNvPr id="0" name=""/>
        <dsp:cNvSpPr/>
      </dsp:nvSpPr>
      <dsp:spPr>
        <a:xfrm>
          <a:off x="2724302" y="2765551"/>
          <a:ext cx="925560" cy="797492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5B97CF-1869-4DED-B94C-CFDA3777DB88}">
      <dsp:nvSpPr>
        <dsp:cNvPr id="0" name=""/>
        <dsp:cNvSpPr/>
      </dsp:nvSpPr>
      <dsp:spPr>
        <a:xfrm>
          <a:off x="729004" y="3195574"/>
          <a:ext cx="3222914" cy="1739168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হাদিস</a:t>
          </a:r>
          <a:r>
            <a:rPr lang="en-US" sz="3600" b="1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বর্ণনা</a:t>
          </a:r>
          <a:r>
            <a:rPr lang="en-US" sz="3600" b="1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: ৫৩৭৫ </a:t>
          </a:r>
          <a:r>
            <a:rPr lang="en-US" sz="3600" b="1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টি</a:t>
          </a:r>
          <a:r>
            <a:rPr lang="en-US" sz="3600" b="1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600" b="1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163207" y="3429881"/>
        <a:ext cx="2354508" cy="1270554"/>
      </dsp:txXfrm>
    </dsp:sp>
    <dsp:sp modelId="{ED7DFF2F-8176-4E2E-A91D-9C9023D61AD9}">
      <dsp:nvSpPr>
        <dsp:cNvPr id="0" name=""/>
        <dsp:cNvSpPr/>
      </dsp:nvSpPr>
      <dsp:spPr>
        <a:xfrm>
          <a:off x="1148408" y="1138322"/>
          <a:ext cx="3006704" cy="1939103"/>
        </a:xfrm>
        <a:prstGeom prst="hexagon">
          <a:avLst>
            <a:gd name="adj" fmla="val 28570"/>
            <a:gd name="vf" fmla="val 11547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ইন্তেকাল</a:t>
          </a:r>
          <a:r>
            <a:rPr lang="en-US" sz="32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: ৫৯ </a:t>
          </a:r>
          <a:r>
            <a:rPr lang="en-US" sz="3200" b="1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sz="32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৫৭ </a:t>
          </a:r>
          <a:r>
            <a:rPr lang="en-US" sz="3200" b="1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হিজরিতে</a:t>
          </a:r>
          <a:r>
            <a:rPr lang="en-US" sz="32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৭৮ </a:t>
          </a:r>
          <a:r>
            <a:rPr lang="en-US" sz="3200" b="1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বছর</a:t>
          </a:r>
          <a:r>
            <a:rPr lang="en-US" sz="32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বয়সে</a:t>
          </a:r>
          <a:r>
            <a:rPr lang="en-US" sz="32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b="1" kern="1200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583634" y="1419011"/>
        <a:ext cx="2136252" cy="13777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3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64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65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66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67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6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09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486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B84F02B-76FA-4820-818A-23B3061A2A8D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10486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BFDEA20-66FD-4EE1-AA34-542741ACEA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34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3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B84F02B-76FA-4820-818A-23B3061A2A8D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104863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3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BFDEA20-66FD-4EE1-AA34-542741ACEA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18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1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B84F02B-76FA-4820-818A-23B3061A2A8D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10486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BFDEA20-66FD-4EE1-AA34-542741ACEA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2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2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B84F02B-76FA-4820-818A-23B3061A2A8D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10486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BFDEA20-66FD-4EE1-AA34-542741ACEA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39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64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B84F02B-76FA-4820-818A-23B3061A2A8D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104864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BFDEA20-66FD-4EE1-AA34-542741ACEA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44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45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4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B84F02B-76FA-4820-818A-23B3061A2A8D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104864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4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BFDEA20-66FD-4EE1-AA34-542741ACEA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50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651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5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653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5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B84F02B-76FA-4820-818A-23B3061A2A8D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104865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5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BFDEA20-66FD-4EE1-AA34-542741ACEA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1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B84F02B-76FA-4820-818A-23B3061A2A8D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104861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1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BFDEA20-66FD-4EE1-AA34-542741ACEA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B84F02B-76FA-4820-818A-23B3061A2A8D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104858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8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BFDEA20-66FD-4EE1-AA34-542741ACEA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58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59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66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B84F02B-76FA-4820-818A-23B3061A2A8D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104866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6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BFDEA20-66FD-4EE1-AA34-542741ACEA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28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48629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63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B84F02B-76FA-4820-818A-23B3061A2A8D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104863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3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BFDEA20-66FD-4EE1-AA34-542741ACEA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4F02B-76FA-4820-818A-23B3061A2A8D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DEA20-66FD-4EE1-AA34-542741ACEA9D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7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3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6" Type="http://schemas.openxmlformats.org/officeDocument/2006/relationships/image" Target="../media/image26.jpeg"/><Relationship Id="rId7" Type="http://schemas.openxmlformats.org/officeDocument/2006/relationships/image" Target="../media/image27.png"/><Relationship Id="rId8" Type="http://schemas.openxmlformats.org/officeDocument/2006/relationships/slideLayout" Target="../slideLayouts/slideLayout7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7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Relationship Id="rId3" Type="http://schemas.openxmlformats.org/officeDocument/2006/relationships/image" Target="../media/image6.png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0" Type="http://schemas.openxmlformats.org/officeDocument/2006/relationships/slideLayout" Target="../slideLayouts/slideLayout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 dpi="0">
          <a:blip xmlns:r="http://schemas.openxmlformats.org/officeDocument/2006/relationships" r:embed="rId1">
            <a:lum/>
          </a:blip>
          <a:srcRect/>
          <a:stretch>
            <a:fillRect t="-83000" b="-83000"/>
          </a:stretch>
        </a:blipFill>
      </p:bgPr>
    </p:bg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 dpi="0">
          <a:blip xmlns:r="http://schemas.openxmlformats.org/officeDocument/2006/relationships" r:embed="rId1">
            <a:lum/>
          </a:blip>
          <a:srcRect/>
          <a:stretch>
            <a:fillRect l="-7000" r="-7000"/>
          </a:stretch>
        </a:blipFill>
      </p:bgPr>
    </p:bg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Rounded Rectangle 3"/>
          <p:cNvSpPr/>
          <p:nvPr/>
        </p:nvSpPr>
        <p:spPr>
          <a:xfrm>
            <a:off x="194553" y="5551251"/>
            <a:ext cx="10068128" cy="856034"/>
          </a:xfrm>
          <a:prstGeom prst="roundRect"/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4000" lang="en-US" err="1" smtClean="0">
                <a:solidFill>
                  <a:srgbClr val="00FFCC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কারো</a:t>
            </a:r>
            <a:r>
              <a:rPr b="1" dirty="0" sz="4000" lang="en-US" smtClean="0">
                <a:solidFill>
                  <a:srgbClr val="00FFCC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4000" lang="en-US" err="1" smtClean="0">
                <a:solidFill>
                  <a:srgbClr val="00FFCC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বাসায়</a:t>
            </a:r>
            <a:r>
              <a:rPr b="1" dirty="0" sz="4000" lang="en-US" smtClean="0">
                <a:solidFill>
                  <a:srgbClr val="00FFCC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4000" lang="en-US" err="1" smtClean="0">
                <a:solidFill>
                  <a:srgbClr val="00FFCC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প্রবেশের</a:t>
            </a:r>
            <a:r>
              <a:rPr b="1" dirty="0" sz="4000" lang="en-US" smtClean="0">
                <a:solidFill>
                  <a:srgbClr val="00FFCC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4000" lang="en-US" err="1" smtClean="0">
                <a:solidFill>
                  <a:srgbClr val="00FFCC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অনুমতির</a:t>
            </a:r>
            <a:r>
              <a:rPr b="1" dirty="0" sz="4000" lang="en-US" smtClean="0">
                <a:solidFill>
                  <a:srgbClr val="00FFCC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4000" lang="en-US" err="1" smtClean="0">
                <a:solidFill>
                  <a:srgbClr val="00FFCC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b="1" dirty="0" sz="4000" lang="en-US" smtClean="0">
                <a:solidFill>
                  <a:srgbClr val="00FFCC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4000" lang="en-US" err="1" smtClean="0">
                <a:solidFill>
                  <a:srgbClr val="00FFCC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দাড়ানোর</a:t>
            </a:r>
            <a:r>
              <a:rPr b="1" dirty="0" sz="4000" lang="en-US" smtClean="0">
                <a:solidFill>
                  <a:srgbClr val="00FFCC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4000" lang="en-US" err="1" smtClean="0">
                <a:solidFill>
                  <a:srgbClr val="00FFCC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হুকুম</a:t>
            </a:r>
            <a:r>
              <a:rPr b="1" dirty="0" sz="4000" lang="en-US" smtClean="0">
                <a:solidFill>
                  <a:srgbClr val="00FFCC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4000" lang="en-US" err="1" smtClean="0">
                <a:solidFill>
                  <a:srgbClr val="00FFCC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b="1" dirty="0" sz="4000" lang="en-US" smtClean="0">
                <a:solidFill>
                  <a:srgbClr val="00FFCC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4000" lang="en-US" err="1" smtClean="0">
                <a:solidFill>
                  <a:srgbClr val="00FFCC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b="1" dirty="0" sz="4000" lang="en-US">
              <a:solidFill>
                <a:srgbClr val="00FFCC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19">
                      <p:stCondLst>
                        <p:cond delay="indefinite"/>
                      </p:stCondLst>
                      <p:childTnLst>
                        <p:par>
                          <p:cTn fill="hold" id="20">
                            <p:stCondLst>
                              <p:cond delay="0"/>
                            </p:stCondLst>
                            <p:childTnLst>
                              <p:par>
                                <p:cTn accel="50000" fill="hold" grpId="0" id="21" nodeType="clickEffect" presetClass="entr" presetID="38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dur="455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1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dur="455" fill="hold" id="24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48601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.0"/>
                                          </p:val>
                                        </p:tav>
                                        <p:tav tm="69900">
                                          <p:val>
                                            <p:fltVal val="45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55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utoRev="1" decel="50000" dur="156" fill="hold" id="26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4860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36" fill="hold" id="27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4860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fill="hold" grpId="0" id="28" nodeType="withEffect" presetClass="entr" presetID="38" presetSubtype="0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dur="455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dur="455" fill="hold" id="31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48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.0"/>
                                          </p:val>
                                        </p:tav>
                                        <p:tav tm="69900">
                                          <p:val>
                                            <p:fltVal val="45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55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utoRev="1" decel="50000" dur="156" fill="hold" id="33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48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36" fill="hold" id="34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48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1" grpId="0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 dpi="0">
          <a:blip xmlns:r="http://schemas.openxmlformats.org/officeDocument/2006/relationships" r:embed="rId6">
            <a:lum/>
          </a:blip>
          <a:srcRect/>
          <a:stretch>
            <a:fillRect t="-30000" b="-30000"/>
          </a:stretch>
        </a:blipFill>
      </p:bgPr>
    </p:bg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4304" name="Diagram 1"/>
          <p:cNvGraphicFramePr>
            <a:graphicFrameLocks/>
          </p:cNvGraphicFramePr>
          <p:nvPr/>
        </p:nvGraphicFramePr>
        <p:xfrm>
          <a:off x="1371600" y="447291"/>
          <a:ext cx="10204314" cy="5982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1" r:qs="rId5" r:cs="rId4"/>
          </a:graphicData>
        </a:graphic>
      </p:graphicFrame>
      <p:sp>
        <p:nvSpPr>
          <p:cNvPr id="1048602" name="Rounded Rectangle 2"/>
          <p:cNvSpPr/>
          <p:nvPr/>
        </p:nvSpPr>
        <p:spPr>
          <a:xfrm>
            <a:off x="116732" y="296512"/>
            <a:ext cx="3638145" cy="1172364"/>
          </a:xfrm>
          <a:prstGeom prst="roundRect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b="1" dirty="0" sz="36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হযরত</a:t>
            </a:r>
            <a:r>
              <a:rPr b="1" dirty="0" sz="36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6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আবু</a:t>
            </a:r>
            <a:r>
              <a:rPr b="1" dirty="0" sz="36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6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হুরায়রা</a:t>
            </a:r>
            <a:r>
              <a:rPr b="1" dirty="0" sz="36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6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b="1" dirty="0" sz="36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b="1" dirty="0" sz="36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b="1" dirty="0" sz="36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6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পরিচতি</a:t>
            </a:r>
            <a:r>
              <a:rPr b="1" dirty="0" sz="36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endParaRPr b="1" dirty="0" sz="36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68" name="Picture 3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7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418" t="5839" r="2304" b="24184"/>
          <a:stretch>
            <a:fillRect/>
          </a:stretch>
        </p:blipFill>
        <p:spPr>
          <a:xfrm>
            <a:off x="116732" y="296512"/>
            <a:ext cx="11885206" cy="5335803"/>
          </a:xfrm>
          <a:prstGeom prst="rect"/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4">
                                            <p:graphicEl>
                                              <a:dgm id="{AF4F95A2-8E6E-4313-87BA-72F66483CB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4194304">
                                            <p:graphicEl>
                                              <a:dgm id="{AF4F95A2-8E6E-4313-87BA-72F66483CB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4194304">
                                            <p:graphicEl>
                                              <a:dgm id="{AF4F95A2-8E6E-4313-87BA-72F66483CB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4194304">
                                            <p:graphicEl>
                                              <a:dgm id="{AF4F95A2-8E6E-4313-87BA-72F66483CB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10"/>
                                        <p:tgtEl>
                                          <p:spTgt spid="4194304">
                                            <p:graphicEl>
                                              <a:dgm id="{AF4F95A2-8E6E-4313-87BA-72F66483CB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4">
                                            <p:graphicEl>
                                              <a:dgm id="{8834509A-4E21-4568-810A-24C2A40C5B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4194304">
                                            <p:graphicEl>
                                              <a:dgm id="{8834509A-4E21-4568-810A-24C2A40C5B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4194304">
                                            <p:graphicEl>
                                              <a:dgm id="{8834509A-4E21-4568-810A-24C2A40C5B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4194304">
                                            <p:graphicEl>
                                              <a:dgm id="{8834509A-4E21-4568-810A-24C2A40C5B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18"/>
                                        <p:tgtEl>
                                          <p:spTgt spid="4194304">
                                            <p:graphicEl>
                                              <a:dgm id="{8834509A-4E21-4568-810A-24C2A40C5B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4">
                                            <p:graphicEl>
                                              <a:dgm id="{A25D639F-0822-4372-9BD9-D558E279C7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4194304">
                                            <p:graphicEl>
                                              <a:dgm id="{A25D639F-0822-4372-9BD9-D558E279C7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4194304">
                                            <p:graphicEl>
                                              <a:dgm id="{A25D639F-0822-4372-9BD9-D558E279C7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4194304">
                                            <p:graphicEl>
                                              <a:dgm id="{A25D639F-0822-4372-9BD9-D558E279C7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24"/>
                                        <p:tgtEl>
                                          <p:spTgt spid="4194304">
                                            <p:graphicEl>
                                              <a:dgm id="{A25D639F-0822-4372-9BD9-D558E279C7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>
                      <p:stCondLst>
                        <p:cond delay="indefinite"/>
                      </p:stCondLst>
                      <p:childTnLst>
                        <p:par>
                          <p:cTn fill="hold" id="2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7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4">
                                            <p:graphicEl>
                                              <a:dgm id="{482DAC91-FF09-4743-BA30-05F703807B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4194304">
                                            <p:graphicEl>
                                              <a:dgm id="{482DAC91-FF09-4743-BA30-05F703807B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4194304">
                                            <p:graphicEl>
                                              <a:dgm id="{482DAC91-FF09-4743-BA30-05F703807B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4194304">
                                            <p:graphicEl>
                                              <a:dgm id="{482DAC91-FF09-4743-BA30-05F703807B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32"/>
                                        <p:tgtEl>
                                          <p:spTgt spid="4194304">
                                            <p:graphicEl>
                                              <a:dgm id="{482DAC91-FF09-4743-BA30-05F703807B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4">
                                            <p:graphicEl>
                                              <a:dgm id="{4B8800A5-DF2A-4CC6-834A-33B0B0818E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4194304">
                                            <p:graphicEl>
                                              <a:dgm id="{4B8800A5-DF2A-4CC6-834A-33B0B0818E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4194304">
                                            <p:graphicEl>
                                              <a:dgm id="{4B8800A5-DF2A-4CC6-834A-33B0B0818E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4194304">
                                            <p:graphicEl>
                                              <a:dgm id="{4B8800A5-DF2A-4CC6-834A-33B0B0818E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38"/>
                                        <p:tgtEl>
                                          <p:spTgt spid="4194304">
                                            <p:graphicEl>
                                              <a:dgm id="{4B8800A5-DF2A-4CC6-834A-33B0B0818E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9">
                      <p:stCondLst>
                        <p:cond delay="indefinite"/>
                      </p:stCondLst>
                      <p:childTnLst>
                        <p:par>
                          <p:cTn fill="hold" id="4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1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4">
                                            <p:graphicEl>
                                              <a:dgm id="{2637893B-3D4A-4F19-87DE-630D067207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4194304">
                                            <p:graphicEl>
                                              <a:dgm id="{2637893B-3D4A-4F19-87DE-630D067207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4194304">
                                            <p:graphicEl>
                                              <a:dgm id="{2637893B-3D4A-4F19-87DE-630D067207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4194304">
                                            <p:graphicEl>
                                              <a:dgm id="{2637893B-3D4A-4F19-87DE-630D067207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46"/>
                                        <p:tgtEl>
                                          <p:spTgt spid="4194304">
                                            <p:graphicEl>
                                              <a:dgm id="{2637893B-3D4A-4F19-87DE-630D067207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4">
                                            <p:graphicEl>
                                              <a:dgm id="{871765F4-9543-49B0-B29F-8AFCBA0FD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4194304">
                                            <p:graphicEl>
                                              <a:dgm id="{871765F4-9543-49B0-B29F-8AFCBA0FD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4194304">
                                            <p:graphicEl>
                                              <a:dgm id="{871765F4-9543-49B0-B29F-8AFCBA0FD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4194304">
                                            <p:graphicEl>
                                              <a:dgm id="{871765F4-9543-49B0-B29F-8AFCBA0FD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52"/>
                                        <p:tgtEl>
                                          <p:spTgt spid="4194304">
                                            <p:graphicEl>
                                              <a:dgm id="{871765F4-9543-49B0-B29F-8AFCBA0FD9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3">
                      <p:stCondLst>
                        <p:cond delay="indefinite"/>
                      </p:stCondLst>
                      <p:childTnLst>
                        <p:par>
                          <p:cTn fill="hold" id="5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5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4">
                                            <p:graphicEl>
                                              <a:dgm id="{1E247766-E7B7-408B-BE4E-F011D51273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57"/>
                                        <p:tgtEl>
                                          <p:spTgt spid="4194304">
                                            <p:graphicEl>
                                              <a:dgm id="{1E247766-E7B7-408B-BE4E-F011D51273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4194304">
                                            <p:graphicEl>
                                              <a:dgm id="{1E247766-E7B7-408B-BE4E-F011D51273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9"/>
                                        <p:tgtEl>
                                          <p:spTgt spid="4194304">
                                            <p:graphicEl>
                                              <a:dgm id="{1E247766-E7B7-408B-BE4E-F011D51273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60"/>
                                        <p:tgtEl>
                                          <p:spTgt spid="4194304">
                                            <p:graphicEl>
                                              <a:dgm id="{1E247766-E7B7-408B-BE4E-F011D51273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4">
                                            <p:graphicEl>
                                              <a:dgm id="{7DF83393-95B0-4095-AA51-029550AE09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63"/>
                                        <p:tgtEl>
                                          <p:spTgt spid="4194304">
                                            <p:graphicEl>
                                              <a:dgm id="{7DF83393-95B0-4095-AA51-029550AE09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4"/>
                                        <p:tgtEl>
                                          <p:spTgt spid="4194304">
                                            <p:graphicEl>
                                              <a:dgm id="{7DF83393-95B0-4095-AA51-029550AE09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5"/>
                                        <p:tgtEl>
                                          <p:spTgt spid="4194304">
                                            <p:graphicEl>
                                              <a:dgm id="{7DF83393-95B0-4095-AA51-029550AE09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66"/>
                                        <p:tgtEl>
                                          <p:spTgt spid="4194304">
                                            <p:graphicEl>
                                              <a:dgm id="{7DF83393-95B0-4095-AA51-029550AE09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7">
                      <p:stCondLst>
                        <p:cond delay="indefinite"/>
                      </p:stCondLst>
                      <p:childTnLst>
                        <p:par>
                          <p:cTn fill="hold" id="6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9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4">
                                            <p:graphicEl>
                                              <a:dgm id="{8B6BDDB7-85EE-4A5B-ABA1-24C54A18D1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1"/>
                                        <p:tgtEl>
                                          <p:spTgt spid="4194304">
                                            <p:graphicEl>
                                              <a:dgm id="{8B6BDDB7-85EE-4A5B-ABA1-24C54A18D1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2"/>
                                        <p:tgtEl>
                                          <p:spTgt spid="4194304">
                                            <p:graphicEl>
                                              <a:dgm id="{8B6BDDB7-85EE-4A5B-ABA1-24C54A18D1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3"/>
                                        <p:tgtEl>
                                          <p:spTgt spid="4194304">
                                            <p:graphicEl>
                                              <a:dgm id="{8B6BDDB7-85EE-4A5B-ABA1-24C54A18D1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74"/>
                                        <p:tgtEl>
                                          <p:spTgt spid="4194304">
                                            <p:graphicEl>
                                              <a:dgm id="{8B6BDDB7-85EE-4A5B-ABA1-24C54A18D1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5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4">
                                            <p:graphicEl>
                                              <a:dgm id="{375B97CF-1869-4DED-B94C-CFDA3777DB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7"/>
                                        <p:tgtEl>
                                          <p:spTgt spid="4194304">
                                            <p:graphicEl>
                                              <a:dgm id="{375B97CF-1869-4DED-B94C-CFDA3777DB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8"/>
                                        <p:tgtEl>
                                          <p:spTgt spid="4194304">
                                            <p:graphicEl>
                                              <a:dgm id="{375B97CF-1869-4DED-B94C-CFDA3777DB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9"/>
                                        <p:tgtEl>
                                          <p:spTgt spid="4194304">
                                            <p:graphicEl>
                                              <a:dgm id="{375B97CF-1869-4DED-B94C-CFDA3777DB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80"/>
                                        <p:tgtEl>
                                          <p:spTgt spid="4194304">
                                            <p:graphicEl>
                                              <a:dgm id="{375B97CF-1869-4DED-B94C-CFDA3777DB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1">
                      <p:stCondLst>
                        <p:cond delay="indefinite"/>
                      </p:stCondLst>
                      <p:childTnLst>
                        <p:par>
                          <p:cTn fill="hold" id="8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83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4">
                                            <p:graphicEl>
                                              <a:dgm id="{6002684E-0989-41EB-A4E7-7A656B391E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85"/>
                                        <p:tgtEl>
                                          <p:spTgt spid="4194304">
                                            <p:graphicEl>
                                              <a:dgm id="{6002684E-0989-41EB-A4E7-7A656B391E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6"/>
                                        <p:tgtEl>
                                          <p:spTgt spid="4194304">
                                            <p:graphicEl>
                                              <a:dgm id="{6002684E-0989-41EB-A4E7-7A656B391E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7"/>
                                        <p:tgtEl>
                                          <p:spTgt spid="4194304">
                                            <p:graphicEl>
                                              <a:dgm id="{6002684E-0989-41EB-A4E7-7A656B391E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88"/>
                                        <p:tgtEl>
                                          <p:spTgt spid="4194304">
                                            <p:graphicEl>
                                              <a:dgm id="{6002684E-0989-41EB-A4E7-7A656B391E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9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4">
                                            <p:graphicEl>
                                              <a:dgm id="{ED7DFF2F-8176-4E2E-A91D-9C9023D61A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91"/>
                                        <p:tgtEl>
                                          <p:spTgt spid="4194304">
                                            <p:graphicEl>
                                              <a:dgm id="{ED7DFF2F-8176-4E2E-A91D-9C9023D61A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2"/>
                                        <p:tgtEl>
                                          <p:spTgt spid="4194304">
                                            <p:graphicEl>
                                              <a:dgm id="{ED7DFF2F-8176-4E2E-A91D-9C9023D61A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3"/>
                                        <p:tgtEl>
                                          <p:spTgt spid="4194304">
                                            <p:graphicEl>
                                              <a:dgm id="{ED7DFF2F-8176-4E2E-A91D-9C9023D61A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94"/>
                                        <p:tgtEl>
                                          <p:spTgt spid="4194304">
                                            <p:graphicEl>
                                              <a:dgm id="{ED7DFF2F-8176-4E2E-A91D-9C9023D61A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5">
                      <p:stCondLst>
                        <p:cond delay="indefinite"/>
                      </p:stCondLst>
                      <p:childTnLst>
                        <p:par>
                          <p:cTn fill="hold" id="96">
                            <p:stCondLst>
                              <p:cond delay="0"/>
                            </p:stCondLst>
                            <p:childTnLst>
                              <p:par>
                                <p:cTn accel="100000" fill="hold" grpId="0" id="97" nodeType="clickEffect" presetClass="exit" presetID="49" presetSubtype="0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98"/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99"/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100"/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36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dur="500" id="101"/>
                                        <p:tgtEl>
                                          <p:spTgt spid="10486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3">
                      <p:stCondLst>
                        <p:cond delay="indefinite"/>
                      </p:stCondLst>
                      <p:childTnLst>
                        <p:par>
                          <p:cTn fill="hold" id="104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105" nodeType="clickEffect" presetClass="exit" presetID="5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106"/>
                                        <p:tgtEl>
                                          <p:spTgt spid="4194304">
                                            <p:graphicEl>
                                              <a:dgm id="{AF4F95A2-8E6E-4313-87BA-72F66483CB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107"/>
                                        <p:tgtEl>
                                          <p:spTgt spid="4194304">
                                            <p:graphicEl>
                                              <a:dgm id="{AF4F95A2-8E6E-4313-87BA-72F66483CB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dur="500" id="108"/>
                                        <p:tgtEl>
                                          <p:spTgt spid="4194304">
                                            <p:graphicEl>
                                              <a:dgm id="{AF4F95A2-8E6E-4313-87BA-72F66483CB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09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4304">
                                            <p:graphicEl>
                                              <a:dgm id="{AF4F95A2-8E6E-4313-87BA-72F66483CB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0">
                      <p:stCondLst>
                        <p:cond delay="indefinite"/>
                      </p:stCondLst>
                      <p:childTnLst>
                        <p:par>
                          <p:cTn fill="hold" id="111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112" nodeType="clickEffect" presetClass="exit" presetID="5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113"/>
                                        <p:tgtEl>
                                          <p:spTgt spid="4194304">
                                            <p:graphicEl>
                                              <a:dgm id="{8834509A-4E21-4568-810A-24C2A40C5B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114"/>
                                        <p:tgtEl>
                                          <p:spTgt spid="4194304">
                                            <p:graphicEl>
                                              <a:dgm id="{8834509A-4E21-4568-810A-24C2A40C5B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dur="500" id="115"/>
                                        <p:tgtEl>
                                          <p:spTgt spid="4194304">
                                            <p:graphicEl>
                                              <a:dgm id="{8834509A-4E21-4568-810A-24C2A40C5B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1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4304">
                                            <p:graphicEl>
                                              <a:dgm id="{8834509A-4E21-4568-810A-24C2A40C5B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17" nodeType="withEffect" presetClass="exit" presetID="5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118"/>
                                        <p:tgtEl>
                                          <p:spTgt spid="4194304">
                                            <p:graphicEl>
                                              <a:dgm id="{A25D639F-0822-4372-9BD9-D558E279C7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119"/>
                                        <p:tgtEl>
                                          <p:spTgt spid="4194304">
                                            <p:graphicEl>
                                              <a:dgm id="{A25D639F-0822-4372-9BD9-D558E279C7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dur="500" id="120"/>
                                        <p:tgtEl>
                                          <p:spTgt spid="4194304">
                                            <p:graphicEl>
                                              <a:dgm id="{A25D639F-0822-4372-9BD9-D558E279C7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2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4304">
                                            <p:graphicEl>
                                              <a:dgm id="{A25D639F-0822-4372-9BD9-D558E279C7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2">
                      <p:stCondLst>
                        <p:cond delay="indefinite"/>
                      </p:stCondLst>
                      <p:childTnLst>
                        <p:par>
                          <p:cTn fill="hold" id="123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124" nodeType="clickEffect" presetClass="exit" presetID="5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125"/>
                                        <p:tgtEl>
                                          <p:spTgt spid="4194304">
                                            <p:graphicEl>
                                              <a:dgm id="{482DAC91-FF09-4743-BA30-05F703807B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126"/>
                                        <p:tgtEl>
                                          <p:spTgt spid="4194304">
                                            <p:graphicEl>
                                              <a:dgm id="{482DAC91-FF09-4743-BA30-05F703807B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dur="500" id="127"/>
                                        <p:tgtEl>
                                          <p:spTgt spid="4194304">
                                            <p:graphicEl>
                                              <a:dgm id="{482DAC91-FF09-4743-BA30-05F703807B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28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4304">
                                            <p:graphicEl>
                                              <a:dgm id="{482DAC91-FF09-4743-BA30-05F703807B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29" nodeType="withEffect" presetClass="exit" presetID="5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130"/>
                                        <p:tgtEl>
                                          <p:spTgt spid="4194304">
                                            <p:graphicEl>
                                              <a:dgm id="{4B8800A5-DF2A-4CC6-834A-33B0B0818E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131"/>
                                        <p:tgtEl>
                                          <p:spTgt spid="4194304">
                                            <p:graphicEl>
                                              <a:dgm id="{4B8800A5-DF2A-4CC6-834A-33B0B0818E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dur="500" id="132"/>
                                        <p:tgtEl>
                                          <p:spTgt spid="4194304">
                                            <p:graphicEl>
                                              <a:dgm id="{4B8800A5-DF2A-4CC6-834A-33B0B0818E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33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4304">
                                            <p:graphicEl>
                                              <a:dgm id="{4B8800A5-DF2A-4CC6-834A-33B0B0818E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4">
                      <p:stCondLst>
                        <p:cond delay="indefinite"/>
                      </p:stCondLst>
                      <p:childTnLst>
                        <p:par>
                          <p:cTn fill="hold" id="135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136" nodeType="clickEffect" presetClass="exit" presetID="5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137"/>
                                        <p:tgtEl>
                                          <p:spTgt spid="4194304">
                                            <p:graphicEl>
                                              <a:dgm id="{2637893B-3D4A-4F19-87DE-630D067207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138"/>
                                        <p:tgtEl>
                                          <p:spTgt spid="4194304">
                                            <p:graphicEl>
                                              <a:dgm id="{2637893B-3D4A-4F19-87DE-630D067207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dur="500" id="139"/>
                                        <p:tgtEl>
                                          <p:spTgt spid="4194304">
                                            <p:graphicEl>
                                              <a:dgm id="{2637893B-3D4A-4F19-87DE-630D067207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4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4304">
                                            <p:graphicEl>
                                              <a:dgm id="{2637893B-3D4A-4F19-87DE-630D067207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41" nodeType="withEffect" presetClass="exit" presetID="5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142"/>
                                        <p:tgtEl>
                                          <p:spTgt spid="4194304">
                                            <p:graphicEl>
                                              <a:dgm id="{871765F4-9543-49B0-B29F-8AFCBA0FD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143"/>
                                        <p:tgtEl>
                                          <p:spTgt spid="4194304">
                                            <p:graphicEl>
                                              <a:dgm id="{871765F4-9543-49B0-B29F-8AFCBA0FD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dur="500" id="144"/>
                                        <p:tgtEl>
                                          <p:spTgt spid="4194304">
                                            <p:graphicEl>
                                              <a:dgm id="{871765F4-9543-49B0-B29F-8AFCBA0FD9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45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4304">
                                            <p:graphicEl>
                                              <a:dgm id="{871765F4-9543-49B0-B29F-8AFCBA0FD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6">
                      <p:stCondLst>
                        <p:cond delay="indefinite"/>
                      </p:stCondLst>
                      <p:childTnLst>
                        <p:par>
                          <p:cTn fill="hold" id="147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148" nodeType="clickEffect" presetClass="exit" presetID="5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149"/>
                                        <p:tgtEl>
                                          <p:spTgt spid="4194304">
                                            <p:graphicEl>
                                              <a:dgm id="{1E247766-E7B7-408B-BE4E-F011D51273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150"/>
                                        <p:tgtEl>
                                          <p:spTgt spid="4194304">
                                            <p:graphicEl>
                                              <a:dgm id="{1E247766-E7B7-408B-BE4E-F011D51273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dur="500" id="151"/>
                                        <p:tgtEl>
                                          <p:spTgt spid="4194304">
                                            <p:graphicEl>
                                              <a:dgm id="{1E247766-E7B7-408B-BE4E-F011D51273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52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4304">
                                            <p:graphicEl>
                                              <a:dgm id="{1E247766-E7B7-408B-BE4E-F011D51273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53" nodeType="withEffect" presetClass="exit" presetID="5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154"/>
                                        <p:tgtEl>
                                          <p:spTgt spid="4194304">
                                            <p:graphicEl>
                                              <a:dgm id="{7DF83393-95B0-4095-AA51-029550AE09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155"/>
                                        <p:tgtEl>
                                          <p:spTgt spid="4194304">
                                            <p:graphicEl>
                                              <a:dgm id="{7DF83393-95B0-4095-AA51-029550AE09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dur="500" id="156"/>
                                        <p:tgtEl>
                                          <p:spTgt spid="4194304">
                                            <p:graphicEl>
                                              <a:dgm id="{7DF83393-95B0-4095-AA51-029550AE09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57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4304">
                                            <p:graphicEl>
                                              <a:dgm id="{7DF83393-95B0-4095-AA51-029550AE09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8">
                      <p:stCondLst>
                        <p:cond delay="indefinite"/>
                      </p:stCondLst>
                      <p:childTnLst>
                        <p:par>
                          <p:cTn fill="hold" id="159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160" nodeType="clickEffect" presetClass="exit" presetID="5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161"/>
                                        <p:tgtEl>
                                          <p:spTgt spid="4194304">
                                            <p:graphicEl>
                                              <a:dgm id="{8B6BDDB7-85EE-4A5B-ABA1-24C54A18D1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162"/>
                                        <p:tgtEl>
                                          <p:spTgt spid="4194304">
                                            <p:graphicEl>
                                              <a:dgm id="{8B6BDDB7-85EE-4A5B-ABA1-24C54A18D1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dur="500" id="163"/>
                                        <p:tgtEl>
                                          <p:spTgt spid="4194304">
                                            <p:graphicEl>
                                              <a:dgm id="{8B6BDDB7-85EE-4A5B-ABA1-24C54A18D1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64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4304">
                                            <p:graphicEl>
                                              <a:dgm id="{8B6BDDB7-85EE-4A5B-ABA1-24C54A18D1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65" nodeType="withEffect" presetClass="exit" presetID="5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166"/>
                                        <p:tgtEl>
                                          <p:spTgt spid="4194304">
                                            <p:graphicEl>
                                              <a:dgm id="{375B97CF-1869-4DED-B94C-CFDA3777DB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167"/>
                                        <p:tgtEl>
                                          <p:spTgt spid="4194304">
                                            <p:graphicEl>
                                              <a:dgm id="{375B97CF-1869-4DED-B94C-CFDA3777DB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dur="500" id="168"/>
                                        <p:tgtEl>
                                          <p:spTgt spid="4194304">
                                            <p:graphicEl>
                                              <a:dgm id="{375B97CF-1869-4DED-B94C-CFDA3777DB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69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4304">
                                            <p:graphicEl>
                                              <a:dgm id="{375B97CF-1869-4DED-B94C-CFDA3777DB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0">
                      <p:stCondLst>
                        <p:cond delay="indefinite"/>
                      </p:stCondLst>
                      <p:childTnLst>
                        <p:par>
                          <p:cTn fill="hold" id="171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172" nodeType="clickEffect" presetClass="exit" presetID="5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173"/>
                                        <p:tgtEl>
                                          <p:spTgt spid="4194304">
                                            <p:graphicEl>
                                              <a:dgm id="{6002684E-0989-41EB-A4E7-7A656B391E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174"/>
                                        <p:tgtEl>
                                          <p:spTgt spid="4194304">
                                            <p:graphicEl>
                                              <a:dgm id="{6002684E-0989-41EB-A4E7-7A656B391E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dur="500" id="175"/>
                                        <p:tgtEl>
                                          <p:spTgt spid="4194304">
                                            <p:graphicEl>
                                              <a:dgm id="{6002684E-0989-41EB-A4E7-7A656B391E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7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4304">
                                            <p:graphicEl>
                                              <a:dgm id="{6002684E-0989-41EB-A4E7-7A656B391E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77" nodeType="withEffect" presetClass="exit" presetID="5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178"/>
                                        <p:tgtEl>
                                          <p:spTgt spid="4194304">
                                            <p:graphicEl>
                                              <a:dgm id="{ED7DFF2F-8176-4E2E-A91D-9C9023D61A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179"/>
                                        <p:tgtEl>
                                          <p:spTgt spid="4194304">
                                            <p:graphicEl>
                                              <a:dgm id="{ED7DFF2F-8176-4E2E-A91D-9C9023D61A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dur="500" id="180"/>
                                        <p:tgtEl>
                                          <p:spTgt spid="4194304">
                                            <p:graphicEl>
                                              <a:dgm id="{ED7DFF2F-8176-4E2E-A91D-9C9023D61A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8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4304">
                                            <p:graphicEl>
                                              <a:dgm id="{ED7DFF2F-8176-4E2E-A91D-9C9023D61A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2">
                      <p:stCondLst>
                        <p:cond delay="indefinite"/>
                      </p:stCondLst>
                      <p:childTnLst>
                        <p:par>
                          <p:cTn fill="hold" id="183">
                            <p:stCondLst>
                              <p:cond delay="0"/>
                            </p:stCondLst>
                            <p:childTnLst>
                              <p:par>
                                <p:cTn fill="hold" id="184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6"/>
                                        <p:tgtEl>
                                          <p:spTgt spid="2097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7"/>
                                        <p:tgtEl>
                                          <p:spTgt spid="2097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194304" grpId="0">
        <p:bldSub>
          <a:bldDgm bld="one"/>
        </p:bldSub>
      </p:bldGraphic>
      <p:bldGraphic spid="4194304" grpId="1">
        <p:bldSub>
          <a:bldDgm bld="one"/>
        </p:bldSub>
      </p:bldGraphic>
      <p:bldP spid="104860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 dpi="0">
          <a:blip xmlns:r="http://schemas.openxmlformats.org/officeDocument/2006/relationships" r:embed="rId1">
            <a:lum/>
          </a:blip>
          <a:srcRect/>
          <a:stretch>
            <a:fillRect/>
          </a:stretch>
        </a:blipFill>
      </p:bgPr>
    </p:bg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TextBox 1"/>
          <p:cNvSpPr txBox="1"/>
          <p:nvPr/>
        </p:nvSpPr>
        <p:spPr>
          <a:xfrm>
            <a:off x="1877439" y="204281"/>
            <a:ext cx="6381344" cy="1513840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9600" lang="en-US" err="1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b="1" dirty="0" sz="9600" lang="en-US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9600" lang="en-US" err="1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b="1" dirty="0" sz="9600" lang="en-US">
              <a:solidFill>
                <a:srgbClr val="008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04" name="Rounded Rectangle 2"/>
          <p:cNvSpPr/>
          <p:nvPr/>
        </p:nvSpPr>
        <p:spPr>
          <a:xfrm>
            <a:off x="505839" y="5350213"/>
            <a:ext cx="10233497" cy="972766"/>
          </a:xfrm>
          <a:prstGeom prst="roundRect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 rtlCol="0"/>
          <a:p>
            <a:pPr algn="just"/>
            <a:r>
              <a:rPr b="1" dirty="0" sz="4800" lang="en-US" err="1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আহলে</a:t>
            </a:r>
            <a:r>
              <a:rPr b="1" dirty="0" sz="4800" lang="en-US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4800" lang="en-US" err="1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সুফফা</a:t>
            </a:r>
            <a:r>
              <a:rPr b="1" dirty="0" sz="4800" lang="en-US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4800" lang="en-US" err="1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কারা</a:t>
            </a:r>
            <a:r>
              <a:rPr b="1" dirty="0" sz="4800" lang="en-US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b="1" dirty="0" sz="4800" lang="en-US" err="1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b="1" dirty="0" sz="4800" lang="en-US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4800" lang="en-US" err="1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b="1" dirty="0" sz="4800" lang="en-US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4800" lang="en-US" err="1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b="1" dirty="0" sz="4800" lang="en-US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b="1" dirty="0" sz="4800" lang="en-US" err="1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b="1" dirty="0" sz="4800" lang="en-US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4800" lang="en-US" err="1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b="1" dirty="0" sz="4800" lang="en-US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b="1" dirty="0" sz="4800" lang="en-US">
              <a:solidFill>
                <a:srgbClr val="8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48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48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3" grpId="0"/>
      <p:bldP spid="104860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 dpi="0">
          <a:blip xmlns:r="http://schemas.openxmlformats.org/officeDocument/2006/relationships" r:embed="rId1">
            <a:lum/>
          </a:blip>
          <a:srcRect/>
          <a:stretch>
            <a:fillRect t="-17000" b="-17000"/>
          </a:stretch>
        </a:blipFill>
      </p:bgPr>
    </p:bg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Rounded Rectangle 1"/>
          <p:cNvSpPr/>
          <p:nvPr/>
        </p:nvSpPr>
        <p:spPr>
          <a:xfrm>
            <a:off x="3200400" y="4202349"/>
            <a:ext cx="5000017" cy="1867711"/>
          </a:xfrm>
          <a:prstGeom prst="roundRect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b="1" dirty="0" sz="13800" lang="en-US" err="1" smtClean="0">
                <a:solidFill>
                  <a:srgbClr val="99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b="1" dirty="0" sz="13800" lang="en-US">
              <a:solidFill>
                <a:srgbClr val="9933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06" name="Rounded Rectangle 2"/>
          <p:cNvSpPr/>
          <p:nvPr/>
        </p:nvSpPr>
        <p:spPr>
          <a:xfrm>
            <a:off x="841442" y="719847"/>
            <a:ext cx="4717915" cy="2042807"/>
          </a:xfrm>
          <a:prstGeom prst="roundRect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dirty="0" sz="16600" lang="en-US" err="1" smtClean="0">
                <a:solidFill>
                  <a:srgbClr val="FF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endParaRPr dirty="0" sz="16600" lang="en-US">
              <a:solidFill>
                <a:srgbClr val="FF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07" name="Rounded Rectangle 3"/>
          <p:cNvSpPr/>
          <p:nvPr/>
        </p:nvSpPr>
        <p:spPr>
          <a:xfrm>
            <a:off x="6429982" y="719847"/>
            <a:ext cx="4620639" cy="1867711"/>
          </a:xfrm>
          <a:prstGeom prst="roundRect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b="1" dirty="0" sz="13800" lang="en-US" err="1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হাফেজ</a:t>
            </a:r>
            <a:endParaRPr b="1" dirty="0" sz="13800" lang="en-US">
              <a:solidFill>
                <a:srgbClr val="008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7"/>
                                        <p:tgtEl>
                                          <p:spTgt spid="10486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48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48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5" grpId="0" animBg="1"/>
      <p:bldP spid="1048606" grpId="0" animBg="1"/>
      <p:bldP spid="104860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 dpi="0">
          <a:blip xmlns:r="http://schemas.openxmlformats.org/officeDocument/2006/relationships" r:embed="rId1">
            <a:lum/>
          </a:blip>
          <a:srcRect/>
          <a:stretch>
            <a:fillRect t="-83000" b="-83000"/>
          </a:stretch>
        </a:blipFill>
      </p:bgPr>
    </p:bg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TextBox 1"/>
          <p:cNvSpPr txBox="1"/>
          <p:nvPr/>
        </p:nvSpPr>
        <p:spPr>
          <a:xfrm>
            <a:off x="2324912" y="311285"/>
            <a:ext cx="7821038" cy="3520440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11500" lang="ar-SA" smtClean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السلام عليكم ورحمة الله</a:t>
            </a:r>
            <a:endParaRPr b="1" dirty="0" sz="11500" lang="en-US">
              <a:solidFill>
                <a:srgbClr val="00206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048585" name="Rounded Rectangle 3"/>
          <p:cNvSpPr/>
          <p:nvPr/>
        </p:nvSpPr>
        <p:spPr>
          <a:xfrm>
            <a:off x="961417" y="3774332"/>
            <a:ext cx="2519464" cy="2519464"/>
          </a:xfrm>
          <a:prstGeom prst="roundRect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dirty="0" sz="138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endParaRPr dirty="0" sz="138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586" name="Rounded Rectangle 4"/>
          <p:cNvSpPr/>
          <p:nvPr/>
        </p:nvSpPr>
        <p:spPr>
          <a:xfrm>
            <a:off x="3886200" y="3774332"/>
            <a:ext cx="2519464" cy="2519464"/>
          </a:xfrm>
          <a:prstGeom prst="roundRect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dirty="0" sz="16600" lang="en-US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</a:p>
        </p:txBody>
      </p:sp>
      <p:sp>
        <p:nvSpPr>
          <p:cNvPr id="1048587" name="Rounded Rectangle 5"/>
          <p:cNvSpPr/>
          <p:nvPr/>
        </p:nvSpPr>
        <p:spPr>
          <a:xfrm>
            <a:off x="6608323" y="3774332"/>
            <a:ext cx="2519464" cy="2519464"/>
          </a:xfrm>
          <a:prstGeom prst="roundRect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dirty="0" sz="166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dirty="0" sz="166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588" name="Rounded Rectangle 6"/>
          <p:cNvSpPr/>
          <p:nvPr/>
        </p:nvSpPr>
        <p:spPr>
          <a:xfrm>
            <a:off x="9330446" y="3774332"/>
            <a:ext cx="2519464" cy="2519464"/>
          </a:xfrm>
          <a:prstGeom prst="roundRect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dirty="0" sz="166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dirty="0" sz="166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048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048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1048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1048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11" tmFilter="0,0; .5, 1; 1, 1"/>
                                        <p:tgtEl>
                                          <p:spTgt spid="1048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3" nodeType="click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1048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1048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1048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1048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1048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1048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1048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1048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4" grpId="0"/>
      <p:bldP spid="1048585" grpId="0" animBg="1"/>
      <p:bldP spid="1048586" grpId="0" animBg="1"/>
      <p:bldP spid="1048587" grpId="0" animBg="1"/>
      <p:bldP spid="104858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 dpi="0">
          <a:blip xmlns:r="http://schemas.openxmlformats.org/officeDocument/2006/relationships" r:embed="rId1">
            <a:lum/>
          </a:blip>
          <a:srcRect/>
          <a:stretch>
            <a:fillRect t="-83000" b="-83000"/>
          </a:stretch>
        </a:blipFill>
      </p:bgPr>
    </p:bg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Oval 2"/>
          <p:cNvSpPr/>
          <p:nvPr/>
        </p:nvSpPr>
        <p:spPr>
          <a:xfrm>
            <a:off x="6013315" y="1147864"/>
            <a:ext cx="243191" cy="5603132"/>
          </a:xfrm>
          <a:prstGeom prst="ellipse"/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590" name="TextBox 3"/>
          <p:cNvSpPr txBox="1"/>
          <p:nvPr/>
        </p:nvSpPr>
        <p:spPr>
          <a:xfrm>
            <a:off x="3148517" y="1147863"/>
            <a:ext cx="2714018" cy="1285240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4000" i="1" lang="en-US" err="1" smtClean="0">
                <a:solidFill>
                  <a:srgbClr val="FF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b="1" dirty="0" sz="4000" i="1" lang="en-US" smtClean="0">
                <a:solidFill>
                  <a:srgbClr val="FF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4000" i="1" lang="en-US" err="1" smtClean="0">
                <a:solidFill>
                  <a:srgbClr val="FF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b="1" dirty="0" sz="4000" i="1" lang="en-US">
              <a:solidFill>
                <a:srgbClr val="FF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591" name="TextBox 6"/>
          <p:cNvSpPr txBox="1"/>
          <p:nvPr/>
        </p:nvSpPr>
        <p:spPr>
          <a:xfrm>
            <a:off x="8389075" y="1426219"/>
            <a:ext cx="3385226" cy="707886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4000" lang="en-US" err="1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b="1" dirty="0" sz="4000" lang="en-US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4000" lang="en-US" err="1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b="1" dirty="0" sz="4000" lang="en-US">
              <a:solidFill>
                <a:srgbClr val="66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592" name="Rounded Rectangle 8"/>
          <p:cNvSpPr/>
          <p:nvPr/>
        </p:nvSpPr>
        <p:spPr>
          <a:xfrm>
            <a:off x="6472724" y="3648364"/>
            <a:ext cx="3832702" cy="1820942"/>
          </a:xfrm>
          <a:prstGeom prst="roundRect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b="1" dirty="0" sz="4000" lang="en-US" err="1" smtClean="0">
                <a:solidFill>
                  <a:srgbClr val="D665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b="1" dirty="0" sz="4000" lang="en-US" smtClean="0">
                <a:solidFill>
                  <a:srgbClr val="D665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4000" lang="en-US" err="1" smtClean="0">
                <a:solidFill>
                  <a:srgbClr val="D665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b="1" dirty="0" sz="4000" lang="en-US" smtClean="0">
                <a:solidFill>
                  <a:srgbClr val="D665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endParaRPr b="1" dirty="0" sz="4000" lang="en-US" smtClean="0">
              <a:solidFill>
                <a:srgbClr val="D6656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b="1" dirty="0" sz="4000" lang="en-US" err="1" smtClean="0">
                <a:solidFill>
                  <a:srgbClr val="D665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হাদিস</a:t>
            </a:r>
            <a:r>
              <a:rPr b="1" dirty="0" sz="4000" lang="en-US" smtClean="0">
                <a:solidFill>
                  <a:srgbClr val="D665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4000" lang="en-US" err="1" smtClean="0">
                <a:solidFill>
                  <a:srgbClr val="D665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b="1" dirty="0" sz="4000" lang="en-US" smtClean="0">
                <a:solidFill>
                  <a:srgbClr val="D665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৪০-৪৭</a:t>
            </a:r>
            <a:endParaRPr b="1" dirty="0" sz="4000" lang="en-US" smtClean="0">
              <a:solidFill>
                <a:srgbClr val="D6656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593" name="TextBox 9"/>
          <p:cNvSpPr txBox="1"/>
          <p:nvPr/>
        </p:nvSpPr>
        <p:spPr>
          <a:xfrm>
            <a:off x="4505527" y="-46137"/>
            <a:ext cx="4437139" cy="1399541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8800" lang="en-US" err="1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b="1" dirty="0" sz="8800" lang="en-US">
              <a:solidFill>
                <a:srgbClr val="008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594" name="Rounded Rectangle 10"/>
          <p:cNvSpPr/>
          <p:nvPr/>
        </p:nvSpPr>
        <p:spPr>
          <a:xfrm>
            <a:off x="102527" y="3190292"/>
            <a:ext cx="5836597" cy="3345397"/>
          </a:xfrm>
          <a:prstGeom prst="roundRect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altLang="en-US" b="1" dirty="0" sz="5800" lang="en-US" err="1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altLang="en-US" b="1" dirty="0" sz="5800" lang="en-US" err="1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altLang="en-US" b="1" dirty="0" sz="5800" lang="en-US" err="1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altLang="en-US" b="1" dirty="0" sz="5800" lang="en-US" err="1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altLang="en-US" b="1" dirty="0" sz="5800" lang="en-US" err="1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altLang="en-US" b="1" dirty="0" sz="5800" lang="en-US" err="1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altLang="en-US" b="1" dirty="0" sz="5800" lang="en-US" err="1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altLang="en-US" b="1" dirty="0" sz="5800" lang="en-US" err="1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altLang="en-US" b="1" dirty="0" sz="5800" lang="en-US" err="1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altLang="en-US" b="1" dirty="0" sz="5800" lang="en-US" err="1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altLang="en-US" b="1" dirty="0" sz="5800" lang="en-US" err="1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altLang="en-US" b="1" dirty="0" sz="5800" lang="en-US" err="1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altLang="en-US" b="1" dirty="0" sz="5800" lang="en-US" err="1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altLang="en-US" b="1" dirty="0" sz="5800" lang="en-US" err="1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altLang="en-US" b="1" dirty="0" sz="5800" lang="en-US" err="1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b="1" dirty="0" sz="5800" lang="en-US" smtClean="0">
              <a:solidFill>
                <a:srgbClr val="66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b="1" dirty="0" sz="3600" lang="en-US" err="1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b="1" dirty="0" sz="3600" lang="en-US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600" lang="en-US" err="1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b="1" dirty="0" sz="3600" lang="en-US" smtClean="0">
              <a:solidFill>
                <a:srgbClr val="8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altLang="en-US" b="1" dirty="0" sz="3200" lang="en-US" err="1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altLang="en-US" b="1" dirty="0" sz="3200" lang="en-US" err="1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altLang="en-US" b="1" dirty="0" sz="3200" lang="en-US" err="1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altLang="en-US" b="1" dirty="0" sz="3200" lang="en-US" err="1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altLang="en-US" b="1" dirty="0" sz="3200" lang="en-US" err="1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altLang="en-US" b="1" dirty="0" sz="3200" lang="en-US" err="1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altLang="en-US" b="1" dirty="0" sz="3200" lang="en-US" err="1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altLang="en-US" b="1" dirty="0" sz="3200" lang="en-US" err="1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altLang="en-US" b="1" dirty="0" sz="3200" lang="en-US" err="1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altLang="en-US" b="1" dirty="0" sz="3200" lang="en-US" err="1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altLang="en-US" b="1" dirty="0" sz="3200" lang="en-US" err="1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altLang="en-US" b="1" dirty="0" sz="3200" lang="en-US" err="1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altLang="en-US" b="1" dirty="0" sz="3200" lang="en-US" err="1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altLang="en-US" b="1" dirty="0" sz="3200" lang="en-US" err="1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US" err="1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মাদ্‌রাসা</a:t>
            </a:r>
            <a:endParaRPr b="1" dirty="0" sz="3200" lang="en-US" smtClean="0">
              <a:solidFill>
                <a:srgbClr val="8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altLang="en-US" b="1" dirty="0" sz="3200" lang="en-US" err="1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altLang="en-US" b="1" dirty="0" sz="3200" lang="en-US" err="1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altLang="en-US" b="1" dirty="0" sz="3200" lang="en-US" err="1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altLang="en-US" b="1" dirty="0" sz="3200" lang="en-US" err="1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altLang="en-US" b="1" dirty="0" sz="3200" lang="en-US" err="1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altLang="en-US" b="1" dirty="0" sz="3200" lang="en-US" err="1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altLang="en-US" b="1" dirty="0" sz="3200" lang="en-US" err="1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altLang="en-US" b="1" dirty="0" sz="3200" lang="en-US" err="1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altLang="en-US" b="1" dirty="0" sz="3200" lang="en-US" err="1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altLang="en-US" b="1" dirty="0" sz="3200" lang="en-US" err="1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altLang="en-US" b="1" dirty="0" sz="3200" lang="en-US" err="1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altLang="en-US" b="1" dirty="0" sz="3200" lang="en-US" err="1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altLang="en-US" b="1" dirty="0" sz="3200" lang="en-US" err="1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altLang="en-US" b="1" dirty="0" sz="3200" lang="en-US" err="1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altLang="en-US" b="1" dirty="0" sz="3200" lang="en-US" err="1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altLang="en-US" b="1" dirty="0" sz="3200" lang="en-US" err="1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altLang="en-US" b="1" dirty="0" sz="3200" lang="en-US" err="1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altLang="en-US" b="1" dirty="0" sz="3200" lang="en-US" err="1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b="1" dirty="0" sz="3200" lang="en-US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altLang="en-US" lang="zh-CN">
              <a:solidFill>
                <a:srgbClr val="800000"/>
              </a:solidFill>
            </a:endParaRPr>
          </a:p>
          <a:p>
            <a:pPr algn="ctr"/>
            <a:endParaRPr altLang="en-US" lang="zh-CN"/>
          </a:p>
        </p:txBody>
      </p:sp>
      <p:pic>
        <p:nvPicPr>
          <p:cNvPr id="2097152" name="Picture 11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2"/>
          <a:srcRect t="10323" b="10323"/>
          <a:stretch>
            <a:fillRect/>
          </a:stretch>
        </p:blipFill>
        <p:spPr>
          <a:xfrm>
            <a:off x="74580" y="149343"/>
            <a:ext cx="2946246" cy="2928942"/>
          </a:xfrm>
          <a:prstGeom prst="ellipse"/>
          <a:ln w="63500" cap="rnd">
            <a:solidFill>
              <a:srgbClr val="333333"/>
            </a:solidFill>
          </a:ln>
          <a:effectLst>
            <a:outerShdw blurRad="381000" dir="5400000" dist="292100" rotWithShape="0" sx="-80000" sy="-18000">
              <a:srgbClr val="000000">
                <a:alpha val="22000"/>
              </a:srgbClr>
            </a:outerShdw>
          </a:effectLst>
          <a:scene3d>
            <a:camera prst="orthographicFront"/>
            <a:lightRig dir="t" rig="contrasting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048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048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9"/>
                                        <p:tgtEl>
                                          <p:spTgt spid="1048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048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048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14"/>
                                        <p:tgtEl>
                                          <p:spTgt spid="1048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1048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1048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21"/>
                                        <p:tgtEl>
                                          <p:spTgt spid="1048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26"/>
                                        <p:tgtEl>
                                          <p:spTgt spid="1048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1048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1048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31"/>
                                        <p:tgtEl>
                                          <p:spTgt spid="1048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2097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2097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36"/>
                                        <p:tgtEl>
                                          <p:spTgt spid="2097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1048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1048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41"/>
                                        <p:tgtEl>
                                          <p:spTgt spid="1048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9" grpId="0" animBg="1"/>
      <p:bldP spid="1048590" grpId="0"/>
      <p:bldP spid="1048591" grpId="0"/>
      <p:bldP spid="1048592" grpId="0" animBg="1"/>
      <p:bldP spid="1048593" grpId="0"/>
      <p:bldP spid="104859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 dpi="0">
          <a:blip xmlns:r="http://schemas.openxmlformats.org/officeDocument/2006/relationships" r:embed="rId1">
            <a:lum/>
          </a:blip>
          <a:srcRect/>
          <a:stretch>
            <a:fillRect t="-16000" b="-16000"/>
          </a:stretch>
        </a:blipFill>
      </p:bgPr>
    </p:bg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Rounded Rectangle 1"/>
          <p:cNvSpPr/>
          <p:nvPr/>
        </p:nvSpPr>
        <p:spPr>
          <a:xfrm>
            <a:off x="408562" y="1595336"/>
            <a:ext cx="8064230" cy="1775368"/>
          </a:xfrm>
          <a:prstGeom prst="roundRect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b="1" dirty="0" sz="4400" lang="en-US" err="1" smtClean="0">
                <a:solidFill>
                  <a:srgbClr val="99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b="1" dirty="0" sz="4400" lang="en-US" smtClean="0">
                <a:solidFill>
                  <a:srgbClr val="99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4400" lang="en-US" err="1" smtClean="0">
                <a:solidFill>
                  <a:srgbClr val="99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b="1" dirty="0" sz="4400" lang="en-US" smtClean="0">
                <a:solidFill>
                  <a:srgbClr val="99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4400" lang="en-US" err="1" smtClean="0">
                <a:solidFill>
                  <a:srgbClr val="99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b="1" dirty="0" sz="4400" lang="en-US" smtClean="0">
                <a:solidFill>
                  <a:srgbClr val="99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4400" lang="en-US" err="1" smtClean="0">
                <a:solidFill>
                  <a:srgbClr val="99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দেখো</a:t>
            </a:r>
            <a:r>
              <a:rPr b="1" dirty="0" sz="4400" lang="en-US" smtClean="0">
                <a:solidFill>
                  <a:srgbClr val="99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4400" lang="en-US" err="1" smtClean="0">
                <a:solidFill>
                  <a:srgbClr val="99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b="1" dirty="0" sz="4400" lang="en-US" smtClean="0">
                <a:solidFill>
                  <a:srgbClr val="99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4400" lang="en-US" err="1" smtClean="0">
                <a:solidFill>
                  <a:srgbClr val="99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b="1" dirty="0" sz="4400" lang="en-US" smtClean="0">
                <a:solidFill>
                  <a:srgbClr val="99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4400" lang="en-US" err="1" smtClean="0">
                <a:solidFill>
                  <a:srgbClr val="99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b="1" dirty="0" sz="4400" lang="en-US" smtClean="0">
                <a:solidFill>
                  <a:srgbClr val="99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b="1" dirty="0" sz="4400" lang="en-US">
              <a:solidFill>
                <a:srgbClr val="9933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596" name="TextBox 5"/>
          <p:cNvSpPr txBox="1"/>
          <p:nvPr/>
        </p:nvSpPr>
        <p:spPr>
          <a:xfrm>
            <a:off x="536642" y="0"/>
            <a:ext cx="11118715" cy="2250440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7200" lang="en-US" err="1" smtClean="0">
                <a:solidFill>
                  <a:srgbClr val="99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b="1" dirty="0" sz="7200" lang="en-US" smtClean="0">
                <a:solidFill>
                  <a:srgbClr val="99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7200" lang="en-US" err="1" smtClean="0">
                <a:solidFill>
                  <a:srgbClr val="99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b="1" dirty="0" sz="7200" lang="en-US" smtClean="0">
                <a:solidFill>
                  <a:srgbClr val="99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:- </a:t>
            </a:r>
            <a:r>
              <a:rPr b="1" dirty="0" sz="7200" lang="en-US" err="1" smtClean="0">
                <a:solidFill>
                  <a:srgbClr val="99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অনুমতি</a:t>
            </a:r>
            <a:r>
              <a:rPr b="1" dirty="0" sz="7200" lang="en-US" smtClean="0">
                <a:solidFill>
                  <a:srgbClr val="99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7200" lang="en-US" err="1" smtClean="0">
                <a:solidFill>
                  <a:srgbClr val="99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প্রার্থনা</a:t>
            </a:r>
            <a:r>
              <a:rPr b="1" dirty="0" sz="7200" lang="en-US" smtClean="0">
                <a:solidFill>
                  <a:srgbClr val="99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7200" lang="en-US" err="1" smtClean="0">
                <a:solidFill>
                  <a:srgbClr val="99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endParaRPr b="1" dirty="0" sz="7200" lang="en-US">
              <a:solidFill>
                <a:srgbClr val="9933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53" name="Picture 6"/>
          <p:cNvPicPr>
            <a:picLocks noChangeAspect="1"/>
          </p:cNvPicPr>
          <p:nvPr/>
        </p:nvPicPr>
        <p:blipFill>
          <a:blip xmlns:r="http://schemas.openxmlformats.org/officeDocument/2006/relationships" r:embed="rId2" cstate="print"/>
          <a:srcRect l="18759" r="18759"/>
          <a:stretch>
            <a:fillRect/>
          </a:stretch>
        </p:blipFill>
        <p:spPr>
          <a:xfrm>
            <a:off x="730843" y="3518501"/>
            <a:ext cx="3709833" cy="3339499"/>
          </a:xfrm>
          <a:prstGeom prst="rect"/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97154" name="Picture 8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7738052" y="3518500"/>
            <a:ext cx="4111292" cy="3339499"/>
          </a:xfrm>
          <a:prstGeom prst="rect"/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2097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097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0971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10"/>
                                        <p:tgtEl>
                                          <p:spTgt spid="2097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1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dur="2000" id="16"/>
                                        <p:tgtEl>
                                          <p:spTgt spid="2097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>
                      <p:stCondLst>
                        <p:cond delay="indefinite"/>
                      </p:stCondLst>
                      <p:childTnLst>
                        <p:par>
                          <p:cTn fill="hold" id="18">
                            <p:stCondLst>
                              <p:cond delay="0"/>
                            </p:stCondLst>
                            <p:childTnLst>
                              <p:par>
                                <p:cTn accel="50000" fill="hold" grpId="0" id="19" nodeType="clickEffect" presetClass="entr" presetID="38" presetSubtype="0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dur="455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dur="455" fill="hold" id="22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485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.0"/>
                                          </p:val>
                                        </p:tav>
                                        <p:tav tm="69900">
                                          <p:val>
                                            <p:fltVal val="45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55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utoRev="1" decel="50000" dur="156" fill="hold" id="24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48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36" fill="hold" id="25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48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 dpi="0">
          <a:blip xmlns:r="http://schemas.openxmlformats.org/officeDocument/2006/relationships" r:embed="rId1">
            <a:lum/>
          </a:blip>
          <a:srcRect/>
          <a:stretch>
            <a:fillRect t="-5000" b="-5000"/>
          </a:stretch>
        </a:blipFill>
      </p:bgPr>
    </p:bg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extBox 1"/>
          <p:cNvSpPr txBox="1"/>
          <p:nvPr/>
        </p:nvSpPr>
        <p:spPr>
          <a:xfrm>
            <a:off x="3424136" y="184826"/>
            <a:ext cx="3891064" cy="2936240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9600" lang="en-US" err="1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b="1" dirty="0" sz="9600" lang="en-US">
              <a:solidFill>
                <a:srgbClr val="008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598" name="TextBox 2"/>
          <p:cNvSpPr txBox="1"/>
          <p:nvPr/>
        </p:nvSpPr>
        <p:spPr>
          <a:xfrm>
            <a:off x="603115" y="1754486"/>
            <a:ext cx="10826885" cy="6695440"/>
          </a:xfrm>
          <a:prstGeom prst="rect"/>
          <a:solidFill>
            <a:schemeClr val="accent3">
              <a:lumMod val="60000"/>
              <a:lumOff val="40000"/>
            </a:schemeClr>
          </a:solidFill>
        </p:spPr>
        <p:txBody>
          <a:bodyPr rtlCol="0" wrap="square">
            <a:spAutoFit/>
          </a:bodyPr>
          <a:p>
            <a:r>
              <a:rPr b="1" dirty="0" sz="4400" lang="en-US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b="1" dirty="0" sz="4400" lang="en-US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4400" lang="en-US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b="1" dirty="0" sz="4400" lang="en-US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4400" lang="en-US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b="1" dirty="0" sz="4400" lang="en-US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4400" lang="en-US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শিক্ষার্ধীরা</a:t>
            </a:r>
            <a:r>
              <a:rPr b="1" dirty="0" sz="4400" lang="en-US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-----</a:t>
            </a:r>
          </a:p>
          <a:p>
            <a:pPr indent="-571500" marL="571500">
              <a:buFont typeface="Wingdings" panose="05000000000000000000" pitchFamily="2" charset="2"/>
              <a:buChar char="ü"/>
            </a:pPr>
            <a:r>
              <a:rPr b="1" dirty="0" sz="4400" lang="en-US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আলোচ্য</a:t>
            </a:r>
            <a:r>
              <a:rPr b="1" dirty="0" sz="4400" lang="en-US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4400" lang="en-US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হাদিস</a:t>
            </a:r>
            <a:r>
              <a:rPr b="1" dirty="0" sz="4400" lang="en-US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4400" lang="en-US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সমূহের</a:t>
            </a:r>
            <a:r>
              <a:rPr b="1" dirty="0" sz="4400" lang="en-US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4400" lang="en-US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অনুবাদ</a:t>
            </a:r>
            <a:r>
              <a:rPr b="1" dirty="0" sz="4400" lang="en-US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4400" lang="en-US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b="1" dirty="0" sz="4400" lang="en-US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b="1" dirty="0" sz="4400" lang="en-US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b="1" dirty="0" sz="4400" lang="en-US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4400" lang="en-US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b="1" dirty="0" sz="4400" lang="en-US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indent="-571500" marL="571500">
              <a:buFont typeface="Wingdings" panose="05000000000000000000" pitchFamily="2" charset="2"/>
              <a:buChar char="ü"/>
            </a:pPr>
            <a:r>
              <a:rPr b="1" dirty="0" sz="4400" lang="en-US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আলোচ্য</a:t>
            </a:r>
            <a:r>
              <a:rPr b="1" dirty="0" sz="4400" lang="en-US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4400" lang="en-US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হাদিস</a:t>
            </a:r>
            <a:r>
              <a:rPr b="1" dirty="0" sz="4400" lang="en-US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4400" lang="en-US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সমূহের</a:t>
            </a:r>
            <a:r>
              <a:rPr b="1" dirty="0" sz="4400" lang="en-US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4400" lang="en-US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হাদিসাংশের</a:t>
            </a:r>
            <a:r>
              <a:rPr b="1" dirty="0" sz="4400" lang="en-US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4400" lang="en-US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b="1" dirty="0" sz="4400" lang="en-US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b="1" dirty="0" sz="4400" lang="en-US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b="1" dirty="0" sz="4400" lang="en-US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4400" lang="en-US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b="1" dirty="0" sz="4400" lang="en-US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indent="-571500" marL="571500">
              <a:buFont typeface="Wingdings" panose="05000000000000000000" pitchFamily="2" charset="2"/>
              <a:buChar char="ü"/>
            </a:pPr>
            <a:r>
              <a:rPr b="1" dirty="0" sz="4400" lang="en-US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অন্যের</a:t>
            </a:r>
            <a:r>
              <a:rPr b="1" dirty="0" sz="4400" lang="en-US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4400" lang="en-US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b="1" dirty="0" sz="4400" lang="en-US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4400" lang="en-US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প্রবেশের</a:t>
            </a:r>
            <a:r>
              <a:rPr b="1" dirty="0" sz="4400" lang="en-US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4400" lang="en-US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শরয়ী</a:t>
            </a:r>
            <a:r>
              <a:rPr b="1" dirty="0" sz="4400" lang="en-US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4400" lang="en-US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b="1" dirty="0" sz="4400" lang="en-US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4400" lang="en-US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b="1" dirty="0" sz="4400" lang="en-US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4400" lang="en-US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b="1" dirty="0" sz="4400" lang="en-US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4400" lang="en-US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b="1" dirty="0" sz="4400" lang="en-US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indent="-571500" marL="571500">
              <a:buFont typeface="Wingdings" panose="05000000000000000000" pitchFamily="2" charset="2"/>
              <a:buChar char="ü"/>
            </a:pPr>
            <a:r>
              <a:rPr b="1" dirty="0" sz="4400" lang="en-US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আহলে</a:t>
            </a:r>
            <a:r>
              <a:rPr b="1" dirty="0" sz="4400" lang="en-US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4400" lang="en-US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সুফফার</a:t>
            </a:r>
            <a:r>
              <a:rPr b="1" dirty="0" sz="4400" lang="en-US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4400" lang="en-US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b="1" dirty="0" sz="4400" lang="en-US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4400" lang="en-US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b="1" dirty="0" sz="4400" lang="en-US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4400" lang="en-US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b="1" dirty="0" sz="4400" lang="en-US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4400" lang="en-US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b="1" dirty="0" sz="4400" lang="en-US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indent="-571500" marL="571500">
              <a:buFont typeface="Wingdings" panose="05000000000000000000" pitchFamily="2" charset="2"/>
              <a:buChar char="ü"/>
            </a:pPr>
            <a:r>
              <a:rPr b="1" dirty="0" sz="4400" lang="en-US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হাদিস</a:t>
            </a:r>
            <a:r>
              <a:rPr b="1" dirty="0" sz="4400" lang="en-US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4400" lang="en-US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বর্ণনাকারী</a:t>
            </a:r>
            <a:r>
              <a:rPr b="1" dirty="0" sz="4400" lang="en-US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4400" lang="en-US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সাহাবীর</a:t>
            </a:r>
            <a:r>
              <a:rPr b="1" dirty="0" sz="4400" lang="en-US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4400" lang="en-US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b="1" dirty="0" sz="4400" lang="en-US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4400" lang="en-US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b="1" dirty="0" sz="4400" lang="en-US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4400" lang="en-US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b="1" dirty="0" sz="4400" lang="en-US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4400" lang="en-US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b="1" dirty="0" sz="4400" lang="en-US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b="1" dirty="0" sz="4400" lang="en-US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48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48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17" tmFilter="0,0; .5, 1; 1, 1"/>
                                        <p:tgtEl>
                                          <p:spTgt spid="1048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7" grpId="0"/>
      <p:bldP spid="104859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 dpi="0">
          <a:blip xmlns:r="http://schemas.openxmlformats.org/officeDocument/2006/relationships" r:embed="rId1">
            <a:lum/>
          </a:blip>
          <a:srcRect/>
          <a:stretch>
            <a:fillRect t="-2000" b="-2000"/>
          </a:stretch>
        </a:blipFill>
      </p:bgPr>
    </p:bg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Picture 1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2908" r="3262" b="23806"/>
          <a:stretch>
            <a:fillRect/>
          </a:stretch>
        </p:blipFill>
        <p:spPr>
          <a:xfrm>
            <a:off x="175097" y="400049"/>
            <a:ext cx="11710370" cy="5348997"/>
          </a:xfrm>
          <a:prstGeom prst="rect"/>
        </p:spPr>
      </p:pic>
      <p:pic>
        <p:nvPicPr>
          <p:cNvPr id="2097156" name="Picture 2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3">
            <a:duotone>
              <a:prstClr val="black"/>
              <a:schemeClr val="accent6">
                <a:lumMod val="40000"/>
                <a:lumOff val="60000"/>
                <a:tint val="45000"/>
                <a:satMod val="400000"/>
              </a:schemeClr>
            </a:duotone>
          </a:blip>
          <a:srcRect l="5992" t="922" r="3902" b="18889"/>
          <a:stretch>
            <a:fillRect/>
          </a:stretch>
        </p:blipFill>
        <p:spPr>
          <a:xfrm>
            <a:off x="175097" y="400049"/>
            <a:ext cx="11698292" cy="5856052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accel="100000" fill="hold" id="11" nodeType="clickEffect" presetClass="exit" presetID="49" presetSubtype="0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12"/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13"/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14"/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36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dur="500" id="15"/>
                                        <p:tgtEl>
                                          <p:spTgt spid="2097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>
                      <p:stCondLst>
                        <p:cond delay="indefinite"/>
                      </p:stCondLst>
                      <p:childTnLst>
                        <p:par>
                          <p:cTn fill="hold" id="18">
                            <p:stCondLst>
                              <p:cond delay="0"/>
                            </p:stCondLst>
                            <p:childTnLst>
                              <p:par>
                                <p:cTn fill="hold" id="19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>
                      <p:stCondLst>
                        <p:cond delay="indefinite"/>
                      </p:stCondLst>
                      <p:childTnLst>
                        <p:par>
                          <p:cTn fill="hold" id="24">
                            <p:stCondLst>
                              <p:cond delay="0"/>
                            </p:stCondLst>
                            <p:childTnLst>
                              <p:par>
                                <p:cTn fill="hold" id="25" nodeType="click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26"/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27"/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xmlns:r="http://schemas.openxmlformats.org/officeDocument/2006/relationships" r:embed="rId1"/>
          <a:tile algn="tl" flip="none" sx="100000" sy="100000" tx="0" ty="0"/>
        </a:blipFill>
      </p:bgPr>
    </p:bg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"/>
          <p:cNvGrpSpPr/>
          <p:nvPr/>
        </p:nvGrpSpPr>
        <p:grpSpPr>
          <a:xfrm>
            <a:off x="175096" y="457198"/>
            <a:ext cx="11838563" cy="5194571"/>
            <a:chOff x="262645" y="398834"/>
            <a:chExt cx="11447839" cy="4640094"/>
          </a:xfrm>
        </p:grpSpPr>
        <p:pic>
          <p:nvPicPr>
            <p:cNvPr id="2097157" name="Picture 1"/>
            <p:cNvPicPr>
              <a:picLocks noChangeAspect="1"/>
            </p:cNvPicPr>
            <p:nvPr/>
          </p:nvPicPr>
          <p:blipFill rotWithShape="1">
            <a:blip xmlns:r="http://schemas.openxmlformats.org/officeDocument/2006/relationships" r:embed="rId2">
              <a:duotone>
                <a:prstClr val="black"/>
                <a:srgbClr val="7030A0">
                  <a:tint val="45000"/>
                  <a:satMod val="400000"/>
                </a:srgbClr>
              </a:duotone>
            </a:blip>
            <a:srcRect l="993" t="7919" b="48203"/>
            <a:stretch>
              <a:fillRect/>
            </a:stretch>
          </p:blipFill>
          <p:spPr>
            <a:xfrm>
              <a:off x="262645" y="398834"/>
              <a:ext cx="11433578" cy="2850204"/>
            </a:xfrm>
            <a:prstGeom prst="rect"/>
          </p:spPr>
        </p:pic>
        <p:pic>
          <p:nvPicPr>
            <p:cNvPr id="2097158" name="Picture 2"/>
            <p:cNvPicPr>
              <a:picLocks noChangeAspect="1"/>
            </p:cNvPicPr>
            <p:nvPr/>
          </p:nvPicPr>
          <p:blipFill rotWithShape="1">
            <a:blip xmlns:r="http://schemas.openxmlformats.org/officeDocument/2006/relationships" r:embed="rId3">
              <a:duotone>
                <a:prstClr val="black"/>
                <a:srgbClr val="7030A0">
                  <a:tint val="45000"/>
                  <a:satMod val="400000"/>
                </a:srgbClr>
              </a:duotone>
            </a:blip>
            <a:srcRect l="1312" t="27967" r="708" b="44799"/>
            <a:stretch>
              <a:fillRect/>
            </a:stretch>
          </p:blipFill>
          <p:spPr>
            <a:xfrm>
              <a:off x="262645" y="3249038"/>
              <a:ext cx="11447839" cy="1789890"/>
            </a:xfrm>
            <a:prstGeom prst="rect"/>
          </p:spPr>
        </p:pic>
      </p:grpSp>
      <p:grpSp>
        <p:nvGrpSpPr>
          <p:cNvPr id="36" name="Group 6"/>
          <p:cNvGrpSpPr/>
          <p:nvPr/>
        </p:nvGrpSpPr>
        <p:grpSpPr>
          <a:xfrm>
            <a:off x="175094" y="457197"/>
            <a:ext cx="11759834" cy="4805467"/>
            <a:chOff x="175094" y="457197"/>
            <a:chExt cx="11759834" cy="4805467"/>
          </a:xfrm>
        </p:grpSpPr>
        <p:pic>
          <p:nvPicPr>
            <p:cNvPr id="2097159" name="Picture 4"/>
            <p:cNvPicPr>
              <a:picLocks noChangeAspect="1"/>
            </p:cNvPicPr>
            <p:nvPr/>
          </p:nvPicPr>
          <p:blipFill rotWithShape="1">
            <a:blip xmlns:r="http://schemas.openxmlformats.org/officeDocument/2006/relationships" r:embed="rId4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rcRect l="1418" t="12459" r="1774" b="61631"/>
            <a:stretch>
              <a:fillRect/>
            </a:stretch>
          </p:blipFill>
          <p:spPr>
            <a:xfrm>
              <a:off x="175095" y="457197"/>
              <a:ext cx="11759833" cy="2286001"/>
            </a:xfrm>
            <a:prstGeom prst="rect"/>
          </p:spPr>
        </p:pic>
        <p:pic>
          <p:nvPicPr>
            <p:cNvPr id="2097160" name="Picture 5"/>
            <p:cNvPicPr>
              <a:picLocks noChangeAspect="1"/>
            </p:cNvPicPr>
            <p:nvPr/>
          </p:nvPicPr>
          <p:blipFill rotWithShape="1">
            <a:blip xmlns:r="http://schemas.openxmlformats.org/officeDocument/2006/relationships" r:embed="rId5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rcRect l="-319" t="26643" r="1880" b="39882"/>
            <a:stretch>
              <a:fillRect/>
            </a:stretch>
          </p:blipFill>
          <p:spPr>
            <a:xfrm>
              <a:off x="175094" y="2743199"/>
              <a:ext cx="11732746" cy="2519465"/>
            </a:xfrm>
            <a:prstGeom prst="rect"/>
          </p:spPr>
        </p:pic>
      </p:grpSp>
      <p:grpSp>
        <p:nvGrpSpPr>
          <p:cNvPr id="37" name="Group 9"/>
          <p:cNvGrpSpPr/>
          <p:nvPr/>
        </p:nvGrpSpPr>
        <p:grpSpPr>
          <a:xfrm>
            <a:off x="160348" y="457196"/>
            <a:ext cx="11777614" cy="5194573"/>
            <a:chOff x="152661" y="462002"/>
            <a:chExt cx="11777614" cy="4654747"/>
          </a:xfrm>
        </p:grpSpPr>
        <p:pic>
          <p:nvPicPr>
            <p:cNvPr id="2097161" name="Picture 7"/>
            <p:cNvPicPr>
              <a:picLocks noChangeAspect="1"/>
            </p:cNvPicPr>
            <p:nvPr/>
          </p:nvPicPr>
          <p:blipFill rotWithShape="1">
            <a:blip xmlns:r="http://schemas.openxmlformats.org/officeDocument/2006/relationships" r:embed="rId6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rcRect l="1418" t="13593" r="1028" b="43854"/>
            <a:stretch>
              <a:fillRect/>
            </a:stretch>
          </p:blipFill>
          <p:spPr>
            <a:xfrm>
              <a:off x="175094" y="462002"/>
              <a:ext cx="11755180" cy="2884313"/>
            </a:xfrm>
            <a:prstGeom prst="rect"/>
          </p:spPr>
        </p:pic>
        <p:pic>
          <p:nvPicPr>
            <p:cNvPr id="2097162" name="Picture 8"/>
            <p:cNvPicPr>
              <a:picLocks noChangeAspect="1"/>
            </p:cNvPicPr>
            <p:nvPr/>
          </p:nvPicPr>
          <p:blipFill rotWithShape="1">
            <a:blip xmlns:r="http://schemas.openxmlformats.org/officeDocument/2006/relationships" r:embed="rId7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rcRect l="2269" t="17754" r="1348" b="57093"/>
            <a:stretch>
              <a:fillRect/>
            </a:stretch>
          </p:blipFill>
          <p:spPr>
            <a:xfrm>
              <a:off x="152661" y="3356102"/>
              <a:ext cx="11777614" cy="1760647"/>
            </a:xfrm>
            <a:prstGeom prst="rect"/>
          </p:spPr>
        </p:pic>
      </p:grpSp>
      <p:grpSp>
        <p:nvGrpSpPr>
          <p:cNvPr id="38" name="Group 12"/>
          <p:cNvGrpSpPr/>
          <p:nvPr/>
        </p:nvGrpSpPr>
        <p:grpSpPr>
          <a:xfrm>
            <a:off x="252919" y="446273"/>
            <a:ext cx="11699790" cy="5536237"/>
            <a:chOff x="144972" y="446274"/>
            <a:chExt cx="11799951" cy="5341682"/>
          </a:xfrm>
        </p:grpSpPr>
        <p:pic>
          <p:nvPicPr>
            <p:cNvPr id="2097163" name="Picture 10"/>
            <p:cNvPicPr>
              <a:picLocks noChangeAspect="1"/>
            </p:cNvPicPr>
            <p:nvPr/>
          </p:nvPicPr>
          <p:blipFill rotWithShape="1">
            <a:blip xmlns:r="http://schemas.openxmlformats.org/officeDocument/2006/relationships" r:embed="rId8">
              <a:duotone>
                <a:prstClr val="black"/>
                <a:srgbClr val="00B0F0">
                  <a:tint val="45000"/>
                  <a:satMod val="400000"/>
                </a:srgbClr>
              </a:duotone>
            </a:blip>
            <a:srcRect l="1312" t="9622" b="54444"/>
            <a:stretch>
              <a:fillRect/>
            </a:stretch>
          </p:blipFill>
          <p:spPr>
            <a:xfrm>
              <a:off x="160347" y="446274"/>
              <a:ext cx="11784576" cy="2413658"/>
            </a:xfrm>
            <a:prstGeom prst="rect"/>
          </p:spPr>
        </p:pic>
        <p:pic>
          <p:nvPicPr>
            <p:cNvPr id="2097164" name="Picture 11"/>
            <p:cNvPicPr>
              <a:picLocks noChangeAspect="1"/>
            </p:cNvPicPr>
            <p:nvPr/>
          </p:nvPicPr>
          <p:blipFill rotWithShape="1">
            <a:blip xmlns:r="http://schemas.openxmlformats.org/officeDocument/2006/relationships" r:embed="rId9">
              <a:duotone>
                <a:prstClr val="black"/>
                <a:srgbClr val="00B0F0">
                  <a:tint val="45000"/>
                  <a:satMod val="400000"/>
                </a:srgbClr>
              </a:duotone>
            </a:blip>
            <a:srcRect l="2163" t="23806" r="710" b="33451"/>
            <a:stretch>
              <a:fillRect/>
            </a:stretch>
          </p:blipFill>
          <p:spPr>
            <a:xfrm>
              <a:off x="144972" y="2870853"/>
              <a:ext cx="11784575" cy="2917103"/>
            </a:xfrm>
            <a:prstGeom prst="rect"/>
          </p:spPr>
        </p:pic>
      </p:grpSp>
    </p:spTree>
  </p:cSld>
  <p:clrMapOvr>
    <a:masterClrMapping/>
  </p:clrMapOvr>
  <p:transition spd="slow">
    <p:checker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1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accel="100000" fill="hold" id="13" nodeType="clickEffect" presetClass="exit" presetID="49" presetSubtype="0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14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15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16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36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dur="500" id="17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>
                      <p:stCondLst>
                        <p:cond delay="indefinite"/>
                      </p:stCondLst>
                      <p:childTnLst>
                        <p:par>
                          <p:cTn fill="hold" id="20">
                            <p:stCondLst>
                              <p:cond delay="0"/>
                            </p:stCondLst>
                            <p:childTnLst>
                              <p:par>
                                <p:cTn fill="hold" id="21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26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>
                      <p:stCondLst>
                        <p:cond delay="indefinite"/>
                      </p:stCondLst>
                      <p:childTnLst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accel="100000" fill="hold" id="29" nodeType="clickEffect" presetClass="exit" presetID="49" presetSubtype="0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3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31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32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36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dur="500" id="33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5">
                      <p:stCondLst>
                        <p:cond delay="indefinite"/>
                      </p:stCondLst>
                      <p:childTnLst>
                        <p:par>
                          <p:cTn fill="hold" id="36">
                            <p:stCondLst>
                              <p:cond delay="0"/>
                            </p:stCondLst>
                            <p:childTnLst>
                              <p:par>
                                <p:cTn fill="hold" id="37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42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3">
                      <p:stCondLst>
                        <p:cond delay="indefinite"/>
                      </p:stCondLst>
                      <p:childTnLst>
                        <p:par>
                          <p:cTn fill="hold" id="44">
                            <p:stCondLst>
                              <p:cond delay="0"/>
                            </p:stCondLst>
                            <p:childTnLst>
                              <p:par>
                                <p:cTn fill="hold" id="45" nodeType="clickEffect" presetClass="exit" presetID="5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46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47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dur="500" id="48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0">
                      <p:stCondLst>
                        <p:cond delay="indefinite"/>
                      </p:stCondLst>
                      <p:childTnLst>
                        <p:par>
                          <p:cTn fill="hold" id="51">
                            <p:stCondLst>
                              <p:cond delay="0"/>
                            </p:stCondLst>
                            <p:childTnLst>
                              <p:par>
                                <p:cTn fill="hold" id="52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54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5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6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57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 dpi="0">
          <a:blip xmlns:r="http://schemas.openxmlformats.org/officeDocument/2006/relationships" r:embed="rId1">
            <a:lum/>
          </a:blip>
          <a:srcRect/>
          <a:stretch>
            <a:fillRect t="-39000" b="-39000"/>
          </a:stretch>
        </a:blipFill>
      </p:bgPr>
    </p:bg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Rounded Rectangle 1"/>
          <p:cNvSpPr/>
          <p:nvPr/>
        </p:nvSpPr>
        <p:spPr>
          <a:xfrm>
            <a:off x="145915" y="145915"/>
            <a:ext cx="1809345" cy="1789890"/>
          </a:xfrm>
          <a:prstGeom prst="roundRect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b="1" dirty="0" sz="66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endParaRPr b="1" dirty="0" sz="6600" lang="en-US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b="1" dirty="0" sz="66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b="1" dirty="0" sz="66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00" name="Rounded Rectangle 2"/>
          <p:cNvSpPr/>
          <p:nvPr/>
        </p:nvSpPr>
        <p:spPr>
          <a:xfrm>
            <a:off x="369649" y="4581728"/>
            <a:ext cx="9873577" cy="1945532"/>
          </a:xfrm>
          <a:prstGeom prst="roundRect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 rtlCol="0"/>
          <a:p>
            <a:r>
              <a:rPr b="1" dirty="0" sz="5400" lang="en-US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৪৩ </a:t>
            </a:r>
            <a:r>
              <a:rPr b="1" dirty="0" sz="5400" lang="en-US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b="1" dirty="0" sz="5400" lang="en-US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5400" lang="en-US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হাদিসের</a:t>
            </a:r>
            <a:r>
              <a:rPr b="1" dirty="0" sz="5400" lang="en-US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5400" lang="en-US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অনুবাদ</a:t>
            </a:r>
            <a:r>
              <a:rPr b="1" dirty="0" sz="5400" lang="en-US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5400" lang="en-US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b="1" dirty="0" sz="5400" lang="en-US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b="1" dirty="0" sz="5400" lang="en-US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b="1" dirty="0" sz="5400" lang="en-US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5400" lang="en-US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হাদিসাংশ</a:t>
            </a:r>
            <a:endParaRPr b="1" dirty="0" sz="5400" lang="en-US" smtClean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b="1" dirty="0" sz="7200" lang="ar-SA" smtClean="0">
                <a:solidFill>
                  <a:srgbClr val="0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فاقبلوا فاستأذنوا</a:t>
            </a:r>
            <a:r>
              <a:rPr b="1" dirty="0" sz="7200" lang="en-US" smtClean="0">
                <a:solidFill>
                  <a:srgbClr val="0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b="1" dirty="0" sz="5400" lang="en-US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b="1" dirty="0" sz="5400" lang="en-US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5400" lang="en-US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b="1" dirty="0" sz="5400" lang="en-US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5400" lang="en-US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b="1" dirty="0" sz="5400" lang="en-US" smtClean="0">
                <a:solidFill>
                  <a:srgbClr val="0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।</a:t>
            </a:r>
            <a:endParaRPr b="1" dirty="0" sz="5400" lang="en-US">
              <a:solidFill>
                <a:srgbClr val="00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1048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48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485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10"/>
                                        <p:tgtEl>
                                          <p:spTgt spid="1048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>
                      <p:stCondLst>
                        <p:cond delay="indefinite"/>
                      </p:stCondLst>
                      <p:childTnLst>
                        <p:par>
                          <p:cTn fill="hold" id="2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1" nodeType="click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048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048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1048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1048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27" tmFilter="0,0; .5, 1; 1, 1"/>
                                        <p:tgtEl>
                                          <p:spTgt spid="1048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9" grpId="0" animBg="1"/>
      <p:bldP spid="104860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 dpi="0">
          <a:blip xmlns:r="http://schemas.openxmlformats.org/officeDocument/2006/relationships" r:embed="rId1">
            <a:lum/>
          </a:blip>
          <a:srcRect/>
          <a:stretch>
            <a:fillRect t="-4000" b="-4000"/>
          </a:stretch>
        </a:blipFill>
      </p:bgPr>
    </p:bg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5" name="Picture 1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2">
            <a:duotone>
              <a:prstClr val="black"/>
              <a:srgbClr val="99FF99">
                <a:tint val="45000"/>
                <a:satMod val="400000"/>
              </a:srgbClr>
            </a:duotone>
          </a:blip>
          <a:srcRect l="1100" t="14160" r="921" b="20969"/>
          <a:stretch>
            <a:fillRect/>
          </a:stretch>
        </p:blipFill>
        <p:spPr>
          <a:xfrm>
            <a:off x="262646" y="496111"/>
            <a:ext cx="11649534" cy="4338535"/>
          </a:xfrm>
          <a:prstGeom prst="rect"/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97166" name="Picture 4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3">
            <a:duotone>
              <a:prstClr val="black"/>
              <a:srgbClr val="00FFCC">
                <a:tint val="45000"/>
                <a:satMod val="400000"/>
              </a:srgbClr>
            </a:duotone>
          </a:blip>
          <a:srcRect l="1738" t="5273" r="1241" b="24561"/>
          <a:stretch>
            <a:fillRect/>
          </a:stretch>
        </p:blipFill>
        <p:spPr>
          <a:xfrm>
            <a:off x="262646" y="496111"/>
            <a:ext cx="11645503" cy="4737370"/>
          </a:xfrm>
          <a:prstGeom prst="rect"/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97167" name="Picture 5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4">
            <a:duotone>
              <a:prstClr val="black"/>
              <a:srgbClr val="FF0066">
                <a:tint val="45000"/>
                <a:satMod val="400000"/>
              </a:srgbClr>
            </a:duotone>
          </a:blip>
          <a:srcRect l="789" t="16998" r="2403" b="22671"/>
          <a:stretch>
            <a:fillRect/>
          </a:stretch>
        </p:blipFill>
        <p:spPr>
          <a:xfrm>
            <a:off x="225504" y="496110"/>
            <a:ext cx="11682645" cy="4649821"/>
          </a:xfrm>
          <a:prstGeom prst="rect"/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097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097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12"/>
                                        <p:tgtEl>
                                          <p:spTgt spid="2097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13"/>
                                        <p:tgtEl>
                                          <p:spTgt spid="2097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7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2097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2097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id="23" nodeType="click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24"/>
                                        <p:tgtEl>
                                          <p:spTgt spid="2097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25"/>
                                        <p:tgtEl>
                                          <p:spTgt spid="2097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7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>
                      <p:stCondLst>
                        <p:cond delay="indefinite"/>
                      </p:stCondLst>
                      <p:childTnLst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fill="hold" id="29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2097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2097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>
                      <p:stCondLst>
                        <p:cond delay="indefinite"/>
                      </p:stCondLst>
                      <p:childTnLst>
                        <p:par>
                          <p:cTn fill="hold" id="34">
                            <p:stCondLst>
                              <p:cond delay="0"/>
                            </p:stCondLst>
                            <p:childTnLst>
                              <p:par>
                                <p:cTn fill="hold" id="35" nodeType="click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36"/>
                                        <p:tgtEl>
                                          <p:spTgt spid="2097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37"/>
                                        <p:tgtEl>
                                          <p:spTgt spid="2097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PowerPoint Presentation</dc:title>
  <dc:creator>nn</dc:creator>
  <cp:lastModifiedBy>nn</cp:lastModifiedBy>
  <dcterms:created xsi:type="dcterms:W3CDTF">2021-03-13T02:30:47Z</dcterms:created>
  <dcterms:modified xsi:type="dcterms:W3CDTF">2021-08-11T10:50:18Z</dcterms:modified>
</cp:coreProperties>
</file>