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72" r:id="rId1"/>
  </p:sldMasterIdLst>
  <p:notesMasterIdLst>
    <p:notesMasterId r:id="rId2"/>
  </p:notesMasterIdLst>
  <p:sldIdLst>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Lst>
  <p:sldSz type="screen4x3" cy="6858000" cx="9144000"/>
  <p:notesSz cx="9144000" cy="6858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4994" autoAdjust="0"/>
    <p:restoredTop sz="94660"/>
  </p:normalViewPr>
  <p:slideViewPr>
    <p:cSldViewPr snapToGrid="0">
      <p:cViewPr varScale="1">
        <p:scale>
          <a:sx n="69" d="100"/>
          <a:sy n="69" d="100"/>
        </p:scale>
        <p:origin x="1210"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tableStyles" Target="tableStyle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59" name=""/>
        <p:cNvGrpSpPr/>
        <p:nvPr/>
      </p:nvGrpSpPr>
      <p:grpSpPr>
        <a:xfrm>
          <a:off x="0" y="0"/>
          <a:ext cx="0" cy="0"/>
          <a:chOff x="0" y="0"/>
          <a:chExt cx="0" cy="0"/>
        </a:xfrm>
      </p:grpSpPr>
      <p:sp>
        <p:nvSpPr>
          <p:cNvPr id="1048671"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2"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3"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4"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5"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6"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50" name=""/>
        <p:cNvGrpSpPr/>
        <p:nvPr/>
      </p:nvGrpSpPr>
      <p:grpSpPr>
        <a:xfrm>
          <a:off x="0" y="0"/>
          <a:ext cx="0" cy="0"/>
          <a:chOff x="0" y="0"/>
          <a:chExt cx="0" cy="0"/>
        </a:xfrm>
      </p:grpSpPr>
      <p:sp>
        <p:nvSpPr>
          <p:cNvPr id="1048620"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dirty="0" lang="en-US"/>
          </a:p>
        </p:txBody>
      </p:sp>
      <p:sp>
        <p:nvSpPr>
          <p:cNvPr id="1048621"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dirty="0" lang="en-US"/>
          </a:p>
        </p:txBody>
      </p:sp>
      <p:sp>
        <p:nvSpPr>
          <p:cNvPr id="1048622" name="Date Placeholder 3"/>
          <p:cNvSpPr>
            <a:spLocks noGrp="1"/>
          </p:cNvSpPr>
          <p:nvPr>
            <p:ph type="dt" sz="half" idx="10"/>
          </p:nvPr>
        </p:nvSpPr>
        <p:spPr/>
        <p:txBody>
          <a:bodyPr/>
          <a:p>
            <a:fld id="{3C3635FF-9E4D-43C3-8214-CA2A88F74E9C}" type="datetimeFigureOut">
              <a:rPr lang="en-US" smtClean="0"/>
              <a:t>05-May-20</a:t>
            </a:fld>
            <a:endParaRPr lang="en-US"/>
          </a:p>
        </p:txBody>
      </p:sp>
      <p:sp>
        <p:nvSpPr>
          <p:cNvPr id="1048623" name="Footer Placeholder 4"/>
          <p:cNvSpPr>
            <a:spLocks noGrp="1"/>
          </p:cNvSpPr>
          <p:nvPr>
            <p:ph type="ftr" sz="quarter" idx="11"/>
          </p:nvPr>
        </p:nvSpPr>
        <p:spPr/>
        <p:txBody>
          <a:bodyPr/>
          <a:p>
            <a:endParaRPr lang="en-US"/>
          </a:p>
        </p:txBody>
      </p:sp>
      <p:sp>
        <p:nvSpPr>
          <p:cNvPr id="1048624" name="Slide Number Placeholder 5"/>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4" name=""/>
        <p:cNvGrpSpPr/>
        <p:nvPr/>
      </p:nvGrpSpPr>
      <p:grpSpPr>
        <a:xfrm>
          <a:off x="0" y="0"/>
          <a:ext cx="0" cy="0"/>
          <a:chOff x="0" y="0"/>
          <a:chExt cx="0" cy="0"/>
        </a:xfrm>
      </p:grpSpPr>
      <p:sp>
        <p:nvSpPr>
          <p:cNvPr id="1048641" name="Title 1"/>
          <p:cNvSpPr>
            <a:spLocks noGrp="1"/>
          </p:cNvSpPr>
          <p:nvPr>
            <p:ph type="title"/>
          </p:nvPr>
        </p:nvSpPr>
        <p:spPr/>
        <p:txBody>
          <a:bodyPr/>
          <a:p>
            <a:r>
              <a:rPr lang="en-US" smtClean="0"/>
              <a:t>Click to edit Master title style</a:t>
            </a:r>
            <a:endParaRPr dirty="0" lang="en-US"/>
          </a:p>
        </p:txBody>
      </p:sp>
      <p:sp>
        <p:nvSpPr>
          <p:cNvPr id="1048642"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43" name="Date Placeholder 3"/>
          <p:cNvSpPr>
            <a:spLocks noGrp="1"/>
          </p:cNvSpPr>
          <p:nvPr>
            <p:ph type="dt" sz="half" idx="10"/>
          </p:nvPr>
        </p:nvSpPr>
        <p:spPr/>
        <p:txBody>
          <a:bodyPr/>
          <a:p>
            <a:fld id="{3C3635FF-9E4D-43C3-8214-CA2A88F74E9C}" type="datetimeFigureOut">
              <a:rPr lang="en-US" smtClean="0"/>
              <a:t>05-May-20</a:t>
            </a:fld>
            <a:endParaRPr lang="en-US"/>
          </a:p>
        </p:txBody>
      </p:sp>
      <p:sp>
        <p:nvSpPr>
          <p:cNvPr id="1048644" name="Footer Placeholder 4"/>
          <p:cNvSpPr>
            <a:spLocks noGrp="1"/>
          </p:cNvSpPr>
          <p:nvPr>
            <p:ph type="ftr" sz="quarter" idx="11"/>
          </p:nvPr>
        </p:nvSpPr>
        <p:spPr/>
        <p:txBody>
          <a:bodyPr/>
          <a:p>
            <a:endParaRPr lang="en-US"/>
          </a:p>
        </p:txBody>
      </p:sp>
      <p:sp>
        <p:nvSpPr>
          <p:cNvPr id="1048645" name="Slide Number Placeholder 5"/>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1" name=""/>
        <p:cNvGrpSpPr/>
        <p:nvPr/>
      </p:nvGrpSpPr>
      <p:grpSpPr>
        <a:xfrm>
          <a:off x="0" y="0"/>
          <a:ext cx="0" cy="0"/>
          <a:chOff x="0" y="0"/>
          <a:chExt cx="0" cy="0"/>
        </a:xfrm>
      </p:grpSpPr>
      <p:sp>
        <p:nvSpPr>
          <p:cNvPr id="1048625" name="Vertical Title 1"/>
          <p:cNvSpPr>
            <a:spLocks noGrp="1"/>
          </p:cNvSpPr>
          <p:nvPr>
            <p:ph type="title" orient="vert"/>
          </p:nvPr>
        </p:nvSpPr>
        <p:spPr>
          <a:xfrm>
            <a:off x="6543675" y="365125"/>
            <a:ext cx="1971675" cy="5811838"/>
          </a:xfrm>
        </p:spPr>
        <p:txBody>
          <a:bodyPr vert="eaVert"/>
          <a:p>
            <a:r>
              <a:rPr lang="en-US" smtClean="0"/>
              <a:t>Click to edit Master title style</a:t>
            </a:r>
            <a:endParaRPr dirty="0" lang="en-US"/>
          </a:p>
        </p:txBody>
      </p:sp>
      <p:sp>
        <p:nvSpPr>
          <p:cNvPr id="1048626" name="Vertical Text Placeholder 2"/>
          <p:cNvSpPr>
            <a:spLocks noGrp="1"/>
          </p:cNvSpPr>
          <p:nvPr>
            <p:ph type="body" orient="vert" idx="1"/>
          </p:nvPr>
        </p:nvSpPr>
        <p:spPr>
          <a:xfrm>
            <a:off x="628650" y="365125"/>
            <a:ext cx="5800725" cy="5811838"/>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27" name="Date Placeholder 3"/>
          <p:cNvSpPr>
            <a:spLocks noGrp="1"/>
          </p:cNvSpPr>
          <p:nvPr>
            <p:ph type="dt" sz="half" idx="10"/>
          </p:nvPr>
        </p:nvSpPr>
        <p:spPr/>
        <p:txBody>
          <a:bodyPr/>
          <a:p>
            <a:fld id="{3C3635FF-9E4D-43C3-8214-CA2A88F74E9C}" type="datetimeFigureOut">
              <a:rPr lang="en-US" smtClean="0"/>
              <a:t>05-May-20</a:t>
            </a:fld>
            <a:endParaRPr lang="en-US"/>
          </a:p>
        </p:txBody>
      </p:sp>
      <p:sp>
        <p:nvSpPr>
          <p:cNvPr id="1048628" name="Footer Placeholder 4"/>
          <p:cNvSpPr>
            <a:spLocks noGrp="1"/>
          </p:cNvSpPr>
          <p:nvPr>
            <p:ph type="ftr" sz="quarter" idx="11"/>
          </p:nvPr>
        </p:nvSpPr>
        <p:spPr/>
        <p:txBody>
          <a:bodyPr/>
          <a:p>
            <a:endParaRPr lang="en-US"/>
          </a:p>
        </p:txBody>
      </p:sp>
      <p:sp>
        <p:nvSpPr>
          <p:cNvPr id="1048629" name="Slide Number Placeholder 5"/>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2" name=""/>
        <p:cNvGrpSpPr/>
        <p:nvPr/>
      </p:nvGrpSpPr>
      <p:grpSpPr>
        <a:xfrm>
          <a:off x="0" y="0"/>
          <a:ext cx="0" cy="0"/>
          <a:chOff x="0" y="0"/>
          <a:chExt cx="0" cy="0"/>
        </a:xfrm>
      </p:grpSpPr>
      <p:sp>
        <p:nvSpPr>
          <p:cNvPr id="1048630" name="Title 1"/>
          <p:cNvSpPr>
            <a:spLocks noGrp="1"/>
          </p:cNvSpPr>
          <p:nvPr>
            <p:ph type="title"/>
          </p:nvPr>
        </p:nvSpPr>
        <p:spPr/>
        <p:txBody>
          <a:bodyPr/>
          <a:p>
            <a:r>
              <a:rPr lang="en-US" smtClean="0"/>
              <a:t>Click to edit Master title style</a:t>
            </a:r>
            <a:endParaRPr dirty="0" lang="en-US"/>
          </a:p>
        </p:txBody>
      </p:sp>
      <p:sp>
        <p:nvSpPr>
          <p:cNvPr id="1048631"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32" name="Date Placeholder 3"/>
          <p:cNvSpPr>
            <a:spLocks noGrp="1"/>
          </p:cNvSpPr>
          <p:nvPr>
            <p:ph type="dt" sz="half" idx="10"/>
          </p:nvPr>
        </p:nvSpPr>
        <p:spPr/>
        <p:txBody>
          <a:bodyPr/>
          <a:p>
            <a:fld id="{3C3635FF-9E4D-43C3-8214-CA2A88F74E9C}" type="datetimeFigureOut">
              <a:rPr lang="en-US" smtClean="0"/>
              <a:t>05-May-20</a:t>
            </a:fld>
            <a:endParaRPr lang="en-US"/>
          </a:p>
        </p:txBody>
      </p:sp>
      <p:sp>
        <p:nvSpPr>
          <p:cNvPr id="1048633" name="Footer Placeholder 4"/>
          <p:cNvSpPr>
            <a:spLocks noGrp="1"/>
          </p:cNvSpPr>
          <p:nvPr>
            <p:ph type="ftr" sz="quarter" idx="11"/>
          </p:nvPr>
        </p:nvSpPr>
        <p:spPr/>
        <p:txBody>
          <a:bodyPr/>
          <a:p>
            <a:endParaRPr lang="en-US"/>
          </a:p>
        </p:txBody>
      </p:sp>
      <p:sp>
        <p:nvSpPr>
          <p:cNvPr id="1048634" name="Slide Number Placeholder 5"/>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5" name=""/>
        <p:cNvGrpSpPr/>
        <p:nvPr/>
      </p:nvGrpSpPr>
      <p:grpSpPr>
        <a:xfrm>
          <a:off x="0" y="0"/>
          <a:ext cx="0" cy="0"/>
          <a:chOff x="0" y="0"/>
          <a:chExt cx="0" cy="0"/>
        </a:xfrm>
      </p:grpSpPr>
      <p:sp>
        <p:nvSpPr>
          <p:cNvPr id="1048646"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dirty="0" lang="en-US"/>
          </a:p>
        </p:txBody>
      </p:sp>
      <p:sp>
        <p:nvSpPr>
          <p:cNvPr id="1048647" name="Text Placeholder 2"/>
          <p:cNvSpPr>
            <a:spLocks noGrp="1"/>
          </p:cNvSpPr>
          <p:nvPr>
            <p:ph type="body" idx="1"/>
          </p:nvPr>
        </p:nvSpPr>
        <p:spPr>
          <a:xfrm>
            <a:off x="623888" y="4589464"/>
            <a:ext cx="78867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Click to edit Master text styles</a:t>
            </a:r>
          </a:p>
        </p:txBody>
      </p:sp>
      <p:sp>
        <p:nvSpPr>
          <p:cNvPr id="1048648" name="Date Placeholder 3"/>
          <p:cNvSpPr>
            <a:spLocks noGrp="1"/>
          </p:cNvSpPr>
          <p:nvPr>
            <p:ph type="dt" sz="half" idx="10"/>
          </p:nvPr>
        </p:nvSpPr>
        <p:spPr/>
        <p:txBody>
          <a:bodyPr/>
          <a:p>
            <a:fld id="{3C3635FF-9E4D-43C3-8214-CA2A88F74E9C}" type="datetimeFigureOut">
              <a:rPr lang="en-US" smtClean="0"/>
              <a:t>05-May-20</a:t>
            </a:fld>
            <a:endParaRPr lang="en-US"/>
          </a:p>
        </p:txBody>
      </p:sp>
      <p:sp>
        <p:nvSpPr>
          <p:cNvPr id="1048649" name="Footer Placeholder 4"/>
          <p:cNvSpPr>
            <a:spLocks noGrp="1"/>
          </p:cNvSpPr>
          <p:nvPr>
            <p:ph type="ftr" sz="quarter" idx="11"/>
          </p:nvPr>
        </p:nvSpPr>
        <p:spPr/>
        <p:txBody>
          <a:bodyPr/>
          <a:p>
            <a:endParaRPr lang="en-US"/>
          </a:p>
        </p:txBody>
      </p:sp>
      <p:sp>
        <p:nvSpPr>
          <p:cNvPr id="1048650" name="Slide Number Placeholder 5"/>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6" name=""/>
        <p:cNvGrpSpPr/>
        <p:nvPr/>
      </p:nvGrpSpPr>
      <p:grpSpPr>
        <a:xfrm>
          <a:off x="0" y="0"/>
          <a:ext cx="0" cy="0"/>
          <a:chOff x="0" y="0"/>
          <a:chExt cx="0" cy="0"/>
        </a:xfrm>
      </p:grpSpPr>
      <p:sp>
        <p:nvSpPr>
          <p:cNvPr id="1048651" name="Title 1"/>
          <p:cNvSpPr>
            <a:spLocks noGrp="1"/>
          </p:cNvSpPr>
          <p:nvPr>
            <p:ph type="title"/>
          </p:nvPr>
        </p:nvSpPr>
        <p:spPr/>
        <p:txBody>
          <a:bodyPr/>
          <a:p>
            <a:r>
              <a:rPr lang="en-US" smtClean="0"/>
              <a:t>Click to edit Master title style</a:t>
            </a:r>
            <a:endParaRPr dirty="0" lang="en-US"/>
          </a:p>
        </p:txBody>
      </p:sp>
      <p:sp>
        <p:nvSpPr>
          <p:cNvPr id="1048652" name="Content Placeholder 2"/>
          <p:cNvSpPr>
            <a:spLocks noGrp="1"/>
          </p:cNvSpPr>
          <p:nvPr>
            <p:ph sz="half" idx="1"/>
          </p:nvPr>
        </p:nvSpPr>
        <p:spPr>
          <a:xfrm>
            <a:off x="628650" y="1825625"/>
            <a:ext cx="38862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53" name="Content Placeholder 3"/>
          <p:cNvSpPr>
            <a:spLocks noGrp="1"/>
          </p:cNvSpPr>
          <p:nvPr>
            <p:ph sz="half" idx="2"/>
          </p:nvPr>
        </p:nvSpPr>
        <p:spPr>
          <a:xfrm>
            <a:off x="4629150" y="1825625"/>
            <a:ext cx="38862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54" name="Date Placeholder 4"/>
          <p:cNvSpPr>
            <a:spLocks noGrp="1"/>
          </p:cNvSpPr>
          <p:nvPr>
            <p:ph type="dt" sz="half" idx="10"/>
          </p:nvPr>
        </p:nvSpPr>
        <p:spPr/>
        <p:txBody>
          <a:bodyPr/>
          <a:p>
            <a:fld id="{3C3635FF-9E4D-43C3-8214-CA2A88F74E9C}" type="datetimeFigureOut">
              <a:rPr lang="en-US" smtClean="0"/>
              <a:t>05-May-20</a:t>
            </a:fld>
            <a:endParaRPr lang="en-US"/>
          </a:p>
        </p:txBody>
      </p:sp>
      <p:sp>
        <p:nvSpPr>
          <p:cNvPr id="1048655" name="Footer Placeholder 5"/>
          <p:cNvSpPr>
            <a:spLocks noGrp="1"/>
          </p:cNvSpPr>
          <p:nvPr>
            <p:ph type="ftr" sz="quarter" idx="11"/>
          </p:nvPr>
        </p:nvSpPr>
        <p:spPr/>
        <p:txBody>
          <a:bodyPr/>
          <a:p>
            <a:endParaRPr lang="en-US"/>
          </a:p>
        </p:txBody>
      </p:sp>
      <p:sp>
        <p:nvSpPr>
          <p:cNvPr id="1048656" name="Slide Number Placeholder 6"/>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7" name=""/>
        <p:cNvGrpSpPr/>
        <p:nvPr/>
      </p:nvGrpSpPr>
      <p:grpSpPr>
        <a:xfrm>
          <a:off x="0" y="0"/>
          <a:ext cx="0" cy="0"/>
          <a:chOff x="0" y="0"/>
          <a:chExt cx="0" cy="0"/>
        </a:xfrm>
      </p:grpSpPr>
      <p:sp>
        <p:nvSpPr>
          <p:cNvPr id="1048657" name="Title 1"/>
          <p:cNvSpPr>
            <a:spLocks noGrp="1"/>
          </p:cNvSpPr>
          <p:nvPr>
            <p:ph type="title"/>
          </p:nvPr>
        </p:nvSpPr>
        <p:spPr>
          <a:xfrm>
            <a:off x="629841" y="365126"/>
            <a:ext cx="7886700" cy="1325563"/>
          </a:xfrm>
        </p:spPr>
        <p:txBody>
          <a:bodyPr/>
          <a:p>
            <a:r>
              <a:rPr lang="en-US" smtClean="0"/>
              <a:t>Click to edit Master title style</a:t>
            </a:r>
            <a:endParaRPr dirty="0" lang="en-US"/>
          </a:p>
        </p:txBody>
      </p:sp>
      <p:sp>
        <p:nvSpPr>
          <p:cNvPr id="1048658"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59" name="Content Placeholder 3"/>
          <p:cNvSpPr>
            <a:spLocks noGrp="1"/>
          </p:cNvSpPr>
          <p:nvPr>
            <p:ph sz="half" idx="2"/>
          </p:nvPr>
        </p:nvSpPr>
        <p:spPr>
          <a:xfrm>
            <a:off x="629842" y="2505075"/>
            <a:ext cx="3868340"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60"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61" name="Content Placeholder 5"/>
          <p:cNvSpPr>
            <a:spLocks noGrp="1"/>
          </p:cNvSpPr>
          <p:nvPr>
            <p:ph sz="quarter" idx="4"/>
          </p:nvPr>
        </p:nvSpPr>
        <p:spPr>
          <a:xfrm>
            <a:off x="4629150" y="2505075"/>
            <a:ext cx="3887391"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62" name="Date Placeholder 6"/>
          <p:cNvSpPr>
            <a:spLocks noGrp="1"/>
          </p:cNvSpPr>
          <p:nvPr>
            <p:ph type="dt" sz="half" idx="10"/>
          </p:nvPr>
        </p:nvSpPr>
        <p:spPr/>
        <p:txBody>
          <a:bodyPr/>
          <a:p>
            <a:fld id="{3C3635FF-9E4D-43C3-8214-CA2A88F74E9C}" type="datetimeFigureOut">
              <a:rPr lang="en-US" smtClean="0"/>
              <a:t>05-May-20</a:t>
            </a:fld>
            <a:endParaRPr lang="en-US"/>
          </a:p>
        </p:txBody>
      </p:sp>
      <p:sp>
        <p:nvSpPr>
          <p:cNvPr id="1048663" name="Footer Placeholder 7"/>
          <p:cNvSpPr>
            <a:spLocks noGrp="1"/>
          </p:cNvSpPr>
          <p:nvPr>
            <p:ph type="ftr" sz="quarter" idx="11"/>
          </p:nvPr>
        </p:nvSpPr>
        <p:spPr/>
        <p:txBody>
          <a:bodyPr/>
          <a:p>
            <a:endParaRPr lang="en-US"/>
          </a:p>
        </p:txBody>
      </p:sp>
      <p:sp>
        <p:nvSpPr>
          <p:cNvPr id="1048664" name="Slide Number Placeholder 8"/>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7" name=""/>
        <p:cNvGrpSpPr/>
        <p:nvPr/>
      </p:nvGrpSpPr>
      <p:grpSpPr>
        <a:xfrm>
          <a:off x="0" y="0"/>
          <a:ext cx="0" cy="0"/>
          <a:chOff x="0" y="0"/>
          <a:chExt cx="0" cy="0"/>
        </a:xfrm>
      </p:grpSpPr>
      <p:sp>
        <p:nvSpPr>
          <p:cNvPr id="1048593" name="Title 1"/>
          <p:cNvSpPr>
            <a:spLocks noGrp="1"/>
          </p:cNvSpPr>
          <p:nvPr>
            <p:ph type="title"/>
          </p:nvPr>
        </p:nvSpPr>
        <p:spPr/>
        <p:txBody>
          <a:bodyPr/>
          <a:p>
            <a:r>
              <a:rPr lang="en-US" smtClean="0"/>
              <a:t>Click to edit Master title style</a:t>
            </a:r>
            <a:endParaRPr dirty="0" lang="en-US"/>
          </a:p>
        </p:txBody>
      </p:sp>
      <p:sp>
        <p:nvSpPr>
          <p:cNvPr id="1048594" name="Date Placeholder 2"/>
          <p:cNvSpPr>
            <a:spLocks noGrp="1"/>
          </p:cNvSpPr>
          <p:nvPr>
            <p:ph type="dt" sz="half" idx="10"/>
          </p:nvPr>
        </p:nvSpPr>
        <p:spPr/>
        <p:txBody>
          <a:bodyPr/>
          <a:p>
            <a:fld id="{3C3635FF-9E4D-43C3-8214-CA2A88F74E9C}" type="datetimeFigureOut">
              <a:rPr lang="en-US" smtClean="0"/>
              <a:t>05-May-20</a:t>
            </a:fld>
            <a:endParaRPr lang="en-US"/>
          </a:p>
        </p:txBody>
      </p:sp>
      <p:sp>
        <p:nvSpPr>
          <p:cNvPr id="1048595" name="Footer Placeholder 3"/>
          <p:cNvSpPr>
            <a:spLocks noGrp="1"/>
          </p:cNvSpPr>
          <p:nvPr>
            <p:ph type="ftr" sz="quarter" idx="11"/>
          </p:nvPr>
        </p:nvSpPr>
        <p:spPr/>
        <p:txBody>
          <a:bodyPr/>
          <a:p>
            <a:endParaRPr lang="en-US"/>
          </a:p>
        </p:txBody>
      </p:sp>
      <p:sp>
        <p:nvSpPr>
          <p:cNvPr id="1048596" name="Slide Number Placeholder 4"/>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1" name=""/>
        <p:cNvGrpSpPr/>
        <p:nvPr/>
      </p:nvGrpSpPr>
      <p:grpSpPr>
        <a:xfrm>
          <a:off x="0" y="0"/>
          <a:ext cx="0" cy="0"/>
          <a:chOff x="0" y="0"/>
          <a:chExt cx="0" cy="0"/>
        </a:xfrm>
      </p:grpSpPr>
      <p:sp>
        <p:nvSpPr>
          <p:cNvPr id="1048581" name="Date Placeholder 1"/>
          <p:cNvSpPr>
            <a:spLocks noGrp="1"/>
          </p:cNvSpPr>
          <p:nvPr>
            <p:ph type="dt" sz="half" idx="10"/>
          </p:nvPr>
        </p:nvSpPr>
        <p:spPr/>
        <p:txBody>
          <a:bodyPr/>
          <a:p>
            <a:fld id="{3C3635FF-9E4D-43C3-8214-CA2A88F74E9C}" type="datetimeFigureOut">
              <a:rPr lang="en-US" smtClean="0"/>
              <a:t>05-May-20</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8" name=""/>
        <p:cNvGrpSpPr/>
        <p:nvPr/>
      </p:nvGrpSpPr>
      <p:grpSpPr>
        <a:xfrm>
          <a:off x="0" y="0"/>
          <a:ext cx="0" cy="0"/>
          <a:chOff x="0" y="0"/>
          <a:chExt cx="0" cy="0"/>
        </a:xfrm>
      </p:grpSpPr>
      <p:sp>
        <p:nvSpPr>
          <p:cNvPr id="1048665"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dirty="0" lang="en-US"/>
          </a:p>
        </p:txBody>
      </p:sp>
      <p:sp>
        <p:nvSpPr>
          <p:cNvPr id="1048666"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67"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668" name="Date Placeholder 4"/>
          <p:cNvSpPr>
            <a:spLocks noGrp="1"/>
          </p:cNvSpPr>
          <p:nvPr>
            <p:ph type="dt" sz="half" idx="10"/>
          </p:nvPr>
        </p:nvSpPr>
        <p:spPr/>
        <p:txBody>
          <a:bodyPr/>
          <a:p>
            <a:fld id="{3C3635FF-9E4D-43C3-8214-CA2A88F74E9C}" type="datetimeFigureOut">
              <a:rPr lang="en-US" smtClean="0"/>
              <a:t>05-May-20</a:t>
            </a:fld>
            <a:endParaRPr lang="en-US"/>
          </a:p>
        </p:txBody>
      </p:sp>
      <p:sp>
        <p:nvSpPr>
          <p:cNvPr id="1048669" name="Footer Placeholder 5"/>
          <p:cNvSpPr>
            <a:spLocks noGrp="1"/>
          </p:cNvSpPr>
          <p:nvPr>
            <p:ph type="ftr" sz="quarter" idx="11"/>
          </p:nvPr>
        </p:nvSpPr>
        <p:spPr/>
        <p:txBody>
          <a:bodyPr/>
          <a:p>
            <a:endParaRPr lang="en-US"/>
          </a:p>
        </p:txBody>
      </p:sp>
      <p:sp>
        <p:nvSpPr>
          <p:cNvPr id="1048670" name="Slide Number Placeholder 6"/>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3" name=""/>
        <p:cNvGrpSpPr/>
        <p:nvPr/>
      </p:nvGrpSpPr>
      <p:grpSpPr>
        <a:xfrm>
          <a:off x="0" y="0"/>
          <a:ext cx="0" cy="0"/>
          <a:chOff x="0" y="0"/>
          <a:chExt cx="0" cy="0"/>
        </a:xfrm>
      </p:grpSpPr>
      <p:sp>
        <p:nvSpPr>
          <p:cNvPr id="1048635"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dirty="0" lang="en-US"/>
          </a:p>
        </p:txBody>
      </p:sp>
      <p:sp>
        <p:nvSpPr>
          <p:cNvPr id="1048636" name="Picture Placeholder 2"/>
          <p:cNvSpPr>
            <a:spLocks noChangeAspect="1" noGrp="1"/>
          </p:cNvSpPr>
          <p:nvPr>
            <p:ph type="pic" idx="1"/>
          </p:nvPr>
        </p:nvSpPr>
        <p:spPr>
          <a:xfrm>
            <a:off x="3887391" y="987426"/>
            <a:ext cx="462915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smtClean="0"/>
              <a:t>Click icon to add picture</a:t>
            </a:r>
            <a:endParaRPr dirty="0" lang="en-US"/>
          </a:p>
        </p:txBody>
      </p:sp>
      <p:sp>
        <p:nvSpPr>
          <p:cNvPr id="1048637"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638" name="Date Placeholder 4"/>
          <p:cNvSpPr>
            <a:spLocks noGrp="1"/>
          </p:cNvSpPr>
          <p:nvPr>
            <p:ph type="dt" sz="half" idx="10"/>
          </p:nvPr>
        </p:nvSpPr>
        <p:spPr/>
        <p:txBody>
          <a:bodyPr/>
          <a:p>
            <a:fld id="{3C3635FF-9E4D-43C3-8214-CA2A88F74E9C}" type="datetimeFigureOut">
              <a:rPr lang="en-US" smtClean="0"/>
              <a:t>05-May-20</a:t>
            </a:fld>
            <a:endParaRPr lang="en-US"/>
          </a:p>
        </p:txBody>
      </p:sp>
      <p:sp>
        <p:nvSpPr>
          <p:cNvPr id="1048639" name="Footer Placeholder 5"/>
          <p:cNvSpPr>
            <a:spLocks noGrp="1"/>
          </p:cNvSpPr>
          <p:nvPr>
            <p:ph type="ftr" sz="quarter" idx="11"/>
          </p:nvPr>
        </p:nvSpPr>
        <p:spPr/>
        <p:txBody>
          <a:bodyPr/>
          <a:p>
            <a:endParaRPr lang="en-US"/>
          </a:p>
        </p:txBody>
      </p:sp>
      <p:sp>
        <p:nvSpPr>
          <p:cNvPr id="1048640" name="Slide Number Placeholder 6"/>
          <p:cNvSpPr>
            <a:spLocks noGrp="1"/>
          </p:cNvSpPr>
          <p:nvPr>
            <p:ph type="sldNum" sz="quarter" idx="12"/>
          </p:nvPr>
        </p:nvSpPr>
        <p:spPr/>
        <p:txBody>
          <a:bodyPr/>
          <a:p>
            <a:fld id="{9CC7A104-5E9C-41F1-B7FC-9BD28DDDA8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9"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smtClean="0"/>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3C3635FF-9E4D-43C3-8214-CA2A88F74E9C}" type="datetimeFigureOut">
              <a:rPr lang="en-US" smtClean="0"/>
              <a:t>05-May-20</a:t>
            </a:fld>
            <a:endParaRPr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9CC7A104-5E9C-41F1-B7FC-9BD28DDDA82E}"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592" name="Rectangle 2"/>
          <p:cNvSpPr/>
          <p:nvPr/>
        </p:nvSpPr>
        <p:spPr>
          <a:xfrm>
            <a:off x="2000251" y="5086355"/>
            <a:ext cx="5543551" cy="1285240"/>
          </a:xfrm>
          <a:prstGeom prst="rect"/>
        </p:spPr>
        <p:style>
          <a:lnRef idx="2">
            <a:schemeClr val="accent1"/>
          </a:lnRef>
          <a:fillRef idx="1">
            <a:schemeClr val="lt1"/>
          </a:fillRef>
          <a:effectRef idx="0">
            <a:schemeClr val="accent1"/>
          </a:effectRef>
          <a:fontRef idx="minor">
            <a:schemeClr val="dk1"/>
          </a:fontRef>
        </p:style>
        <p:txBody>
          <a:bodyPr wrap="square">
            <a:spAutoFit/>
          </a:bodyPr>
          <a:p>
            <a:r>
              <a:rPr dirty="0" sz="4051" lang="ar-AE">
                <a:solidFill>
                  <a:srgbClr val="7030A0"/>
                </a:solidFill>
                <a:latin typeface="NikoshBAN" panose="02000000000000000000" pitchFamily="2" charset="0"/>
              </a:rPr>
              <a:t>اَلسَلامُ عَلَيْكُم وَرَحْمَةُ اَللهِ وَبَرَكاتُهُ</a:t>
            </a:r>
            <a:endParaRPr dirty="0" sz="4051" lang="en-US">
              <a:solidFill>
                <a:srgbClr val="7030A0"/>
              </a:solidFill>
              <a:latin typeface="NikoshBAN" panose="02000000000000000000" pitchFamily="2" charset="0"/>
              <a:cs typeface="NikoshBAN" panose="02000000000000000000" pitchFamily="2" charset="0"/>
            </a:endParaRPr>
          </a:p>
        </p:txBody>
      </p:sp>
      <p:pic>
        <p:nvPicPr>
          <p:cNvPr id="2097153" name="Picture 1"/>
          <p:cNvPicPr>
            <a:picLocks noChangeAspect="1"/>
          </p:cNvPicPr>
          <p:nvPr/>
        </p:nvPicPr>
        <p:blipFill rotWithShape="1">
          <a:blip xmlns:r="http://schemas.openxmlformats.org/officeDocument/2006/relationships" r:embed="rId1"/>
          <a:srcRect b="7894"/>
          <a:stretch>
            <a:fillRect/>
          </a:stretch>
        </p:blipFill>
        <p:spPr>
          <a:xfrm>
            <a:off x="1371602" y="1085850"/>
            <a:ext cx="6172200" cy="3647209"/>
          </a:xfrm>
          <a:prstGeom prst="rect"/>
          <a:pattFill prst="pct5">
            <a:fgClr>
              <a:schemeClr val="accent1"/>
            </a:fgClr>
            <a:bgClr>
              <a:schemeClr val="bg1"/>
            </a:bgClr>
          </a:pattFill>
          <a:ln w="247650" cap="sq" cmpd="thickThin">
            <a:solidFill>
              <a:srgbClr val="000000"/>
            </a:solidFill>
            <a:prstDash val="solid"/>
            <a:miter lim="800000"/>
          </a:ln>
          <a:effectLst>
            <a:innerShdw blurRad="76200">
              <a:srgbClr val="000000"/>
            </a:innerShdw>
          </a:effectLst>
        </p:spPr>
      </p:pic>
      <p:pic>
        <p:nvPicPr>
          <p:cNvPr id="2097154" name="Picture 4"/>
          <p:cNvPicPr>
            <a:picLocks noChangeAspect="1"/>
          </p:cNvPicPr>
          <p:nvPr/>
        </p:nvPicPr>
        <p:blipFill>
          <a:blip xmlns:r="http://schemas.openxmlformats.org/officeDocument/2006/relationships" r:embed="rId2"/>
          <a:stretch>
            <a:fillRect/>
          </a:stretch>
        </p:blipFill>
        <p:spPr>
          <a:xfrm>
            <a:off x="242371" y="275422"/>
            <a:ext cx="8582139" cy="6692746"/>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pic>
        <p:nvPicPr>
          <p:cNvPr id="2097165" name="Picture 1"/>
          <p:cNvPicPr>
            <a:picLocks noChangeAspect="1"/>
          </p:cNvPicPr>
          <p:nvPr/>
        </p:nvPicPr>
        <p:blipFill rotWithShape="1">
          <a:blip xmlns:r="http://schemas.openxmlformats.org/officeDocument/2006/relationships" r:embed="rId1"/>
          <a:srcRect b="8710"/>
          <a:stretch>
            <a:fillRect/>
          </a:stretch>
        </p:blipFill>
        <p:spPr>
          <a:xfrm>
            <a:off x="5242659" y="396608"/>
            <a:ext cx="3505009" cy="2864386"/>
          </a:xfrm>
          <a:prstGeom prst="rect"/>
          <a:ln w="190500" cap="sq">
            <a:solidFill>
              <a:srgbClr val="C8C6BD"/>
            </a:solidFill>
            <a:prstDash val="solid"/>
            <a:miter lim="800000"/>
          </a:ln>
          <a:effectLst>
            <a:outerShdw algn="bl" blurRad="254000" rotWithShape="0">
              <a:srgbClr val="000000">
                <a:alpha val="43000"/>
              </a:srgbClr>
            </a:outerShdw>
          </a:effectLst>
          <a:scene3d>
            <a:camera prst="perspectiveFront" fov="5400000"/>
            <a:lightRig dir="t" rig="threePt">
              <a:rot lat="0" lon="0" rev="2100000"/>
            </a:lightRig>
          </a:scene3d>
          <a:sp3d extrusionH="25400">
            <a:bevelT w="304800" h="152400" prst="hardEdge"/>
            <a:extrusionClr>
              <a:srgbClr val="000000"/>
            </a:extrusionClr>
          </a:sp3d>
        </p:spPr>
      </p:pic>
      <p:sp>
        <p:nvSpPr>
          <p:cNvPr id="1048613" name="Rectangle 2"/>
          <p:cNvSpPr/>
          <p:nvPr/>
        </p:nvSpPr>
        <p:spPr>
          <a:xfrm>
            <a:off x="275422" y="3486152"/>
            <a:ext cx="8571398" cy="3647440"/>
          </a:xfrm>
          <a:prstGeom prst="rect"/>
        </p:spPr>
        <p:style>
          <a:lnRef idx="2">
            <a:schemeClr val="accent1"/>
          </a:lnRef>
          <a:fillRef idx="1">
            <a:schemeClr val="lt1"/>
          </a:fillRef>
          <a:effectRef idx="0">
            <a:schemeClr val="accent1"/>
          </a:effectRef>
          <a:fontRef idx="minor">
            <a:schemeClr val="dk1"/>
          </a:fontRef>
        </p:style>
        <p:txBody>
          <a:bodyPr wrap="square">
            <a:spAutoFit/>
          </a:bodyPr>
          <a:p>
            <a:r>
              <a:rPr dirty="0" sz="2400" lang="as-IN">
                <a:solidFill>
                  <a:srgbClr val="008000"/>
                </a:solidFill>
                <a:latin typeface="NikoshBAN" panose="02000000000000000000" pitchFamily="2" charset="0"/>
                <a:cs typeface="NikoshBAN" panose="02000000000000000000" pitchFamily="2" charset="0"/>
              </a:rPr>
              <a:t>রাসুল (সা.) বলেন, যদি তোমাদের সেখানে বসতেই হয়, তবে রাস্তার হক আদায় করবে। তারা বলল, রাস্তার হক কী? তিনি (সা.) বললেন, দৃষ্টি অবনমিত রাখা, কষ্ট দেওয়া থেকে বিরত থাকা, সালামের জবাব দেওয়া, সৎকাজের আদেশ দেওয়া এবং অন্যায় কাজে নিষেধ করা। (বুখারি, হাদিস : ২৪৬৫)</a:t>
            </a:r>
            <a:endParaRPr dirty="0" sz="2400" lang="en-US">
              <a:solidFill>
                <a:srgbClr val="008000"/>
              </a:solidFill>
              <a:latin typeface="NikoshBAN" panose="02000000000000000000" pitchFamily="2" charset="0"/>
              <a:cs typeface="NikoshBAN" panose="02000000000000000000" pitchFamily="2" charset="0"/>
            </a:endParaRPr>
          </a:p>
          <a:p>
            <a:r>
              <a:rPr dirty="0" sz="2400" lang="as-IN">
                <a:solidFill>
                  <a:srgbClr val="008000"/>
                </a:solidFill>
                <a:latin typeface="NikoshBAN" panose="02000000000000000000" pitchFamily="2" charset="0"/>
                <a:cs typeface="NikoshBAN" panose="02000000000000000000" pitchFamily="2" charset="0"/>
              </a:rPr>
              <a:t>আবু হুরাইরা (রা.) থেকে বর্ণিত, নবী (সা.) বলেন, তোমরা দুটি অভিশপ্ত কাজ থেকে দূরে থাকবে। সাহাবিগণ জিজ্ঞেস করলেন, অভিশপ্ত কাজ দুটি কী হে আল্লাহর রাসুল? নবী (সা.) বলেন, মানুষের যাতায়াতের পথে অথবা (বিশ্রাম নেওয়ার) ছায়াবিশিষ্ট জায়গায় পেশাব-পায়খানা করা। (আবু দাউদ, হাদিস : ২৫</a:t>
            </a:r>
            <a:r>
              <a:rPr dirty="0" sz="2400" lang="as-IN" smtClean="0">
                <a:solidFill>
                  <a:srgbClr val="008000"/>
                </a:solidFill>
                <a:latin typeface="NikoshBAN" panose="02000000000000000000" pitchFamily="2" charset="0"/>
                <a:cs typeface="NikoshBAN" panose="02000000000000000000" pitchFamily="2" charset="0"/>
              </a:rPr>
              <a:t>)</a:t>
            </a:r>
            <a:endParaRPr dirty="0" sz="2400" lang="en-US">
              <a:solidFill>
                <a:srgbClr val="008000"/>
              </a:solidFill>
              <a:latin typeface="NikoshBAN" panose="02000000000000000000" pitchFamily="2" charset="0"/>
              <a:cs typeface="NikoshBAN" panose="02000000000000000000" pitchFamily="2" charset="0"/>
            </a:endParaRPr>
          </a:p>
        </p:txBody>
      </p:sp>
      <p:sp>
        <p:nvSpPr>
          <p:cNvPr id="1048614" name="TextBox 3"/>
          <p:cNvSpPr txBox="1"/>
          <p:nvPr/>
        </p:nvSpPr>
        <p:spPr>
          <a:xfrm>
            <a:off x="1504621" y="976147"/>
            <a:ext cx="3200400" cy="2110740"/>
          </a:xfrm>
          <a:prstGeom prst="rect"/>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wrap="square">
            <a:spAutoFit/>
          </a:bodyPr>
          <a:p>
            <a:r>
              <a:rPr b="1" dirty="0" sz="4500" lang="en-US" err="1">
                <a:solidFill>
                  <a:srgbClr val="9933FF"/>
                </a:solidFill>
                <a:latin typeface="NikoshBAN" panose="02000000000000000000" pitchFamily="2" charset="0"/>
                <a:cs typeface="NikoshBAN" panose="02000000000000000000" pitchFamily="2" charset="0"/>
              </a:rPr>
              <a:t>রাস্তায়</a:t>
            </a:r>
            <a:r>
              <a:rPr b="1" dirty="0" sz="4500" lang="en-US">
                <a:solidFill>
                  <a:srgbClr val="9933FF"/>
                </a:solidFill>
                <a:latin typeface="NikoshBAN" panose="02000000000000000000" pitchFamily="2" charset="0"/>
                <a:cs typeface="NikoshBAN" panose="02000000000000000000" pitchFamily="2" charset="0"/>
              </a:rPr>
              <a:t> </a:t>
            </a:r>
            <a:r>
              <a:rPr b="1" dirty="0" sz="4500" lang="en-US" err="1">
                <a:solidFill>
                  <a:srgbClr val="9933FF"/>
                </a:solidFill>
                <a:latin typeface="NikoshBAN" panose="02000000000000000000" pitchFamily="2" charset="0"/>
                <a:cs typeface="NikoshBAN" panose="02000000000000000000" pitchFamily="2" charset="0"/>
              </a:rPr>
              <a:t>চলাফেরার</a:t>
            </a:r>
            <a:r>
              <a:rPr b="1" dirty="0" sz="4500" lang="en-US">
                <a:solidFill>
                  <a:srgbClr val="9933FF"/>
                </a:solidFill>
                <a:latin typeface="NikoshBAN" panose="02000000000000000000" pitchFamily="2" charset="0"/>
                <a:cs typeface="NikoshBAN" panose="02000000000000000000" pitchFamily="2" charset="0"/>
              </a:rPr>
              <a:t> </a:t>
            </a:r>
            <a:endParaRPr b="1" dirty="0" sz="4500" lang="en-US">
              <a:solidFill>
                <a:srgbClr val="9933FF"/>
              </a:solidFill>
              <a:latin typeface="NikoshBAN" panose="02000000000000000000" pitchFamily="2" charset="0"/>
              <a:cs typeface="NikoshBAN" panose="02000000000000000000" pitchFamily="2" charset="0"/>
            </a:endParaRPr>
          </a:p>
          <a:p>
            <a:r>
              <a:rPr b="1" dirty="0" sz="4500" lang="en-US" err="1">
                <a:solidFill>
                  <a:srgbClr val="9933FF"/>
                </a:solidFill>
                <a:latin typeface="NikoshBAN" panose="02000000000000000000" pitchFamily="2" charset="0"/>
                <a:cs typeface="NikoshBAN" panose="02000000000000000000" pitchFamily="2" charset="0"/>
              </a:rPr>
              <a:t>সুন্নত</a:t>
            </a:r>
            <a:r>
              <a:rPr b="1" dirty="0" sz="4500" lang="en-US">
                <a:solidFill>
                  <a:srgbClr val="9933FF"/>
                </a:solidFill>
                <a:latin typeface="NikoshBAN" panose="02000000000000000000" pitchFamily="2" charset="0"/>
                <a:cs typeface="NikoshBAN" panose="02000000000000000000" pitchFamily="2" charset="0"/>
              </a:rPr>
              <a:t> </a:t>
            </a:r>
            <a:r>
              <a:rPr b="1" dirty="0" sz="4500" lang="en-US" err="1">
                <a:solidFill>
                  <a:srgbClr val="9933FF"/>
                </a:solidFill>
                <a:latin typeface="NikoshBAN" panose="02000000000000000000" pitchFamily="2" charset="0"/>
                <a:cs typeface="NikoshBAN" panose="02000000000000000000" pitchFamily="2" charset="0"/>
              </a:rPr>
              <a:t>নিয়ম</a:t>
            </a:r>
            <a:r>
              <a:rPr b="1" dirty="0" sz="4500" lang="en-US">
                <a:solidFill>
                  <a:srgbClr val="9933FF"/>
                </a:solidFill>
                <a:latin typeface="NikoshBAN" panose="02000000000000000000" pitchFamily="2" charset="0"/>
                <a:cs typeface="NikoshBAN" panose="02000000000000000000" pitchFamily="2" charset="0"/>
              </a:rPr>
              <a:t> </a:t>
            </a:r>
            <a:endParaRPr b="1" dirty="0" sz="4500" lang="en-US">
              <a:solidFill>
                <a:srgbClr val="9933FF"/>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15" name="TextBox 1"/>
          <p:cNvSpPr txBox="1"/>
          <p:nvPr/>
        </p:nvSpPr>
        <p:spPr>
          <a:xfrm>
            <a:off x="3257551" y="1314454"/>
            <a:ext cx="2228851" cy="784830"/>
          </a:xfrm>
          <a:prstGeom prst="rect"/>
          <a:noFill/>
        </p:spPr>
        <p:txBody>
          <a:bodyPr rtlCol="0" wrap="square">
            <a:spAutoFit/>
          </a:bodyPr>
          <a:p>
            <a:r>
              <a:rPr sz="4500" lang="en-US">
                <a:latin typeface="NikoshBAN" panose="02000000000000000000" pitchFamily="2" charset="0"/>
                <a:cs typeface="NikoshBAN" panose="02000000000000000000" pitchFamily="2" charset="0"/>
              </a:rPr>
              <a:t> </a:t>
            </a:r>
            <a:endParaRPr dirty="0" sz="4500" lang="en-US">
              <a:latin typeface="NikoshBAN" panose="02000000000000000000" pitchFamily="2" charset="0"/>
              <a:cs typeface="NikoshBAN" panose="02000000000000000000" pitchFamily="2" charset="0"/>
            </a:endParaRPr>
          </a:p>
        </p:txBody>
      </p:sp>
      <p:sp>
        <p:nvSpPr>
          <p:cNvPr id="1048616" name="TextBox 2"/>
          <p:cNvSpPr txBox="1"/>
          <p:nvPr/>
        </p:nvSpPr>
        <p:spPr>
          <a:xfrm>
            <a:off x="2514601" y="1314451"/>
            <a:ext cx="4057651" cy="1437640"/>
          </a:xfrm>
          <a:prstGeom prst="rect"/>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wrap="square">
            <a:spAutoFit/>
          </a:bodyPr>
          <a:p>
            <a:r>
              <a:rPr b="1" dirty="0" sz="1351" lang="en-US">
                <a:solidFill>
                  <a:srgbClr val="9933FF"/>
                </a:solidFill>
              </a:rPr>
              <a:t> </a:t>
            </a:r>
            <a:r>
              <a:rPr b="1" dirty="0" sz="4500" lang="en-US" err="1">
                <a:solidFill>
                  <a:srgbClr val="9933FF"/>
                </a:solidFill>
                <a:latin typeface="NikoshBAN" panose="02000000000000000000" pitchFamily="2" charset="0"/>
                <a:cs typeface="NikoshBAN" panose="02000000000000000000" pitchFamily="2" charset="0"/>
              </a:rPr>
              <a:t>শব্দার্থগুলো</a:t>
            </a:r>
            <a:r>
              <a:rPr b="1" dirty="0" sz="4500" lang="en-US">
                <a:solidFill>
                  <a:srgbClr val="9933FF"/>
                </a:solidFill>
                <a:latin typeface="NikoshBAN" panose="02000000000000000000" pitchFamily="2" charset="0"/>
                <a:cs typeface="NikoshBAN" panose="02000000000000000000" pitchFamily="2" charset="0"/>
              </a:rPr>
              <a:t> </a:t>
            </a:r>
            <a:r>
              <a:rPr b="1" dirty="0" sz="4500" lang="en-US" err="1">
                <a:solidFill>
                  <a:srgbClr val="9933FF"/>
                </a:solidFill>
                <a:latin typeface="NikoshBAN" panose="02000000000000000000" pitchFamily="2" charset="0"/>
                <a:cs typeface="NikoshBAN" panose="02000000000000000000" pitchFamily="2" charset="0"/>
              </a:rPr>
              <a:t>জেনে</a:t>
            </a:r>
            <a:r>
              <a:rPr b="1" dirty="0" sz="4500" lang="en-US">
                <a:solidFill>
                  <a:srgbClr val="9933FF"/>
                </a:solidFill>
                <a:latin typeface="NikoshBAN" panose="02000000000000000000" pitchFamily="2" charset="0"/>
                <a:cs typeface="NikoshBAN" panose="02000000000000000000" pitchFamily="2" charset="0"/>
              </a:rPr>
              <a:t> </a:t>
            </a:r>
            <a:r>
              <a:rPr b="1" dirty="0" sz="4500" lang="en-US" err="1">
                <a:solidFill>
                  <a:srgbClr val="9933FF"/>
                </a:solidFill>
                <a:latin typeface="NikoshBAN" panose="02000000000000000000" pitchFamily="2" charset="0"/>
                <a:cs typeface="NikoshBAN" panose="02000000000000000000" pitchFamily="2" charset="0"/>
              </a:rPr>
              <a:t>নেই</a:t>
            </a:r>
            <a:r>
              <a:rPr b="1" dirty="0" sz="4500" lang="en-US">
                <a:solidFill>
                  <a:srgbClr val="9933FF"/>
                </a:solidFill>
                <a:latin typeface="NikoshBAN" panose="02000000000000000000" pitchFamily="2" charset="0"/>
                <a:cs typeface="NikoshBAN" panose="02000000000000000000" pitchFamily="2" charset="0"/>
              </a:rPr>
              <a:t> </a:t>
            </a:r>
            <a:endParaRPr b="1" dirty="0" sz="4500" lang="en-US">
              <a:solidFill>
                <a:srgbClr val="9933FF"/>
              </a:solidFill>
              <a:latin typeface="NikoshBAN" panose="02000000000000000000" pitchFamily="2" charset="0"/>
              <a:cs typeface="NikoshBAN" panose="02000000000000000000" pitchFamily="2" charset="0"/>
            </a:endParaRPr>
          </a:p>
        </p:txBody>
      </p:sp>
      <p:graphicFrame>
        <p:nvGraphicFramePr>
          <p:cNvPr id="4194304" name="Table 3"/>
          <p:cNvGraphicFramePr>
            <a:graphicFrameLocks noGrp="1"/>
          </p:cNvGraphicFramePr>
          <p:nvPr/>
        </p:nvGraphicFramePr>
        <p:xfrm>
          <a:off x="1714501" y="2628901"/>
          <a:ext cx="5600702" cy="2705110"/>
        </p:xfrm>
        <a:graphic>
          <a:graphicData uri="http://schemas.openxmlformats.org/drawingml/2006/table">
            <a:tbl>
              <a:tblPr firstRow="1" bandRow="1">
                <a:tableStyleId>{5C22544A-7EE6-4342-B048-85BDC9FD1C3A}</a:tableStyleId>
              </a:tblPr>
              <a:tblGrid>
                <a:gridCol w="2800351"/>
                <a:gridCol w="2800351"/>
              </a:tblGrid>
              <a:tr h="541022">
                <a:tc>
                  <a:txBody>
                    <a:bodyPr/>
                    <a:p>
                      <a:r>
                        <a:rPr dirty="0" sz="3100" lang="en-US" smtClean="0">
                          <a:latin typeface="NikoshBAN" panose="02000000000000000000" pitchFamily="2" charset="0"/>
                          <a:cs typeface="NikoshBAN" panose="02000000000000000000" pitchFamily="2" charset="0"/>
                        </a:rPr>
                        <a:t>  </a:t>
                      </a:r>
                      <a:r>
                        <a:rPr dirty="0" sz="3100" lang="en-US" err="1" smtClean="0">
                          <a:latin typeface="NikoshBAN" panose="02000000000000000000" pitchFamily="2" charset="0"/>
                          <a:cs typeface="NikoshBAN" panose="02000000000000000000" pitchFamily="2" charset="0"/>
                        </a:rPr>
                        <a:t>বাংলা</a:t>
                      </a:r>
                      <a:r>
                        <a:rPr baseline="0" dirty="0" sz="3100" lang="en-US" smtClean="0">
                          <a:latin typeface="NikoshBAN" panose="02000000000000000000" pitchFamily="2" charset="0"/>
                          <a:cs typeface="NikoshBAN" panose="02000000000000000000" pitchFamily="2" charset="0"/>
                        </a:rPr>
                        <a:t> </a:t>
                      </a:r>
                      <a:r>
                        <a:rPr baseline="0" dirty="0" sz="3100" lang="en-US" err="1" smtClean="0">
                          <a:latin typeface="NikoshBAN" panose="02000000000000000000" pitchFamily="2" charset="0"/>
                          <a:cs typeface="NikoshBAN" panose="02000000000000000000" pitchFamily="2" charset="0"/>
                        </a:rPr>
                        <a:t>অর্থ</a:t>
                      </a:r>
                      <a:r>
                        <a:rPr baseline="0" dirty="0" sz="3100" lang="en-US" smtClean="0">
                          <a:latin typeface="NikoshBAN" panose="02000000000000000000" pitchFamily="2" charset="0"/>
                          <a:cs typeface="NikoshBAN" panose="02000000000000000000" pitchFamily="2" charset="0"/>
                        </a:rPr>
                        <a:t> </a:t>
                      </a:r>
                      <a:endParaRPr dirty="0" sz="3100" lang="en-US">
                        <a:latin typeface="NikoshBAN" panose="02000000000000000000" pitchFamily="2" charset="0"/>
                        <a:cs typeface="NikoshBAN" panose="02000000000000000000" pitchFamily="2" charset="0"/>
                      </a:endParaRPr>
                    </a:p>
                  </a:txBody>
                  <a:tcPr marL="68580" marR="68580" marT="34291" marB="34291"/>
                </a:tc>
                <a:tc>
                  <a:txBody>
                    <a:bodyPr/>
                    <a:p>
                      <a:r>
                        <a:rPr dirty="0" sz="3100" lang="en-US" smtClean="0">
                          <a:latin typeface="NikoshBAN" panose="02000000000000000000" pitchFamily="2" charset="0"/>
                          <a:cs typeface="NikoshBAN" panose="02000000000000000000" pitchFamily="2" charset="0"/>
                        </a:rPr>
                        <a:t>   </a:t>
                      </a:r>
                      <a:r>
                        <a:rPr dirty="0" sz="3100" lang="en-US" err="1" smtClean="0">
                          <a:latin typeface="NikoshBAN" panose="02000000000000000000" pitchFamily="2" charset="0"/>
                          <a:cs typeface="NikoshBAN" panose="02000000000000000000" pitchFamily="2" charset="0"/>
                        </a:rPr>
                        <a:t>আরবি</a:t>
                      </a:r>
                      <a:r>
                        <a:rPr dirty="0" sz="3100" lang="en-US" smtClean="0">
                          <a:latin typeface="NikoshBAN" panose="02000000000000000000" pitchFamily="2" charset="0"/>
                          <a:cs typeface="NikoshBAN" panose="02000000000000000000" pitchFamily="2" charset="0"/>
                        </a:rPr>
                        <a:t> </a:t>
                      </a:r>
                      <a:r>
                        <a:rPr dirty="0" sz="3100" lang="en-US" err="1" smtClean="0">
                          <a:latin typeface="NikoshBAN" panose="02000000000000000000" pitchFamily="2" charset="0"/>
                          <a:cs typeface="NikoshBAN" panose="02000000000000000000" pitchFamily="2" charset="0"/>
                        </a:rPr>
                        <a:t>শব্দ</a:t>
                      </a:r>
                      <a:r>
                        <a:rPr dirty="0" sz="3100" lang="en-US" smtClean="0">
                          <a:latin typeface="NikoshBAN" panose="02000000000000000000" pitchFamily="2" charset="0"/>
                          <a:cs typeface="NikoshBAN" panose="02000000000000000000" pitchFamily="2" charset="0"/>
                        </a:rPr>
                        <a:t> </a:t>
                      </a:r>
                      <a:endParaRPr dirty="0" sz="3100" lang="en-US">
                        <a:latin typeface="NikoshBAN" panose="02000000000000000000" pitchFamily="2" charset="0"/>
                        <a:cs typeface="NikoshBAN" panose="02000000000000000000" pitchFamily="2" charset="0"/>
                      </a:endParaRPr>
                    </a:p>
                  </a:txBody>
                  <a:tcPr marL="68580" marR="68580" marT="34291" marB="34291"/>
                </a:tc>
              </a:tr>
              <a:tr h="541022">
                <a:tc>
                  <a:txBody>
                    <a:bodyPr/>
                    <a:p>
                      <a:r>
                        <a:rPr dirty="0" sz="3100" lang="en-US" err="1" smtClean="0">
                          <a:latin typeface="NikoshBAN" panose="02000000000000000000" pitchFamily="2" charset="0"/>
                          <a:cs typeface="NikoshBAN" panose="02000000000000000000" pitchFamily="2" charset="0"/>
                        </a:rPr>
                        <a:t>আমি</a:t>
                      </a:r>
                      <a:r>
                        <a:rPr dirty="0" sz="3100" lang="en-US" smtClean="0">
                          <a:latin typeface="NikoshBAN" panose="02000000000000000000" pitchFamily="2" charset="0"/>
                          <a:cs typeface="NikoshBAN" panose="02000000000000000000" pitchFamily="2" charset="0"/>
                        </a:rPr>
                        <a:t> </a:t>
                      </a:r>
                      <a:r>
                        <a:rPr dirty="0" sz="3100" lang="en-US" err="1" smtClean="0">
                          <a:latin typeface="NikoshBAN" panose="02000000000000000000" pitchFamily="2" charset="0"/>
                          <a:cs typeface="NikoshBAN" panose="02000000000000000000" pitchFamily="2" charset="0"/>
                        </a:rPr>
                        <a:t>দেখেছিলাম</a:t>
                      </a:r>
                      <a:endParaRPr dirty="0" sz="3100" lang="en-US">
                        <a:latin typeface="NikoshBAN" panose="02000000000000000000" pitchFamily="2" charset="0"/>
                        <a:cs typeface="NikoshBAN" panose="02000000000000000000" pitchFamily="2" charset="0"/>
                      </a:endParaRPr>
                    </a:p>
                  </a:txBody>
                  <a:tcPr marL="68580" marR="68580" marT="34291" marB="34291"/>
                </a:tc>
                <a:tc>
                  <a:txBody>
                    <a:bodyPr/>
                    <a:p>
                      <a:r>
                        <a:rPr dirty="0" sz="3100" lang="ar-AE" smtClean="0">
                          <a:latin typeface="NikoshBAN" panose="02000000000000000000" pitchFamily="2" charset="0"/>
                        </a:rPr>
                        <a:t>رایت</a:t>
                      </a:r>
                      <a:endParaRPr dirty="0" sz="3100" lang="en-US">
                        <a:latin typeface="NikoshBAN" panose="02000000000000000000" pitchFamily="2" charset="0"/>
                        <a:cs typeface="NikoshBAN" panose="02000000000000000000" pitchFamily="2" charset="0"/>
                      </a:endParaRPr>
                    </a:p>
                  </a:txBody>
                  <a:tcPr marL="68580" marR="68580" marT="34291" marB="34291"/>
                </a:tc>
              </a:tr>
              <a:tr h="541022">
                <a:tc>
                  <a:txBody>
                    <a:bodyPr/>
                    <a:p>
                      <a:r>
                        <a:rPr dirty="0" sz="3100" lang="en-US" err="1" smtClean="0">
                          <a:latin typeface="NikoshBAN" panose="02000000000000000000" pitchFamily="2" charset="0"/>
                          <a:cs typeface="NikoshBAN" panose="02000000000000000000" pitchFamily="2" charset="0"/>
                        </a:rPr>
                        <a:t>শান্তি</a:t>
                      </a:r>
                      <a:r>
                        <a:rPr baseline="0" dirty="0" sz="3100" lang="en-US" smtClean="0">
                          <a:latin typeface="NikoshBAN" panose="02000000000000000000" pitchFamily="2" charset="0"/>
                          <a:cs typeface="NikoshBAN" panose="02000000000000000000" pitchFamily="2" charset="0"/>
                        </a:rPr>
                        <a:t> </a:t>
                      </a:r>
                      <a:r>
                        <a:rPr baseline="0" dirty="0" sz="3100" lang="en-US" err="1" smtClean="0">
                          <a:latin typeface="NikoshBAN" panose="02000000000000000000" pitchFamily="2" charset="0"/>
                          <a:cs typeface="NikoshBAN" panose="02000000000000000000" pitchFamily="2" charset="0"/>
                        </a:rPr>
                        <a:t>বর্ষিত</a:t>
                      </a:r>
                      <a:r>
                        <a:rPr baseline="0" dirty="0" sz="3100" lang="en-US" smtClean="0">
                          <a:latin typeface="NikoshBAN" panose="02000000000000000000" pitchFamily="2" charset="0"/>
                          <a:cs typeface="NikoshBAN" panose="02000000000000000000" pitchFamily="2" charset="0"/>
                        </a:rPr>
                        <a:t> </a:t>
                      </a:r>
                      <a:r>
                        <a:rPr baseline="0" dirty="0" sz="3100" lang="en-US" err="1" smtClean="0">
                          <a:latin typeface="NikoshBAN" panose="02000000000000000000" pitchFamily="2" charset="0"/>
                          <a:cs typeface="NikoshBAN" panose="02000000000000000000" pitchFamily="2" charset="0"/>
                        </a:rPr>
                        <a:t>হোক</a:t>
                      </a:r>
                      <a:r>
                        <a:rPr baseline="0" dirty="0" sz="3100" lang="en-US" smtClean="0">
                          <a:latin typeface="NikoshBAN" panose="02000000000000000000" pitchFamily="2" charset="0"/>
                          <a:cs typeface="NikoshBAN" panose="02000000000000000000" pitchFamily="2" charset="0"/>
                        </a:rPr>
                        <a:t> </a:t>
                      </a:r>
                      <a:endParaRPr dirty="0" sz="3100" lang="en-US">
                        <a:latin typeface="NikoshBAN" panose="02000000000000000000" pitchFamily="2" charset="0"/>
                        <a:cs typeface="NikoshBAN" panose="02000000000000000000" pitchFamily="2" charset="0"/>
                      </a:endParaRPr>
                    </a:p>
                  </a:txBody>
                  <a:tcPr marL="68580" marR="68580" marT="34291" marB="34291"/>
                </a:tc>
                <a:tc>
                  <a:txBody>
                    <a:bodyPr/>
                    <a:p>
                      <a:r>
                        <a:rPr dirty="0" sz="3100" lang="ar-AE" smtClean="0">
                          <a:latin typeface="NikoshBAN" panose="02000000000000000000" pitchFamily="2" charset="0"/>
                        </a:rPr>
                        <a:t>سلم</a:t>
                      </a:r>
                      <a:endParaRPr dirty="0" sz="3100" lang="en-US">
                        <a:latin typeface="NikoshBAN" panose="02000000000000000000" pitchFamily="2" charset="0"/>
                        <a:cs typeface="NikoshBAN" panose="02000000000000000000" pitchFamily="2" charset="0"/>
                      </a:endParaRPr>
                    </a:p>
                  </a:txBody>
                  <a:tcPr marL="68580" marR="68580" marT="34291" marB="34291"/>
                </a:tc>
              </a:tr>
              <a:tr h="541022">
                <a:tc>
                  <a:txBody>
                    <a:bodyPr/>
                    <a:p>
                      <a:r>
                        <a:rPr dirty="0" sz="3100" lang="en-US" err="1" smtClean="0">
                          <a:latin typeface="NikoshBAN" panose="02000000000000000000" pitchFamily="2" charset="0"/>
                          <a:cs typeface="NikoshBAN" panose="02000000000000000000" pitchFamily="2" charset="0"/>
                        </a:rPr>
                        <a:t>তিনি</a:t>
                      </a:r>
                      <a:r>
                        <a:rPr dirty="0" sz="3100" lang="en-US" smtClean="0">
                          <a:latin typeface="NikoshBAN" panose="02000000000000000000" pitchFamily="2" charset="0"/>
                          <a:cs typeface="NikoshBAN" panose="02000000000000000000" pitchFamily="2" charset="0"/>
                        </a:rPr>
                        <a:t> </a:t>
                      </a:r>
                      <a:r>
                        <a:rPr dirty="0" sz="3100" lang="en-US" err="1" smtClean="0">
                          <a:latin typeface="NikoshBAN" panose="02000000000000000000" pitchFamily="2" charset="0"/>
                          <a:cs typeface="NikoshBAN" panose="02000000000000000000" pitchFamily="2" charset="0"/>
                        </a:rPr>
                        <a:t>বলেছিলেন</a:t>
                      </a:r>
                      <a:r>
                        <a:rPr baseline="0" dirty="0" sz="3100" lang="en-US" smtClean="0">
                          <a:latin typeface="NikoshBAN" panose="02000000000000000000" pitchFamily="2" charset="0"/>
                          <a:cs typeface="NikoshBAN" panose="02000000000000000000" pitchFamily="2" charset="0"/>
                        </a:rPr>
                        <a:t> </a:t>
                      </a:r>
                      <a:endParaRPr dirty="0" sz="3100" lang="en-US">
                        <a:latin typeface="NikoshBAN" panose="02000000000000000000" pitchFamily="2" charset="0"/>
                        <a:cs typeface="NikoshBAN" panose="02000000000000000000" pitchFamily="2" charset="0"/>
                      </a:endParaRPr>
                    </a:p>
                  </a:txBody>
                  <a:tcPr marL="68580" marR="68580" marT="34291" marB="34291"/>
                </a:tc>
                <a:tc>
                  <a:txBody>
                    <a:bodyPr/>
                    <a:p>
                      <a:r>
                        <a:rPr dirty="0" sz="3100" lang="ar-AE" smtClean="0">
                          <a:latin typeface="NikoshBAN" panose="02000000000000000000" pitchFamily="2" charset="0"/>
                        </a:rPr>
                        <a:t>قال</a:t>
                      </a:r>
                      <a:endParaRPr dirty="0" sz="3100" lang="en-US">
                        <a:latin typeface="NikoshBAN" panose="02000000000000000000" pitchFamily="2" charset="0"/>
                        <a:cs typeface="NikoshBAN" panose="02000000000000000000" pitchFamily="2" charset="0"/>
                      </a:endParaRPr>
                    </a:p>
                  </a:txBody>
                  <a:tcPr marL="68580" marR="68580" marT="34291" marB="34291"/>
                </a:tc>
              </a:tr>
              <a:tr h="541022">
                <a:tc>
                  <a:txBody>
                    <a:bodyPr/>
                    <a:p>
                      <a:r>
                        <a:rPr dirty="0" sz="3100" lang="en-US" err="1" smtClean="0">
                          <a:latin typeface="NikoshBAN" panose="02000000000000000000" pitchFamily="2" charset="0"/>
                          <a:cs typeface="NikoshBAN" panose="02000000000000000000" pitchFamily="2" charset="0"/>
                        </a:rPr>
                        <a:t>সে</a:t>
                      </a:r>
                      <a:r>
                        <a:rPr dirty="0" sz="3100" lang="en-US" smtClean="0">
                          <a:latin typeface="NikoshBAN" panose="02000000000000000000" pitchFamily="2" charset="0"/>
                          <a:cs typeface="NikoshBAN" panose="02000000000000000000" pitchFamily="2" charset="0"/>
                        </a:rPr>
                        <a:t> </a:t>
                      </a:r>
                      <a:r>
                        <a:rPr dirty="0" sz="3100" lang="en-US" err="1" smtClean="0">
                          <a:latin typeface="NikoshBAN" panose="02000000000000000000" pitchFamily="2" charset="0"/>
                          <a:cs typeface="NikoshBAN" panose="02000000000000000000" pitchFamily="2" charset="0"/>
                        </a:rPr>
                        <a:t>উচ্চ</a:t>
                      </a:r>
                      <a:r>
                        <a:rPr dirty="0" sz="3100" lang="en-US" smtClean="0">
                          <a:latin typeface="NikoshBAN" panose="02000000000000000000" pitchFamily="2" charset="0"/>
                          <a:cs typeface="NikoshBAN" panose="02000000000000000000" pitchFamily="2" charset="0"/>
                        </a:rPr>
                        <a:t> </a:t>
                      </a:r>
                      <a:r>
                        <a:rPr dirty="0" sz="3100" lang="en-US" err="1" smtClean="0">
                          <a:latin typeface="NikoshBAN" panose="02000000000000000000" pitchFamily="2" charset="0"/>
                          <a:cs typeface="NikoshBAN" panose="02000000000000000000" pitchFamily="2" charset="0"/>
                        </a:rPr>
                        <a:t>করছে</a:t>
                      </a:r>
                      <a:r>
                        <a:rPr baseline="0" dirty="0" sz="3100" lang="en-US" smtClean="0">
                          <a:latin typeface="NikoshBAN" panose="02000000000000000000" pitchFamily="2" charset="0"/>
                          <a:cs typeface="NikoshBAN" panose="02000000000000000000" pitchFamily="2" charset="0"/>
                        </a:rPr>
                        <a:t> </a:t>
                      </a:r>
                      <a:endParaRPr dirty="0" sz="3100" lang="en-US">
                        <a:latin typeface="NikoshBAN" panose="02000000000000000000" pitchFamily="2" charset="0"/>
                        <a:cs typeface="NikoshBAN" panose="02000000000000000000" pitchFamily="2" charset="0"/>
                      </a:endParaRPr>
                    </a:p>
                  </a:txBody>
                  <a:tcPr marL="68580" marR="68580" marT="34291" marB="34291"/>
                </a:tc>
                <a:tc>
                  <a:txBody>
                    <a:bodyPr/>
                    <a:p>
                      <a:r>
                        <a:rPr dirty="0" sz="3100" lang="ar-AE" smtClean="0">
                          <a:latin typeface="NikoshBAN" panose="02000000000000000000" pitchFamily="2" charset="0"/>
                        </a:rPr>
                        <a:t>یرفع</a:t>
                      </a:r>
                      <a:endParaRPr dirty="0" sz="3100" lang="en-US">
                        <a:latin typeface="NikoshBAN" panose="02000000000000000000" pitchFamily="2" charset="0"/>
                        <a:cs typeface="NikoshBAN" panose="02000000000000000000" pitchFamily="2" charset="0"/>
                      </a:endParaRPr>
                    </a:p>
                  </a:txBody>
                  <a:tcPr marL="68580" marR="68580" marT="34291" marB="34291"/>
                </a:tc>
              </a:tr>
            </a:tbl>
          </a:graphicData>
        </a:graphic>
      </p:graphicFrame>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14:ferris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7" name="TextBox 1"/>
          <p:cNvSpPr txBox="1"/>
          <p:nvPr/>
        </p:nvSpPr>
        <p:spPr>
          <a:xfrm>
            <a:off x="3314701" y="1200152"/>
            <a:ext cx="2228851" cy="1437640"/>
          </a:xfrm>
          <a:prstGeom prst="rect"/>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wrap="square">
            <a:spAutoFit/>
          </a:bodyPr>
          <a:p>
            <a:r>
              <a:rPr b="1" dirty="0" sz="4500" lang="en-US" err="1">
                <a:solidFill>
                  <a:srgbClr val="65FF65"/>
                </a:solidFill>
                <a:latin typeface="NikoshBAN" panose="02000000000000000000" pitchFamily="2" charset="0"/>
                <a:cs typeface="NikoshBAN" panose="02000000000000000000" pitchFamily="2" charset="0"/>
              </a:rPr>
              <a:t>একক</a:t>
            </a:r>
            <a:r>
              <a:rPr b="1" dirty="0" sz="4500" lang="en-US">
                <a:solidFill>
                  <a:srgbClr val="65FF65"/>
                </a:solidFill>
                <a:latin typeface="NikoshBAN" panose="02000000000000000000" pitchFamily="2" charset="0"/>
                <a:cs typeface="NikoshBAN" panose="02000000000000000000" pitchFamily="2" charset="0"/>
              </a:rPr>
              <a:t> </a:t>
            </a:r>
            <a:r>
              <a:rPr b="1" dirty="0" sz="4500" lang="en-US" err="1">
                <a:solidFill>
                  <a:srgbClr val="65FF65"/>
                </a:solidFill>
                <a:latin typeface="NikoshBAN" panose="02000000000000000000" pitchFamily="2" charset="0"/>
                <a:cs typeface="NikoshBAN" panose="02000000000000000000" pitchFamily="2" charset="0"/>
              </a:rPr>
              <a:t>কাজ</a:t>
            </a:r>
            <a:r>
              <a:rPr b="1" dirty="0" sz="4500" lang="en-US">
                <a:solidFill>
                  <a:srgbClr val="65FF65"/>
                </a:solidFill>
                <a:latin typeface="NikoshBAN" panose="02000000000000000000" pitchFamily="2" charset="0"/>
                <a:cs typeface="NikoshBAN" panose="02000000000000000000" pitchFamily="2" charset="0"/>
              </a:rPr>
              <a:t> </a:t>
            </a:r>
            <a:endParaRPr b="1" dirty="0" sz="4500" lang="en-US">
              <a:solidFill>
                <a:srgbClr val="65FF65"/>
              </a:solidFill>
              <a:latin typeface="NikoshBAN" panose="02000000000000000000" pitchFamily="2" charset="0"/>
              <a:cs typeface="NikoshBAN" panose="02000000000000000000" pitchFamily="2" charset="0"/>
            </a:endParaRPr>
          </a:p>
        </p:txBody>
      </p:sp>
      <p:graphicFrame>
        <p:nvGraphicFramePr>
          <p:cNvPr id="4194305" name="Table 2"/>
          <p:cNvGraphicFramePr>
            <a:graphicFrameLocks noGrp="1"/>
          </p:cNvGraphicFramePr>
          <p:nvPr/>
        </p:nvGraphicFramePr>
        <p:xfrm>
          <a:off x="1600201" y="2400301"/>
          <a:ext cx="5829302" cy="3040394"/>
        </p:xfrm>
        <a:graphic>
          <a:graphicData uri="http://schemas.openxmlformats.org/drawingml/2006/table">
            <a:tbl>
              <a:tblPr firstRow="1" bandRow="1">
                <a:tableStyleId>{5C22544A-7EE6-4342-B048-85BDC9FD1C3A}</a:tableStyleId>
              </a:tblPr>
              <a:tblGrid>
                <a:gridCol w="2914651"/>
                <a:gridCol w="2914651"/>
              </a:tblGrid>
              <a:tr h="434342">
                <a:tc>
                  <a:txBody>
                    <a:bodyPr/>
                    <a:p>
                      <a:r>
                        <a:rPr dirty="0" sz="2400" lang="en-US" smtClean="0">
                          <a:latin typeface="NikoshBAN" panose="02000000000000000000" pitchFamily="2" charset="0"/>
                          <a:cs typeface="NikoshBAN" panose="02000000000000000000" pitchFamily="2" charset="0"/>
                        </a:rPr>
                        <a:t>      </a:t>
                      </a:r>
                      <a:r>
                        <a:rPr dirty="0" sz="2400" lang="en-US" err="1" smtClean="0">
                          <a:latin typeface="NikoshBAN" panose="02000000000000000000" pitchFamily="2" charset="0"/>
                          <a:cs typeface="NikoshBAN" panose="02000000000000000000" pitchFamily="2" charset="0"/>
                        </a:rPr>
                        <a:t>বাংলা</a:t>
                      </a:r>
                      <a:r>
                        <a:rPr baseline="0" dirty="0" sz="2400" lang="en-US" smtClean="0">
                          <a:latin typeface="NikoshBAN" panose="02000000000000000000" pitchFamily="2" charset="0"/>
                          <a:cs typeface="NikoshBAN" panose="02000000000000000000" pitchFamily="2" charset="0"/>
                        </a:rPr>
                        <a:t> </a:t>
                      </a:r>
                      <a:r>
                        <a:rPr baseline="0" dirty="0" sz="2400" lang="en-US" err="1" smtClean="0">
                          <a:latin typeface="NikoshBAN" panose="02000000000000000000" pitchFamily="2" charset="0"/>
                          <a:cs typeface="NikoshBAN" panose="02000000000000000000" pitchFamily="2" charset="0"/>
                        </a:rPr>
                        <a:t>অর্থ</a:t>
                      </a:r>
                      <a:r>
                        <a:rPr baseline="0" dirty="0" sz="2400" lang="en-US" smtClean="0">
                          <a:latin typeface="NikoshBAN" panose="02000000000000000000" pitchFamily="2" charset="0"/>
                          <a:cs typeface="NikoshBAN" panose="02000000000000000000" pitchFamily="2" charset="0"/>
                        </a:rPr>
                        <a:t> </a:t>
                      </a:r>
                      <a:r>
                        <a:rPr baseline="0" dirty="0" sz="2400" lang="en-US" err="1" smtClean="0">
                          <a:latin typeface="NikoshBAN" panose="02000000000000000000" pitchFamily="2" charset="0"/>
                          <a:cs typeface="NikoshBAN" panose="02000000000000000000" pitchFamily="2" charset="0"/>
                        </a:rPr>
                        <a:t>লিখ</a:t>
                      </a:r>
                      <a:endParaRPr dirty="0" sz="2400" lang="en-US">
                        <a:latin typeface="NikoshBAN" panose="02000000000000000000" pitchFamily="2" charset="0"/>
                        <a:cs typeface="NikoshBAN" panose="02000000000000000000" pitchFamily="2" charset="0"/>
                      </a:endParaRPr>
                    </a:p>
                  </a:txBody>
                  <a:tcPr marL="68580" marR="68580" marT="34291" marB="34291">
                    <a:solidFill>
                      <a:schemeClr val="tx1"/>
                    </a:solidFill>
                  </a:tcPr>
                </a:tc>
                <a:tc>
                  <a:txBody>
                    <a:bodyPr/>
                    <a:p>
                      <a:r>
                        <a:rPr dirty="0" sz="2400" lang="en-US" smtClean="0">
                          <a:latin typeface="NikoshBAN" panose="02000000000000000000" pitchFamily="2" charset="0"/>
                          <a:cs typeface="NikoshBAN" panose="02000000000000000000" pitchFamily="2" charset="0"/>
                        </a:rPr>
                        <a:t>      </a:t>
                      </a:r>
                      <a:r>
                        <a:rPr dirty="0" sz="2400" lang="en-US" err="1" smtClean="0">
                          <a:latin typeface="NikoshBAN" panose="02000000000000000000" pitchFamily="2" charset="0"/>
                          <a:cs typeface="NikoshBAN" panose="02000000000000000000" pitchFamily="2" charset="0"/>
                        </a:rPr>
                        <a:t>আরবি</a:t>
                      </a:r>
                      <a:r>
                        <a:rPr dirty="0" sz="2400" lang="en-US" smtClean="0">
                          <a:latin typeface="NikoshBAN" panose="02000000000000000000" pitchFamily="2" charset="0"/>
                          <a:cs typeface="NikoshBAN" panose="02000000000000000000" pitchFamily="2" charset="0"/>
                        </a:rPr>
                        <a:t> </a:t>
                      </a:r>
                      <a:r>
                        <a:rPr dirty="0" sz="2400" lang="en-US" err="1" smtClean="0">
                          <a:latin typeface="NikoshBAN" panose="02000000000000000000" pitchFamily="2" charset="0"/>
                          <a:cs typeface="NikoshBAN" panose="02000000000000000000" pitchFamily="2" charset="0"/>
                        </a:rPr>
                        <a:t>শব্দ</a:t>
                      </a:r>
                      <a:r>
                        <a:rPr dirty="0" sz="2400" lang="en-US" smtClean="0">
                          <a:latin typeface="NikoshBAN" panose="02000000000000000000" pitchFamily="2" charset="0"/>
                          <a:cs typeface="NikoshBAN" panose="02000000000000000000" pitchFamily="2" charset="0"/>
                        </a:rPr>
                        <a:t> </a:t>
                      </a:r>
                      <a:endParaRPr dirty="0" sz="2400" lang="en-US">
                        <a:latin typeface="NikoshBAN" panose="02000000000000000000" pitchFamily="2" charset="0"/>
                        <a:cs typeface="NikoshBAN" panose="02000000000000000000" pitchFamily="2" charset="0"/>
                      </a:endParaRPr>
                    </a:p>
                  </a:txBody>
                  <a:tcPr marL="68580" marR="68580" marT="34291" marB="34291">
                    <a:solidFill>
                      <a:schemeClr val="accent1">
                        <a:lumMod val="75000"/>
                      </a:schemeClr>
                    </a:solidFill>
                  </a:tcPr>
                </a:tc>
              </a:tr>
              <a:tr h="434342">
                <a:tc>
                  <a:txBody>
                    <a:bodyPr/>
                    <a:p>
                      <a:endParaRPr dirty="0" sz="2400" lang="en-US">
                        <a:latin typeface="NikoshBAN" panose="02000000000000000000" pitchFamily="2" charset="0"/>
                        <a:cs typeface="NikoshBAN" panose="02000000000000000000" pitchFamily="2" charset="0"/>
                      </a:endParaRPr>
                    </a:p>
                  </a:txBody>
                  <a:tcPr marL="68580" marR="68580" marT="34291" marB="34291"/>
                </a:tc>
                <a:tc>
                  <a:txBody>
                    <a:bodyPr/>
                    <a:p>
                      <a:r>
                        <a:rPr dirty="0" sz="2400" lang="ar-AE" smtClean="0">
                          <a:latin typeface="NikoshBAN" panose="02000000000000000000" pitchFamily="2" charset="0"/>
                        </a:rPr>
                        <a:t>مستلقیا</a:t>
                      </a:r>
                      <a:endParaRPr dirty="0" sz="2400" lang="en-US">
                        <a:latin typeface="NikoshBAN" panose="02000000000000000000" pitchFamily="2" charset="0"/>
                        <a:cs typeface="NikoshBAN" panose="02000000000000000000" pitchFamily="2" charset="0"/>
                      </a:endParaRPr>
                    </a:p>
                  </a:txBody>
                  <a:tcPr marL="68580" marR="68580" marT="34291" marB="34291"/>
                </a:tc>
              </a:tr>
              <a:tr h="434342">
                <a:tc>
                  <a:txBody>
                    <a:bodyPr/>
                    <a:p>
                      <a:endParaRPr dirty="0" sz="2400" lang="en-US">
                        <a:latin typeface="NikoshBAN" panose="02000000000000000000" pitchFamily="2" charset="0"/>
                        <a:cs typeface="NikoshBAN" panose="02000000000000000000" pitchFamily="2" charset="0"/>
                      </a:endParaRPr>
                    </a:p>
                  </a:txBody>
                  <a:tcPr marL="68580" marR="68580" marT="34291" marB="34291">
                    <a:solidFill>
                      <a:schemeClr val="accent1">
                        <a:lumMod val="60000"/>
                        <a:lumOff val="40000"/>
                      </a:schemeClr>
                    </a:solidFill>
                  </a:tcPr>
                </a:tc>
                <a:tc>
                  <a:txBody>
                    <a:bodyPr/>
                    <a:p>
                      <a:r>
                        <a:rPr dirty="0" sz="2400" lang="ar-AE" smtClean="0">
                          <a:latin typeface="NikoshBAN" panose="02000000000000000000" pitchFamily="2" charset="0"/>
                        </a:rPr>
                        <a:t>رجلیه</a:t>
                      </a:r>
                      <a:endParaRPr dirty="0" sz="2400" lang="en-US">
                        <a:latin typeface="NikoshBAN" panose="02000000000000000000" pitchFamily="2" charset="0"/>
                        <a:cs typeface="NikoshBAN" panose="02000000000000000000" pitchFamily="2" charset="0"/>
                      </a:endParaRPr>
                    </a:p>
                  </a:txBody>
                  <a:tcPr marL="68580" marR="68580" marT="34291" marB="34291">
                    <a:solidFill>
                      <a:schemeClr val="tx2">
                        <a:lumMod val="40000"/>
                        <a:lumOff val="60000"/>
                      </a:schemeClr>
                    </a:solidFill>
                  </a:tcPr>
                </a:tc>
              </a:tr>
              <a:tr h="434342">
                <a:tc>
                  <a:txBody>
                    <a:bodyPr/>
                    <a:p>
                      <a:endParaRPr dirty="0" sz="2400" lang="en-US">
                        <a:latin typeface="NikoshBAN" panose="02000000000000000000" pitchFamily="2" charset="0"/>
                        <a:cs typeface="NikoshBAN" panose="02000000000000000000" pitchFamily="2" charset="0"/>
                      </a:endParaRPr>
                    </a:p>
                  </a:txBody>
                  <a:tcPr marL="68580" marR="68580" marT="34291" marB="34291"/>
                </a:tc>
                <a:tc>
                  <a:txBody>
                    <a:bodyPr/>
                    <a:p>
                      <a:r>
                        <a:rPr dirty="0" sz="2400" lang="ar-AE" smtClean="0">
                          <a:latin typeface="NikoshBAN" panose="02000000000000000000" pitchFamily="2" charset="0"/>
                        </a:rPr>
                        <a:t>یضع</a:t>
                      </a:r>
                      <a:endParaRPr dirty="0" sz="2400" lang="en-US">
                        <a:latin typeface="NikoshBAN" panose="02000000000000000000" pitchFamily="2" charset="0"/>
                        <a:cs typeface="NikoshBAN" panose="02000000000000000000" pitchFamily="2" charset="0"/>
                      </a:endParaRPr>
                    </a:p>
                  </a:txBody>
                  <a:tcPr marL="68580" marR="68580" marT="34291" marB="34291"/>
                </a:tc>
              </a:tr>
              <a:tr h="434342">
                <a:tc>
                  <a:txBody>
                    <a:bodyPr/>
                    <a:p>
                      <a:endParaRPr dirty="0" sz="2400" lang="en-US">
                        <a:latin typeface="NikoshBAN" panose="02000000000000000000" pitchFamily="2" charset="0"/>
                        <a:cs typeface="NikoshBAN" panose="02000000000000000000" pitchFamily="2" charset="0"/>
                      </a:endParaRPr>
                    </a:p>
                  </a:txBody>
                  <a:tcPr marL="68580" marR="68580" marT="34291" marB="34291">
                    <a:solidFill>
                      <a:schemeClr val="accent6"/>
                    </a:solidFill>
                  </a:tcPr>
                </a:tc>
                <a:tc>
                  <a:txBody>
                    <a:bodyPr/>
                    <a:p>
                      <a:r>
                        <a:rPr dirty="0" sz="2400" lang="ar-AE" smtClean="0">
                          <a:latin typeface="NikoshBAN" panose="02000000000000000000" pitchFamily="2" charset="0"/>
                        </a:rPr>
                        <a:t>قال</a:t>
                      </a:r>
                      <a:endParaRPr dirty="0" sz="2400" lang="en-US">
                        <a:latin typeface="NikoshBAN" panose="02000000000000000000" pitchFamily="2" charset="0"/>
                        <a:cs typeface="NikoshBAN" panose="02000000000000000000" pitchFamily="2" charset="0"/>
                      </a:endParaRPr>
                    </a:p>
                  </a:txBody>
                  <a:tcPr marL="68580" marR="68580" marT="34291" marB="34291">
                    <a:solidFill>
                      <a:schemeClr val="accent6"/>
                    </a:solidFill>
                  </a:tcPr>
                </a:tc>
              </a:tr>
              <a:tr h="434342">
                <a:tc>
                  <a:txBody>
                    <a:bodyPr/>
                    <a:p>
                      <a:endParaRPr dirty="0" sz="2400" lang="en-US">
                        <a:latin typeface="NikoshBAN" panose="02000000000000000000" pitchFamily="2" charset="0"/>
                        <a:cs typeface="NikoshBAN" panose="02000000000000000000" pitchFamily="2" charset="0"/>
                      </a:endParaRPr>
                    </a:p>
                  </a:txBody>
                  <a:tcPr marL="68580" marR="68580" marT="34291" marB="34291">
                    <a:solidFill>
                      <a:schemeClr val="accent5">
                        <a:lumMod val="40000"/>
                        <a:lumOff val="60000"/>
                      </a:schemeClr>
                    </a:solidFill>
                  </a:tcPr>
                </a:tc>
                <a:tc>
                  <a:txBody>
                    <a:bodyPr/>
                    <a:p>
                      <a:r>
                        <a:rPr dirty="0" sz="2400" lang="ar-AE" smtClean="0">
                          <a:latin typeface="NikoshBAN" panose="02000000000000000000" pitchFamily="2" charset="0"/>
                        </a:rPr>
                        <a:t>متفق علیه</a:t>
                      </a:r>
                      <a:endParaRPr dirty="0" sz="2400" lang="en-US">
                        <a:latin typeface="NikoshBAN" panose="02000000000000000000" pitchFamily="2" charset="0"/>
                        <a:cs typeface="NikoshBAN" panose="02000000000000000000" pitchFamily="2" charset="0"/>
                      </a:endParaRPr>
                    </a:p>
                  </a:txBody>
                  <a:tcPr marL="68580" marR="68580" marT="34291" marB="34291">
                    <a:solidFill>
                      <a:schemeClr val="accent6">
                        <a:lumMod val="60000"/>
                        <a:lumOff val="40000"/>
                      </a:schemeClr>
                    </a:solidFill>
                  </a:tcPr>
                </a:tc>
              </a:tr>
              <a:tr h="434342">
                <a:tc>
                  <a:txBody>
                    <a:bodyPr/>
                    <a:p>
                      <a:endParaRPr dirty="0" sz="2400" lang="en-US">
                        <a:latin typeface="NikoshBAN" panose="02000000000000000000" pitchFamily="2" charset="0"/>
                        <a:cs typeface="NikoshBAN" panose="02000000000000000000" pitchFamily="2" charset="0"/>
                      </a:endParaRPr>
                    </a:p>
                  </a:txBody>
                  <a:tcPr marL="68580" marR="68580" marT="34291" marB="34291">
                    <a:solidFill>
                      <a:schemeClr val="accent1"/>
                    </a:solidFill>
                  </a:tcPr>
                </a:tc>
                <a:tc>
                  <a:txBody>
                    <a:bodyPr/>
                    <a:p>
                      <a:r>
                        <a:rPr dirty="0" sz="2400" lang="ar-AE" smtClean="0">
                          <a:latin typeface="NikoshBAN" panose="02000000000000000000" pitchFamily="2" charset="0"/>
                        </a:rPr>
                        <a:t>الارض</a:t>
                      </a:r>
                      <a:endParaRPr dirty="0" sz="2400" lang="en-US">
                        <a:latin typeface="NikoshBAN" panose="02000000000000000000" pitchFamily="2" charset="0"/>
                        <a:cs typeface="NikoshBAN" panose="02000000000000000000" pitchFamily="2" charset="0"/>
                      </a:endParaRPr>
                    </a:p>
                  </a:txBody>
                  <a:tcPr marL="68580" marR="68580" marT="34291" marB="34291">
                    <a:solidFill>
                      <a:schemeClr val="accent1"/>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18" name="TextBox 1"/>
          <p:cNvSpPr txBox="1"/>
          <p:nvPr/>
        </p:nvSpPr>
        <p:spPr>
          <a:xfrm>
            <a:off x="3514727" y="2228851"/>
            <a:ext cx="1885951" cy="553998"/>
          </a:xfrm>
          <a:prstGeom prst="rect"/>
        </p:spPr>
        <p:style>
          <a:lnRef idx="1">
            <a:schemeClr val="accent3"/>
          </a:lnRef>
          <a:fillRef idx="2">
            <a:schemeClr val="accent3"/>
          </a:fillRef>
          <a:effectRef idx="1">
            <a:schemeClr val="accent3"/>
          </a:effectRef>
          <a:fontRef idx="minor">
            <a:schemeClr val="dk1"/>
          </a:fontRef>
        </p:style>
        <p:txBody>
          <a:bodyPr rtlCol="0" wrap="square">
            <a:spAutoFit/>
          </a:bodyPr>
          <a:p>
            <a:r>
              <a:rPr b="1" dirty="0" sz="3000" lang="ar-AE">
                <a:latin typeface="Arial" panose="020B0604020202020204" pitchFamily="34" charset="0"/>
                <a:cs typeface="Arial" panose="020B0604020202020204" pitchFamily="34" charset="0"/>
              </a:rPr>
              <a:t>اکتب ترکیب</a:t>
            </a:r>
            <a:endParaRPr b="1" dirty="0" sz="3000" lang="en-US">
              <a:latin typeface="Arial" panose="020B0604020202020204" pitchFamily="34" charset="0"/>
              <a:cs typeface="Arial" panose="020B0604020202020204" pitchFamily="34" charset="0"/>
            </a:endParaRPr>
          </a:p>
        </p:txBody>
      </p:sp>
      <p:graphicFrame>
        <p:nvGraphicFramePr>
          <p:cNvPr id="4194306" name="Table 2"/>
          <p:cNvGraphicFramePr>
            <a:graphicFrameLocks noGrp="1"/>
          </p:cNvGraphicFramePr>
          <p:nvPr/>
        </p:nvGraphicFramePr>
        <p:xfrm>
          <a:off x="1600201" y="3486151"/>
          <a:ext cx="6057900" cy="1554484"/>
        </p:xfrm>
        <a:graphic>
          <a:graphicData uri="http://schemas.openxmlformats.org/drawingml/2006/table">
            <a:tbl>
              <a:tblPr firstRow="1" bandRow="1">
                <a:tableStyleId>{5C22544A-7EE6-4342-B048-85BDC9FD1C3A}</a:tableStyleId>
              </a:tblPr>
              <a:tblGrid>
                <a:gridCol w="2019300"/>
                <a:gridCol w="2019300"/>
                <a:gridCol w="2019300"/>
              </a:tblGrid>
              <a:tr h="541022">
                <a:tc>
                  <a:txBody>
                    <a:bodyPr/>
                    <a:p>
                      <a:r>
                        <a:rPr b="1" dirty="0" sz="3100" lang="en-US" smtClean="0">
                          <a:latin typeface="NikoshBAN" panose="02000000000000000000" pitchFamily="2" charset="0"/>
                          <a:cs typeface="NikoshBAN" panose="02000000000000000000" pitchFamily="2" charset="0"/>
                        </a:rPr>
                        <a:t>ক-</a:t>
                      </a:r>
                      <a:r>
                        <a:rPr b="1" dirty="0" sz="3100" lang="en-US" err="1" smtClean="0">
                          <a:latin typeface="NikoshBAN" panose="02000000000000000000" pitchFamily="2" charset="0"/>
                          <a:cs typeface="NikoshBAN" panose="02000000000000000000" pitchFamily="2" charset="0"/>
                        </a:rPr>
                        <a:t>দল</a:t>
                      </a:r>
                      <a:r>
                        <a:rPr b="1" dirty="0" sz="3100" lang="en-US" smtClean="0">
                          <a:latin typeface="NikoshBAN" panose="02000000000000000000" pitchFamily="2" charset="0"/>
                          <a:cs typeface="NikoshBAN" panose="02000000000000000000" pitchFamily="2" charset="0"/>
                        </a:rPr>
                        <a:t> </a:t>
                      </a:r>
                      <a:endParaRPr b="1" dirty="0" sz="3100" lang="en-US">
                        <a:latin typeface="NikoshBAN" panose="02000000000000000000" pitchFamily="2" charset="0"/>
                        <a:cs typeface="NikoshBAN" panose="02000000000000000000" pitchFamily="2" charset="0"/>
                      </a:endParaRPr>
                    </a:p>
                  </a:txBody>
                  <a:tcPr marL="68580" marR="68580" marT="34291" marB="34291">
                    <a:solidFill>
                      <a:schemeClr val="accent6"/>
                    </a:solidFill>
                  </a:tcPr>
                </a:tc>
                <a:tc>
                  <a:txBody>
                    <a:bodyPr/>
                    <a:p>
                      <a:r>
                        <a:rPr b="1" dirty="0" sz="3100" lang="en-US" smtClean="0">
                          <a:latin typeface="NikoshBAN" panose="02000000000000000000" pitchFamily="2" charset="0"/>
                          <a:cs typeface="NikoshBAN" panose="02000000000000000000" pitchFamily="2" charset="0"/>
                        </a:rPr>
                        <a:t>খ</a:t>
                      </a:r>
                      <a:r>
                        <a:rPr baseline="0" b="1" dirty="0" sz="3100" lang="en-US" smtClean="0">
                          <a:latin typeface="NikoshBAN" panose="02000000000000000000" pitchFamily="2" charset="0"/>
                          <a:cs typeface="NikoshBAN" panose="02000000000000000000" pitchFamily="2" charset="0"/>
                        </a:rPr>
                        <a:t>- </a:t>
                      </a:r>
                      <a:r>
                        <a:rPr baseline="0" b="1" dirty="0" sz="3100" lang="en-US" err="1" smtClean="0">
                          <a:latin typeface="NikoshBAN" panose="02000000000000000000" pitchFamily="2" charset="0"/>
                          <a:cs typeface="NikoshBAN" panose="02000000000000000000" pitchFamily="2" charset="0"/>
                        </a:rPr>
                        <a:t>দল</a:t>
                      </a:r>
                      <a:r>
                        <a:rPr baseline="0" b="1" dirty="0" sz="3100" lang="en-US" smtClean="0">
                          <a:latin typeface="NikoshBAN" panose="02000000000000000000" pitchFamily="2" charset="0"/>
                          <a:cs typeface="NikoshBAN" panose="02000000000000000000" pitchFamily="2" charset="0"/>
                        </a:rPr>
                        <a:t> </a:t>
                      </a:r>
                      <a:endParaRPr b="1" dirty="0" sz="3100" lang="en-US">
                        <a:latin typeface="NikoshBAN" panose="02000000000000000000" pitchFamily="2" charset="0"/>
                        <a:cs typeface="NikoshBAN" panose="02000000000000000000" pitchFamily="2" charset="0"/>
                      </a:endParaRPr>
                    </a:p>
                  </a:txBody>
                  <a:tcPr marL="68580" marR="68580" marT="34291" marB="34291"/>
                </a:tc>
                <a:tc>
                  <a:txBody>
                    <a:bodyPr/>
                    <a:p>
                      <a:r>
                        <a:rPr b="1" dirty="0" sz="3100" lang="en-US" smtClean="0">
                          <a:latin typeface="NikoshBAN" panose="02000000000000000000" pitchFamily="2" charset="0"/>
                          <a:cs typeface="NikoshBAN" panose="02000000000000000000" pitchFamily="2" charset="0"/>
                        </a:rPr>
                        <a:t>ঘ-</a:t>
                      </a:r>
                      <a:r>
                        <a:rPr b="1" dirty="0" sz="3100" lang="en-US" err="1" smtClean="0">
                          <a:latin typeface="NikoshBAN" panose="02000000000000000000" pitchFamily="2" charset="0"/>
                          <a:cs typeface="NikoshBAN" panose="02000000000000000000" pitchFamily="2" charset="0"/>
                        </a:rPr>
                        <a:t>দল</a:t>
                      </a:r>
                      <a:r>
                        <a:rPr baseline="0" b="1" dirty="0" sz="3100" lang="en-US" smtClean="0">
                          <a:latin typeface="NikoshBAN" panose="02000000000000000000" pitchFamily="2" charset="0"/>
                          <a:cs typeface="NikoshBAN" panose="02000000000000000000" pitchFamily="2" charset="0"/>
                        </a:rPr>
                        <a:t> </a:t>
                      </a:r>
                      <a:endParaRPr b="1" dirty="0" sz="3100" lang="en-US">
                        <a:latin typeface="NikoshBAN" panose="02000000000000000000" pitchFamily="2" charset="0"/>
                        <a:cs typeface="NikoshBAN" panose="02000000000000000000" pitchFamily="2" charset="0"/>
                      </a:endParaRPr>
                    </a:p>
                  </a:txBody>
                  <a:tcPr marL="68580" marR="68580" marT="34291" marB="34291">
                    <a:solidFill>
                      <a:schemeClr val="tx1"/>
                    </a:solidFill>
                  </a:tcPr>
                </a:tc>
              </a:tr>
              <a:tr h="1013462">
                <a:tc>
                  <a:txBody>
                    <a:bodyPr/>
                    <a:p>
                      <a:r>
                        <a:rPr b="1" dirty="0" sz="3100" lang="ar-AE" smtClean="0">
                          <a:latin typeface="NikoshBAN" panose="02000000000000000000" pitchFamily="2" charset="0"/>
                        </a:rPr>
                        <a:t>الفصل الاول</a:t>
                      </a:r>
                      <a:endParaRPr b="1" dirty="0" sz="3100" lang="en-US">
                        <a:latin typeface="NikoshBAN" panose="02000000000000000000" pitchFamily="2" charset="0"/>
                        <a:cs typeface="NikoshBAN" panose="02000000000000000000" pitchFamily="2" charset="0"/>
                      </a:endParaRPr>
                    </a:p>
                  </a:txBody>
                  <a:tcPr marL="68580" marR="68580" marT="34291" marB="34291">
                    <a:solidFill>
                      <a:schemeClr val="accent1">
                        <a:lumMod val="60000"/>
                        <a:lumOff val="40000"/>
                      </a:schemeClr>
                    </a:solidFill>
                  </a:tcPr>
                </a:tc>
                <a:tc>
                  <a:txBody>
                    <a:bodyPr/>
                    <a:p>
                      <a:r>
                        <a:rPr b="1" dirty="0" sz="3100" lang="ar-AE" smtClean="0">
                          <a:latin typeface="NikoshBAN" panose="02000000000000000000" pitchFamily="2" charset="0"/>
                        </a:rPr>
                        <a:t>قال رسول الله صلی الله علیه</a:t>
                      </a:r>
                      <a:endParaRPr b="1" dirty="0" sz="3100" lang="en-US">
                        <a:latin typeface="NikoshBAN" panose="02000000000000000000" pitchFamily="2" charset="0"/>
                        <a:cs typeface="NikoshBAN" panose="02000000000000000000" pitchFamily="2" charset="0"/>
                      </a:endParaRPr>
                    </a:p>
                  </a:txBody>
                  <a:tcPr marL="68580" marR="68580" marT="34291" marB="34291">
                    <a:solidFill>
                      <a:schemeClr val="accent6">
                        <a:lumMod val="60000"/>
                        <a:lumOff val="40000"/>
                      </a:schemeClr>
                    </a:solidFill>
                  </a:tcPr>
                </a:tc>
                <a:tc>
                  <a:txBody>
                    <a:bodyPr/>
                    <a:p>
                      <a:r>
                        <a:rPr b="1" dirty="0" sz="3100" lang="ar-AE" smtClean="0">
                          <a:latin typeface="NikoshBAN" panose="02000000000000000000" pitchFamily="2" charset="0"/>
                        </a:rPr>
                        <a:t>مستلق علی الارض</a:t>
                      </a:r>
                      <a:endParaRPr b="1" dirty="0" sz="3100" lang="en-US">
                        <a:latin typeface="NikoshBAN" panose="02000000000000000000" pitchFamily="2" charset="0"/>
                        <a:cs typeface="NikoshBAN" panose="02000000000000000000" pitchFamily="2" charset="0"/>
                      </a:endParaRPr>
                    </a:p>
                  </a:txBody>
                  <a:tcPr marL="68580" marR="68580" marT="34291" marB="34291"/>
                </a:tc>
              </a:tr>
            </a:tbl>
          </a:graphicData>
        </a:graphic>
      </p:graphicFrame>
      <p:sp>
        <p:nvSpPr>
          <p:cNvPr id="1048619" name="TextBox 3"/>
          <p:cNvSpPr txBox="1"/>
          <p:nvPr/>
        </p:nvSpPr>
        <p:spPr>
          <a:xfrm>
            <a:off x="3314700" y="1257303"/>
            <a:ext cx="2286000" cy="1437640"/>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b="1" dirty="0" sz="4500" lang="en-US" err="1">
                <a:solidFill>
                  <a:srgbClr val="008000"/>
                </a:solidFill>
                <a:latin typeface="NikoshBAN" panose="02000000000000000000" pitchFamily="2" charset="0"/>
                <a:cs typeface="NikoshBAN" panose="02000000000000000000" pitchFamily="2" charset="0"/>
              </a:rPr>
              <a:t>দলীয়</a:t>
            </a:r>
            <a:r>
              <a:rPr b="1" dirty="0" sz="4500" lang="en-US">
                <a:solidFill>
                  <a:srgbClr val="008000"/>
                </a:solidFill>
                <a:latin typeface="NikoshBAN" panose="02000000000000000000" pitchFamily="2" charset="0"/>
                <a:cs typeface="NikoshBAN" panose="02000000000000000000" pitchFamily="2" charset="0"/>
              </a:rPr>
              <a:t> </a:t>
            </a:r>
            <a:r>
              <a:rPr b="1" dirty="0" sz="4500" lang="en-US" err="1">
                <a:solidFill>
                  <a:srgbClr val="008000"/>
                </a:solidFill>
                <a:latin typeface="NikoshBAN" panose="02000000000000000000" pitchFamily="2" charset="0"/>
                <a:cs typeface="NikoshBAN" panose="02000000000000000000" pitchFamily="2" charset="0"/>
              </a:rPr>
              <a:t>কাজ</a:t>
            </a:r>
            <a:r>
              <a:rPr b="1" dirty="0" sz="4500" lang="en-US">
                <a:solidFill>
                  <a:srgbClr val="008000"/>
                </a:solidFill>
                <a:latin typeface="NikoshBAN" panose="02000000000000000000" pitchFamily="2" charset="0"/>
                <a:cs typeface="NikoshBAN" panose="02000000000000000000" pitchFamily="2" charset="0"/>
              </a:rPr>
              <a:t> </a:t>
            </a:r>
            <a:endParaRPr b="1" dirty="0" sz="4500" lang="en-US">
              <a:solidFill>
                <a:srgbClr val="008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590" name="TextBox 1"/>
          <p:cNvSpPr txBox="1"/>
          <p:nvPr/>
        </p:nvSpPr>
        <p:spPr>
          <a:xfrm>
            <a:off x="3371851" y="1257303"/>
            <a:ext cx="2743200" cy="1437640"/>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b="1" dirty="0" sz="4500" lang="en-US" err="1">
                <a:solidFill>
                  <a:srgbClr val="008000"/>
                </a:solidFill>
                <a:latin typeface="NikoshBAN" panose="02000000000000000000" pitchFamily="2" charset="0"/>
                <a:cs typeface="NikoshBAN" panose="02000000000000000000" pitchFamily="2" charset="0"/>
              </a:rPr>
              <a:t>জোড়ায়</a:t>
            </a:r>
            <a:r>
              <a:rPr b="1" dirty="0" sz="4500" lang="en-US">
                <a:solidFill>
                  <a:srgbClr val="008000"/>
                </a:solidFill>
                <a:latin typeface="NikoshBAN" panose="02000000000000000000" pitchFamily="2" charset="0"/>
                <a:cs typeface="NikoshBAN" panose="02000000000000000000" pitchFamily="2" charset="0"/>
              </a:rPr>
              <a:t> </a:t>
            </a:r>
            <a:r>
              <a:rPr b="1" dirty="0" sz="4500" lang="en-US" err="1">
                <a:solidFill>
                  <a:srgbClr val="008000"/>
                </a:solidFill>
                <a:latin typeface="NikoshBAN" panose="02000000000000000000" pitchFamily="2" charset="0"/>
                <a:cs typeface="NikoshBAN" panose="02000000000000000000" pitchFamily="2" charset="0"/>
              </a:rPr>
              <a:t>কাজ</a:t>
            </a:r>
            <a:r>
              <a:rPr b="1" dirty="0" sz="4500" lang="en-US">
                <a:solidFill>
                  <a:srgbClr val="008000"/>
                </a:solidFill>
                <a:latin typeface="NikoshBAN" panose="02000000000000000000" pitchFamily="2" charset="0"/>
                <a:cs typeface="NikoshBAN" panose="02000000000000000000" pitchFamily="2" charset="0"/>
              </a:rPr>
              <a:t> </a:t>
            </a:r>
            <a:endParaRPr b="1" dirty="0" sz="4500" lang="en-US">
              <a:solidFill>
                <a:srgbClr val="008000"/>
              </a:solidFill>
              <a:latin typeface="NikoshBAN" panose="02000000000000000000" pitchFamily="2" charset="0"/>
              <a:cs typeface="NikoshBAN" panose="02000000000000000000" pitchFamily="2" charset="0"/>
            </a:endParaRPr>
          </a:p>
        </p:txBody>
      </p:sp>
      <p:sp>
        <p:nvSpPr>
          <p:cNvPr id="1048591" name="TextBox 2"/>
          <p:cNvSpPr txBox="1"/>
          <p:nvPr/>
        </p:nvSpPr>
        <p:spPr>
          <a:xfrm>
            <a:off x="1474474" y="3331848"/>
            <a:ext cx="6167804" cy="1082040"/>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b="1" dirty="0" sz="3300" lang="en-US" err="1">
                <a:solidFill>
                  <a:srgbClr val="800000"/>
                </a:solidFill>
                <a:latin typeface="NikoshBAN" panose="02000000000000000000" pitchFamily="2" charset="0"/>
                <a:cs typeface="NikoshBAN" panose="02000000000000000000" pitchFamily="2" charset="0"/>
              </a:rPr>
              <a:t>সুন্নত</a:t>
            </a:r>
            <a:r>
              <a:rPr b="1" dirty="0" sz="3300" lang="en-US">
                <a:solidFill>
                  <a:srgbClr val="800000"/>
                </a:solidFill>
                <a:latin typeface="NikoshBAN" panose="02000000000000000000" pitchFamily="2" charset="0"/>
                <a:cs typeface="NikoshBAN" panose="02000000000000000000" pitchFamily="2" charset="0"/>
              </a:rPr>
              <a:t> </a:t>
            </a:r>
            <a:r>
              <a:rPr b="1" dirty="0" sz="3300" lang="en-US" err="1">
                <a:solidFill>
                  <a:srgbClr val="800000"/>
                </a:solidFill>
                <a:latin typeface="NikoshBAN" panose="02000000000000000000" pitchFamily="2" charset="0"/>
                <a:cs typeface="NikoshBAN" panose="02000000000000000000" pitchFamily="2" charset="0"/>
              </a:rPr>
              <a:t>অনুসারে</a:t>
            </a:r>
            <a:r>
              <a:rPr b="1" dirty="0" sz="3300" lang="en-US">
                <a:solidFill>
                  <a:srgbClr val="800000"/>
                </a:solidFill>
                <a:latin typeface="NikoshBAN" panose="02000000000000000000" pitchFamily="2" charset="0"/>
                <a:cs typeface="NikoshBAN" panose="02000000000000000000" pitchFamily="2" charset="0"/>
              </a:rPr>
              <a:t>  </a:t>
            </a:r>
            <a:r>
              <a:rPr b="1" dirty="0" sz="3300" lang="en-US" err="1">
                <a:solidFill>
                  <a:srgbClr val="800000"/>
                </a:solidFill>
                <a:latin typeface="NikoshBAN" panose="02000000000000000000" pitchFamily="2" charset="0"/>
                <a:cs typeface="NikoshBAN" panose="02000000000000000000" pitchFamily="2" charset="0"/>
              </a:rPr>
              <a:t>ঘুমানোর</a:t>
            </a:r>
            <a:r>
              <a:rPr b="1" dirty="0" sz="3300" lang="en-US">
                <a:solidFill>
                  <a:srgbClr val="800000"/>
                </a:solidFill>
                <a:latin typeface="NikoshBAN" panose="02000000000000000000" pitchFamily="2" charset="0"/>
                <a:cs typeface="NikoshBAN" panose="02000000000000000000" pitchFamily="2" charset="0"/>
              </a:rPr>
              <a:t> </a:t>
            </a:r>
            <a:r>
              <a:rPr b="1" dirty="0" sz="3300" lang="en-US" err="1">
                <a:solidFill>
                  <a:srgbClr val="800000"/>
                </a:solidFill>
                <a:latin typeface="NikoshBAN" panose="02000000000000000000" pitchFamily="2" charset="0"/>
                <a:cs typeface="NikoshBAN" panose="02000000000000000000" pitchFamily="2" charset="0"/>
              </a:rPr>
              <a:t>নিয়মগুলি</a:t>
            </a:r>
            <a:r>
              <a:rPr b="1" dirty="0" sz="3300" lang="en-US">
                <a:solidFill>
                  <a:srgbClr val="800000"/>
                </a:solidFill>
                <a:latin typeface="NikoshBAN" panose="02000000000000000000" pitchFamily="2" charset="0"/>
                <a:cs typeface="NikoshBAN" panose="02000000000000000000" pitchFamily="2" charset="0"/>
              </a:rPr>
              <a:t> </a:t>
            </a:r>
            <a:r>
              <a:rPr b="1" dirty="0" sz="3300" lang="en-US" err="1">
                <a:solidFill>
                  <a:srgbClr val="800000"/>
                </a:solidFill>
                <a:latin typeface="NikoshBAN" panose="02000000000000000000" pitchFamily="2" charset="0"/>
                <a:cs typeface="NikoshBAN" panose="02000000000000000000" pitchFamily="2" charset="0"/>
              </a:rPr>
              <a:t>লিখ</a:t>
            </a:r>
            <a:r>
              <a:rPr b="1" dirty="0" sz="3300" lang="en-US">
                <a:solidFill>
                  <a:srgbClr val="800000"/>
                </a:solidFill>
                <a:latin typeface="NikoshBAN" panose="02000000000000000000" pitchFamily="2" charset="0"/>
                <a:cs typeface="NikoshBAN" panose="02000000000000000000" pitchFamily="2" charset="0"/>
              </a:rPr>
              <a:t> ?  </a:t>
            </a:r>
            <a:endParaRPr b="1" dirty="0" sz="3300" lang="en-US">
              <a:solidFill>
                <a:srgbClr val="800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88" name="TextBox 1"/>
          <p:cNvSpPr txBox="1"/>
          <p:nvPr/>
        </p:nvSpPr>
        <p:spPr>
          <a:xfrm>
            <a:off x="3371851" y="1428752"/>
            <a:ext cx="1771651" cy="1437640"/>
          </a:xfrm>
          <a:prstGeom prst="rect"/>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rtlCol="0" wrap="square">
            <a:spAutoFit/>
          </a:bodyPr>
          <a:p>
            <a:r>
              <a:rPr b="1" dirty="0" sz="4500" lang="en-US" err="1">
                <a:solidFill>
                  <a:srgbClr val="008000"/>
                </a:solidFill>
                <a:latin typeface="NikoshBAN" panose="02000000000000000000" pitchFamily="2" charset="0"/>
                <a:cs typeface="NikoshBAN" panose="02000000000000000000" pitchFamily="2" charset="0"/>
              </a:rPr>
              <a:t>মূল্যায়ন</a:t>
            </a:r>
            <a:r>
              <a:rPr b="1" dirty="0" sz="4500" lang="en-US">
                <a:solidFill>
                  <a:srgbClr val="008000"/>
                </a:solidFill>
                <a:latin typeface="NikoshBAN" panose="02000000000000000000" pitchFamily="2" charset="0"/>
                <a:cs typeface="NikoshBAN" panose="02000000000000000000" pitchFamily="2" charset="0"/>
              </a:rPr>
              <a:t> </a:t>
            </a:r>
            <a:endParaRPr b="1" dirty="0" sz="4500" lang="en-US">
              <a:solidFill>
                <a:srgbClr val="008000"/>
              </a:solidFill>
              <a:latin typeface="NikoshBAN" panose="02000000000000000000" pitchFamily="2" charset="0"/>
              <a:cs typeface="NikoshBAN" panose="02000000000000000000" pitchFamily="2" charset="0"/>
            </a:endParaRPr>
          </a:p>
        </p:txBody>
      </p:sp>
      <p:sp>
        <p:nvSpPr>
          <p:cNvPr id="1048589" name="TextBox 4"/>
          <p:cNvSpPr txBox="1"/>
          <p:nvPr/>
        </p:nvSpPr>
        <p:spPr>
          <a:xfrm>
            <a:off x="1600202" y="2857502"/>
            <a:ext cx="6000751" cy="3202940"/>
          </a:xfrm>
          <a:prstGeom prst="rect"/>
        </p:spPr>
        <p:style>
          <a:lnRef idx="2">
            <a:schemeClr val="accent4"/>
          </a:lnRef>
          <a:fillRef idx="1">
            <a:schemeClr val="lt1"/>
          </a:fillRef>
          <a:effectRef idx="0">
            <a:schemeClr val="accent4"/>
          </a:effectRef>
          <a:fontRef idx="minor">
            <a:schemeClr val="dk1"/>
          </a:fontRef>
        </p:style>
        <p:txBody>
          <a:bodyPr rtlCol="0" wrap="square">
            <a:spAutoFit/>
          </a:bodyPr>
          <a:p>
            <a:r>
              <a:rPr dirty="0" sz="3000" lang="en-US">
                <a:solidFill>
                  <a:srgbClr val="FF6600"/>
                </a:solidFill>
                <a:latin typeface="NikoshBAN" panose="02000000000000000000" pitchFamily="2" charset="0"/>
                <a:cs typeface="NikoshBAN" panose="02000000000000000000" pitchFamily="2" charset="0"/>
              </a:rPr>
              <a:t>১/ </a:t>
            </a:r>
            <a:r>
              <a:rPr dirty="0" sz="3000" lang="en-US" err="1">
                <a:solidFill>
                  <a:srgbClr val="FF6600"/>
                </a:solidFill>
                <a:latin typeface="NikoshBAN" panose="02000000000000000000" pitchFamily="2" charset="0"/>
                <a:cs typeface="NikoshBAN" panose="02000000000000000000" pitchFamily="2" charset="0"/>
              </a:rPr>
              <a:t>মুত্তাফিকুন</a:t>
            </a:r>
            <a:r>
              <a:rPr dirty="0" sz="3000" lang="en-US">
                <a:solidFill>
                  <a:srgbClr val="FF6600"/>
                </a:solidFill>
                <a:latin typeface="NikoshBAN" panose="02000000000000000000" pitchFamily="2" charset="0"/>
                <a:cs typeface="NikoshBAN" panose="02000000000000000000" pitchFamily="2" charset="0"/>
              </a:rPr>
              <a:t> হাদিস </a:t>
            </a:r>
            <a:r>
              <a:rPr dirty="0" sz="3000" lang="en-US" err="1">
                <a:solidFill>
                  <a:srgbClr val="FF6600"/>
                </a:solidFill>
                <a:latin typeface="NikoshBAN" panose="02000000000000000000" pitchFamily="2" charset="0"/>
                <a:cs typeface="NikoshBAN" panose="02000000000000000000" pitchFamily="2" charset="0"/>
              </a:rPr>
              <a:t>কাহাকে</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বলে</a:t>
            </a:r>
            <a:r>
              <a:rPr dirty="0" sz="3000" lang="en-US">
                <a:solidFill>
                  <a:srgbClr val="FF6600"/>
                </a:solidFill>
                <a:latin typeface="NikoshBAN" panose="02000000000000000000" pitchFamily="2" charset="0"/>
                <a:cs typeface="NikoshBAN" panose="02000000000000000000" pitchFamily="2" charset="0"/>
              </a:rPr>
              <a:t> </a:t>
            </a:r>
            <a:r>
              <a:rPr dirty="0" sz="3000" lang="en-US" smtClean="0">
                <a:solidFill>
                  <a:srgbClr val="FF6600"/>
                </a:solidFill>
                <a:latin typeface="NikoshBAN" panose="02000000000000000000" pitchFamily="2" charset="0"/>
                <a:cs typeface="NikoshBAN" panose="02000000000000000000" pitchFamily="2" charset="0"/>
              </a:rPr>
              <a:t>?</a:t>
            </a:r>
            <a:endParaRPr dirty="0" sz="3000" lang="en-US" smtClean="0">
              <a:solidFill>
                <a:srgbClr val="FF6600"/>
              </a:solidFill>
              <a:latin typeface="NikoshBAN" panose="02000000000000000000" pitchFamily="2" charset="0"/>
              <a:cs typeface="NikoshBAN" panose="02000000000000000000" pitchFamily="2" charset="0"/>
            </a:endParaRPr>
          </a:p>
          <a:p>
            <a:endParaRPr dirty="0" sz="3000" lang="en-US">
              <a:solidFill>
                <a:srgbClr val="FF6600"/>
              </a:solidFill>
              <a:latin typeface="NikoshBAN" panose="02000000000000000000" pitchFamily="2" charset="0"/>
              <a:cs typeface="NikoshBAN" panose="02000000000000000000" pitchFamily="2" charset="0"/>
            </a:endParaRPr>
          </a:p>
          <a:p>
            <a:r>
              <a:rPr dirty="0" sz="3000" lang="en-US">
                <a:solidFill>
                  <a:srgbClr val="FF6600"/>
                </a:solidFill>
                <a:latin typeface="NikoshBAN" panose="02000000000000000000" pitchFamily="2" charset="0"/>
                <a:cs typeface="NikoshBAN" panose="02000000000000000000" pitchFamily="2" charset="0"/>
              </a:rPr>
              <a:t>২/ </a:t>
            </a:r>
            <a:r>
              <a:rPr dirty="0" sz="3000" lang="en-US" err="1">
                <a:solidFill>
                  <a:srgbClr val="FF6600"/>
                </a:solidFill>
                <a:latin typeface="NikoshBAN" panose="02000000000000000000" pitchFamily="2" charset="0"/>
                <a:cs typeface="NikoshBAN" panose="02000000000000000000" pitchFamily="2" charset="0"/>
              </a:rPr>
              <a:t>হযরত</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আবু</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হুরায়রা</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রাঃ</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কে</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ছিলেন</a:t>
            </a:r>
            <a:r>
              <a:rPr dirty="0" sz="3000" lang="en-US" smtClean="0">
                <a:solidFill>
                  <a:srgbClr val="FF6600"/>
                </a:solidFill>
                <a:latin typeface="NikoshBAN" panose="02000000000000000000" pitchFamily="2" charset="0"/>
                <a:cs typeface="NikoshBAN" panose="02000000000000000000" pitchFamily="2" charset="0"/>
              </a:rPr>
              <a:t>?</a:t>
            </a:r>
            <a:endParaRPr dirty="0" sz="3000" lang="en-US" smtClean="0">
              <a:solidFill>
                <a:srgbClr val="FF6600"/>
              </a:solidFill>
              <a:latin typeface="NikoshBAN" panose="02000000000000000000" pitchFamily="2" charset="0"/>
              <a:cs typeface="NikoshBAN" panose="02000000000000000000" pitchFamily="2" charset="0"/>
            </a:endParaRPr>
          </a:p>
          <a:p>
            <a:endParaRPr dirty="0" sz="3000" lang="en-US">
              <a:solidFill>
                <a:srgbClr val="FF6600"/>
              </a:solidFill>
              <a:latin typeface="NikoshBAN" panose="02000000000000000000" pitchFamily="2" charset="0"/>
              <a:cs typeface="NikoshBAN" panose="02000000000000000000" pitchFamily="2" charset="0"/>
            </a:endParaRPr>
          </a:p>
          <a:p>
            <a:r>
              <a:rPr dirty="0" sz="3000" lang="en-US">
                <a:solidFill>
                  <a:srgbClr val="FF6600"/>
                </a:solidFill>
                <a:latin typeface="NikoshBAN" panose="02000000000000000000" pitchFamily="2" charset="0"/>
                <a:cs typeface="NikoshBAN" panose="02000000000000000000" pitchFamily="2" charset="0"/>
              </a:rPr>
              <a:t>৩/ </a:t>
            </a:r>
            <a:r>
              <a:rPr dirty="0" sz="3000" lang="en-US" err="1">
                <a:solidFill>
                  <a:srgbClr val="FF6600"/>
                </a:solidFill>
                <a:latin typeface="NikoshBAN" panose="02000000000000000000" pitchFamily="2" charset="0"/>
                <a:cs typeface="NikoshBAN" panose="02000000000000000000" pitchFamily="2" charset="0"/>
              </a:rPr>
              <a:t>হযরত</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আব্দুল্লাহ</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ইবনে</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ওমর</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রাঃ</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কে</a:t>
            </a:r>
            <a:r>
              <a:rPr dirty="0" sz="3000" lang="en-US">
                <a:solidFill>
                  <a:srgbClr val="FF6600"/>
                </a:solidFill>
                <a:latin typeface="NikoshBAN" panose="02000000000000000000" pitchFamily="2" charset="0"/>
                <a:cs typeface="NikoshBAN" panose="02000000000000000000" pitchFamily="2" charset="0"/>
              </a:rPr>
              <a:t> </a:t>
            </a:r>
            <a:r>
              <a:rPr dirty="0" sz="3000" lang="en-US" err="1">
                <a:solidFill>
                  <a:srgbClr val="FF6600"/>
                </a:solidFill>
                <a:latin typeface="NikoshBAN" panose="02000000000000000000" pitchFamily="2" charset="0"/>
                <a:cs typeface="NikoshBAN" panose="02000000000000000000" pitchFamily="2" charset="0"/>
              </a:rPr>
              <a:t>ছিলেন</a:t>
            </a:r>
            <a:r>
              <a:rPr dirty="0" sz="3000" lang="en-US">
                <a:solidFill>
                  <a:srgbClr val="FF6600"/>
                </a:solidFill>
                <a:latin typeface="NikoshBAN" panose="02000000000000000000" pitchFamily="2" charset="0"/>
                <a:cs typeface="NikoshBAN" panose="02000000000000000000" pitchFamily="2" charset="0"/>
              </a:rPr>
              <a:t>? </a:t>
            </a:r>
            <a:endParaRPr dirty="0" sz="3000" lang="en-US">
              <a:solidFill>
                <a:srgbClr val="FF66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isContent="1"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pic>
        <p:nvPicPr>
          <p:cNvPr id="2097152" name="Picture 1"/>
          <p:cNvPicPr>
            <a:picLocks noChangeAspect="1"/>
          </p:cNvPicPr>
          <p:nvPr/>
        </p:nvPicPr>
        <p:blipFill>
          <a:blip xmlns:r="http://schemas.openxmlformats.org/officeDocument/2006/relationships" r:embed="rId1"/>
          <a:stretch>
            <a:fillRect/>
          </a:stretch>
        </p:blipFill>
        <p:spPr>
          <a:xfrm>
            <a:off x="1428751" y="1987667"/>
            <a:ext cx="6172200" cy="2514600"/>
          </a:xfrm>
          <a:prstGeom prst="rect"/>
          <a:ln w="228600" cap="sq" cmpd="thickThin">
            <a:solidFill>
              <a:srgbClr val="000000"/>
            </a:solidFill>
            <a:prstDash val="solid"/>
            <a:miter lim="800000"/>
          </a:ln>
          <a:effectLst>
            <a:innerShdw blurRad="76200">
              <a:srgbClr val="000000"/>
            </a:innerShdw>
          </a:effectLst>
        </p:spPr>
      </p:pic>
      <p:sp>
        <p:nvSpPr>
          <p:cNvPr id="1048586" name="TextBox 5"/>
          <p:cNvSpPr txBox="1"/>
          <p:nvPr/>
        </p:nvSpPr>
        <p:spPr>
          <a:xfrm>
            <a:off x="3257551" y="1028704"/>
            <a:ext cx="2228851" cy="1285239"/>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b="1" dirty="0" sz="4051" lang="en-US" err="1">
                <a:solidFill>
                  <a:srgbClr val="92D050"/>
                </a:solidFill>
                <a:latin typeface="NikoshBAN" panose="02000000000000000000" pitchFamily="2" charset="0"/>
                <a:cs typeface="NikoshBAN" panose="02000000000000000000" pitchFamily="2" charset="0"/>
              </a:rPr>
              <a:t>বাড়ির</a:t>
            </a:r>
            <a:r>
              <a:rPr b="1" dirty="0" sz="4051" lang="en-US">
                <a:solidFill>
                  <a:srgbClr val="92D050"/>
                </a:solidFill>
                <a:latin typeface="NikoshBAN" panose="02000000000000000000" pitchFamily="2" charset="0"/>
                <a:cs typeface="NikoshBAN" panose="02000000000000000000" pitchFamily="2" charset="0"/>
              </a:rPr>
              <a:t> </a:t>
            </a:r>
            <a:r>
              <a:rPr b="1" dirty="0" sz="4051" lang="en-US" err="1">
                <a:solidFill>
                  <a:srgbClr val="92D050"/>
                </a:solidFill>
                <a:latin typeface="NikoshBAN" panose="02000000000000000000" pitchFamily="2" charset="0"/>
                <a:cs typeface="NikoshBAN" panose="02000000000000000000" pitchFamily="2" charset="0"/>
              </a:rPr>
              <a:t>কাজ</a:t>
            </a:r>
            <a:r>
              <a:rPr b="1" dirty="0" sz="4051" lang="en-US">
                <a:solidFill>
                  <a:srgbClr val="92D050"/>
                </a:solidFill>
                <a:latin typeface="NikoshBAN" panose="02000000000000000000" pitchFamily="2" charset="0"/>
                <a:cs typeface="NikoshBAN" panose="02000000000000000000" pitchFamily="2" charset="0"/>
              </a:rPr>
              <a:t> </a:t>
            </a:r>
            <a:endParaRPr b="1" dirty="0" sz="4051" lang="en-US">
              <a:solidFill>
                <a:srgbClr val="92D050"/>
              </a:solidFill>
              <a:latin typeface="NikoshBAN" panose="02000000000000000000" pitchFamily="2" charset="0"/>
              <a:cs typeface="NikoshBAN" panose="02000000000000000000" pitchFamily="2" charset="0"/>
            </a:endParaRPr>
          </a:p>
        </p:txBody>
      </p:sp>
      <p:sp>
        <p:nvSpPr>
          <p:cNvPr id="1048587" name="TextBox 6"/>
          <p:cNvSpPr txBox="1"/>
          <p:nvPr/>
        </p:nvSpPr>
        <p:spPr>
          <a:xfrm>
            <a:off x="1200151" y="4914903"/>
            <a:ext cx="6629400" cy="980440"/>
          </a:xfrm>
          <a:prstGeom prst="rect"/>
          <a:solidFill>
            <a:srgbClr val="7030A0"/>
          </a:solidFill>
        </p:spPr>
        <p:style>
          <a:lnRef idx="1">
            <a:schemeClr val="accent4"/>
          </a:lnRef>
          <a:fillRef idx="3">
            <a:schemeClr val="accent4"/>
          </a:fillRef>
          <a:effectRef idx="2">
            <a:schemeClr val="accent4"/>
          </a:effectRef>
          <a:fontRef idx="minor">
            <a:schemeClr val="lt1"/>
          </a:fontRef>
        </p:style>
        <p:txBody>
          <a:bodyPr rtlCol="0" wrap="square">
            <a:spAutoFit/>
          </a:bodyPr>
          <a:p>
            <a:r>
              <a:rPr b="1" dirty="0" sz="3000" lang="en-US" err="1">
                <a:latin typeface="NikoshBAN" panose="02000000000000000000" pitchFamily="2" charset="0"/>
                <a:cs typeface="NikoshBAN" panose="02000000000000000000" pitchFamily="2" charset="0"/>
              </a:rPr>
              <a:t>বসা,চলাফেরা</a:t>
            </a:r>
            <a:r>
              <a:rPr b="1" dirty="0" sz="3000" lang="en-US">
                <a:latin typeface="NikoshBAN" panose="02000000000000000000" pitchFamily="2" charset="0"/>
                <a:cs typeface="NikoshBAN" panose="02000000000000000000" pitchFamily="2" charset="0"/>
              </a:rPr>
              <a:t> ও </a:t>
            </a:r>
            <a:r>
              <a:rPr b="1" dirty="0" sz="3000" lang="en-US" err="1">
                <a:latin typeface="NikoshBAN" panose="02000000000000000000" pitchFamily="2" charset="0"/>
                <a:cs typeface="NikoshBAN" panose="02000000000000000000" pitchFamily="2" charset="0"/>
              </a:rPr>
              <a:t>নিদ্রার</a:t>
            </a:r>
            <a:r>
              <a:rPr b="1" dirty="0" sz="3000" lang="en-US">
                <a:latin typeface="NikoshBAN" panose="02000000000000000000" pitchFamily="2" charset="0"/>
                <a:cs typeface="NikoshBAN" panose="02000000000000000000" pitchFamily="2" charset="0"/>
              </a:rPr>
              <a:t> </a:t>
            </a:r>
            <a:r>
              <a:rPr b="1" dirty="0" sz="3000" lang="en-US" err="1">
                <a:latin typeface="NikoshBAN" panose="02000000000000000000" pitchFamily="2" charset="0"/>
                <a:cs typeface="NikoshBAN" panose="02000000000000000000" pitchFamily="2" charset="0"/>
              </a:rPr>
              <a:t>সুন্নত</a:t>
            </a:r>
            <a:r>
              <a:rPr b="1" dirty="0" sz="3000" lang="en-US">
                <a:latin typeface="NikoshBAN" panose="02000000000000000000" pitchFamily="2" charset="0"/>
                <a:cs typeface="NikoshBAN" panose="02000000000000000000" pitchFamily="2" charset="0"/>
              </a:rPr>
              <a:t> </a:t>
            </a:r>
            <a:r>
              <a:rPr b="1" dirty="0" sz="3000" lang="en-US" err="1">
                <a:latin typeface="NikoshBAN" panose="02000000000000000000" pitchFamily="2" charset="0"/>
                <a:cs typeface="NikoshBAN" panose="02000000000000000000" pitchFamily="2" charset="0"/>
              </a:rPr>
              <a:t>নিয়মগুলো</a:t>
            </a:r>
            <a:r>
              <a:rPr b="1" dirty="0" sz="3000" lang="en-US">
                <a:latin typeface="NikoshBAN" panose="02000000000000000000" pitchFamily="2" charset="0"/>
                <a:cs typeface="NikoshBAN" panose="02000000000000000000" pitchFamily="2" charset="0"/>
              </a:rPr>
              <a:t> </a:t>
            </a:r>
            <a:r>
              <a:rPr b="1" dirty="0" sz="3000" lang="en-US" err="1">
                <a:latin typeface="NikoshBAN" panose="02000000000000000000" pitchFamily="2" charset="0"/>
                <a:cs typeface="NikoshBAN" panose="02000000000000000000" pitchFamily="2" charset="0"/>
              </a:rPr>
              <a:t>লিখে</a:t>
            </a:r>
            <a:r>
              <a:rPr b="1" dirty="0" sz="3000" lang="en-US">
                <a:latin typeface="NikoshBAN" panose="02000000000000000000" pitchFamily="2" charset="0"/>
                <a:cs typeface="NikoshBAN" panose="02000000000000000000" pitchFamily="2" charset="0"/>
              </a:rPr>
              <a:t> </a:t>
            </a:r>
            <a:r>
              <a:rPr b="1" dirty="0" sz="3000" lang="en-US" err="1">
                <a:latin typeface="NikoshBAN" panose="02000000000000000000" pitchFamily="2" charset="0"/>
                <a:cs typeface="NikoshBAN" panose="02000000000000000000" pitchFamily="2" charset="0"/>
              </a:rPr>
              <a:t>আনবে</a:t>
            </a:r>
            <a:r>
              <a:rPr b="1" dirty="0" sz="3000" lang="en-US">
                <a:latin typeface="NikoshBAN" panose="02000000000000000000" pitchFamily="2" charset="0"/>
                <a:cs typeface="NikoshBAN" panose="02000000000000000000" pitchFamily="2" charset="0"/>
              </a:rPr>
              <a:t>।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14:window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84" name="Rectangle 2"/>
          <p:cNvSpPr/>
          <p:nvPr/>
        </p:nvSpPr>
        <p:spPr>
          <a:xfrm>
            <a:off x="3891406" y="3290500"/>
            <a:ext cx="1407758" cy="472440"/>
          </a:xfrm>
          <a:prstGeom prst="rect"/>
        </p:spPr>
        <p:txBody>
          <a:bodyPr wrap="none">
            <a:spAutoFit/>
          </a:bodyPr>
          <a:p>
            <a:r>
              <a:rPr dirty="0" sz="1351" lang="ar-AE"/>
              <a:t>مع السلام ۔فی امان الله</a:t>
            </a:r>
            <a:endParaRPr dirty="0" sz="1351" lang="en-US"/>
          </a:p>
        </p:txBody>
      </p:sp>
      <p:sp>
        <p:nvSpPr>
          <p:cNvPr id="1048585" name="Rectangle 3"/>
          <p:cNvSpPr/>
          <p:nvPr/>
        </p:nvSpPr>
        <p:spPr>
          <a:xfrm>
            <a:off x="2171704" y="4888400"/>
            <a:ext cx="4807726" cy="1539240"/>
          </a:xfrm>
          <a:prstGeom prst="rect"/>
          <a:solidFill>
            <a:schemeClr val="bg2"/>
          </a:solidFill>
        </p:spPr>
        <p:style>
          <a:lnRef idx="2">
            <a:schemeClr val="accent1"/>
          </a:lnRef>
          <a:fillRef idx="1">
            <a:schemeClr val="lt1"/>
          </a:fillRef>
          <a:effectRef idx="0">
            <a:schemeClr val="accent1"/>
          </a:effectRef>
          <a:fontRef idx="minor">
            <a:schemeClr val="dk1"/>
          </a:fontRef>
        </p:style>
        <p:txBody>
          <a:bodyPr wrap="none">
            <a:spAutoFit/>
          </a:bodyPr>
          <a:p>
            <a:r>
              <a:rPr b="1" dirty="0" sz="4951" lang="ar-AE">
                <a:solidFill>
                  <a:srgbClr val="008000"/>
                </a:solidFill>
                <a:latin typeface="Arial" panose="020B0604020202020204" pitchFamily="34" charset="0"/>
                <a:cs typeface="Arial" panose="020B0604020202020204" pitchFamily="34" charset="0"/>
              </a:rPr>
              <a:t>مع السلام ۔فی امان الله</a:t>
            </a:r>
            <a:endParaRPr b="1" dirty="0" sz="4951" lang="en-US">
              <a:solidFill>
                <a:srgbClr val="008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7" name="Title 1"/>
          <p:cNvSpPr>
            <a:spLocks noGrp="1"/>
          </p:cNvSpPr>
          <p:nvPr>
            <p:ph type="title"/>
          </p:nvPr>
        </p:nvSpPr>
        <p:spPr>
          <a:xfrm>
            <a:off x="2457457" y="1257302"/>
            <a:ext cx="3798278" cy="469107"/>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ormAutofit fontScale="90000"/>
          </a:bodyPr>
          <a:p>
            <a:r>
              <a:rPr dirty="0" sz="4500" lang="en-US" err="1">
                <a:latin typeface="NikoshBAN" panose="02000000000000000000" pitchFamily="2" charset="0"/>
                <a:cs typeface="NikoshBAN" panose="02000000000000000000" pitchFamily="2" charset="0"/>
              </a:rPr>
              <a:t>পাঠ</a:t>
            </a:r>
            <a:r>
              <a:rPr dirty="0" sz="4500" lang="en-US">
                <a:latin typeface="NikoshBAN" panose="02000000000000000000" pitchFamily="2" charset="0"/>
                <a:cs typeface="NikoshBAN" panose="02000000000000000000" pitchFamily="2" charset="0"/>
              </a:rPr>
              <a:t> </a:t>
            </a:r>
            <a:r>
              <a:rPr dirty="0" sz="4500" lang="en-US" err="1">
                <a:latin typeface="NikoshBAN" panose="02000000000000000000" pitchFamily="2" charset="0"/>
                <a:cs typeface="NikoshBAN" panose="02000000000000000000" pitchFamily="2" charset="0"/>
              </a:rPr>
              <a:t>শেষে</a:t>
            </a:r>
            <a:r>
              <a:rPr dirty="0" sz="4500" lang="en-US">
                <a:latin typeface="NikoshBAN" panose="02000000000000000000" pitchFamily="2" charset="0"/>
                <a:cs typeface="NikoshBAN" panose="02000000000000000000" pitchFamily="2" charset="0"/>
              </a:rPr>
              <a:t> </a:t>
            </a:r>
            <a:r>
              <a:rPr dirty="0" sz="4500" lang="en-US" err="1">
                <a:latin typeface="NikoshBAN" panose="02000000000000000000" pitchFamily="2" charset="0"/>
                <a:cs typeface="NikoshBAN" panose="02000000000000000000" pitchFamily="2" charset="0"/>
              </a:rPr>
              <a:t>যা</a:t>
            </a:r>
            <a:r>
              <a:rPr dirty="0" sz="4500" lang="en-US">
                <a:latin typeface="NikoshBAN" panose="02000000000000000000" pitchFamily="2" charset="0"/>
                <a:cs typeface="NikoshBAN" panose="02000000000000000000" pitchFamily="2" charset="0"/>
              </a:rPr>
              <a:t> </a:t>
            </a:r>
            <a:r>
              <a:rPr dirty="0" sz="4500" lang="en-US" err="1">
                <a:latin typeface="NikoshBAN" panose="02000000000000000000" pitchFamily="2" charset="0"/>
                <a:cs typeface="NikoshBAN" panose="02000000000000000000" pitchFamily="2" charset="0"/>
              </a:rPr>
              <a:t>জানবে</a:t>
            </a:r>
            <a:endParaRPr dirty="0" sz="4500" lang="en-US">
              <a:latin typeface="NikoshBAN" panose="02000000000000000000" pitchFamily="2" charset="0"/>
              <a:cs typeface="NikoshBAN" panose="02000000000000000000" pitchFamily="2" charset="0"/>
            </a:endParaRPr>
          </a:p>
        </p:txBody>
      </p:sp>
      <p:sp>
        <p:nvSpPr>
          <p:cNvPr id="1048598" name="TextBox 3"/>
          <p:cNvSpPr txBox="1"/>
          <p:nvPr/>
        </p:nvSpPr>
        <p:spPr>
          <a:xfrm>
            <a:off x="1670539" y="2743201"/>
            <a:ext cx="6101863" cy="2758440"/>
          </a:xfrm>
          <a:prstGeom prst="rect"/>
        </p:spPr>
        <p:style>
          <a:lnRef idx="2">
            <a:schemeClr val="accent2"/>
          </a:lnRef>
          <a:fillRef idx="1">
            <a:schemeClr val="lt1"/>
          </a:fillRef>
          <a:effectRef idx="0">
            <a:schemeClr val="accent2"/>
          </a:effectRef>
          <a:fontRef idx="minor">
            <a:schemeClr val="dk1"/>
          </a:fontRef>
        </p:style>
        <p:txBody>
          <a:bodyPr rtlCol="0" wrap="square">
            <a:spAutoFit/>
          </a:bodyPr>
          <a:p>
            <a:r>
              <a:rPr dirty="0" sz="3600" lang="en-US">
                <a:latin typeface="NikoshBAN" panose="02000000000000000000" pitchFamily="2" charset="0"/>
                <a:cs typeface="NikoshBAN" panose="02000000000000000000" pitchFamily="2" charset="0"/>
              </a:rPr>
              <a:t>১/ </a:t>
            </a:r>
            <a:r>
              <a:rPr dirty="0" sz="3600" lang="en-US" err="1">
                <a:latin typeface="NikoshBAN" panose="02000000000000000000" pitchFamily="2" charset="0"/>
                <a:cs typeface="NikoshBAN" panose="02000000000000000000" pitchFamily="2" charset="0"/>
              </a:rPr>
              <a:t>বসার</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সুন্নত</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জানতে</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পারবে</a:t>
            </a:r>
            <a:r>
              <a:rPr dirty="0" sz="3600" lang="en-US">
                <a:latin typeface="NikoshBAN" panose="02000000000000000000" pitchFamily="2" charset="0"/>
                <a:cs typeface="NikoshBAN" panose="02000000000000000000" pitchFamily="2" charset="0"/>
              </a:rPr>
              <a:t>।</a:t>
            </a:r>
          </a:p>
          <a:p>
            <a:r>
              <a:rPr dirty="0" sz="3600" lang="en-US">
                <a:latin typeface="NikoshBAN" panose="02000000000000000000" pitchFamily="2" charset="0"/>
                <a:cs typeface="NikoshBAN" panose="02000000000000000000" pitchFamily="2" charset="0"/>
              </a:rPr>
              <a:t>২/ </a:t>
            </a:r>
            <a:r>
              <a:rPr dirty="0" sz="3600" lang="en-US" err="1">
                <a:latin typeface="NikoshBAN" panose="02000000000000000000" pitchFamily="2" charset="0"/>
                <a:cs typeface="NikoshBAN" panose="02000000000000000000" pitchFamily="2" charset="0"/>
              </a:rPr>
              <a:t>নিদ্রা</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যাওয়ার</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সুন্নত</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জানা</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যাবে</a:t>
            </a:r>
            <a:r>
              <a:rPr dirty="0" sz="3600" lang="en-US">
                <a:latin typeface="NikoshBAN" panose="02000000000000000000" pitchFamily="2" charset="0"/>
                <a:cs typeface="NikoshBAN" panose="02000000000000000000" pitchFamily="2" charset="0"/>
              </a:rPr>
              <a:t>।</a:t>
            </a:r>
          </a:p>
          <a:p>
            <a:r>
              <a:rPr dirty="0" sz="3600" lang="en-US">
                <a:latin typeface="NikoshBAN" panose="02000000000000000000" pitchFamily="2" charset="0"/>
                <a:cs typeface="NikoshBAN" panose="02000000000000000000" pitchFamily="2" charset="0"/>
              </a:rPr>
              <a:t>৩/ </a:t>
            </a:r>
            <a:r>
              <a:rPr dirty="0" sz="3600" lang="en-US" err="1">
                <a:latin typeface="NikoshBAN" panose="02000000000000000000" pitchFamily="2" charset="0"/>
                <a:cs typeface="NikoshBAN" panose="02000000000000000000" pitchFamily="2" charset="0"/>
              </a:rPr>
              <a:t>রাস্তায়</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চলাফেরার</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সুন্নত</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জানতে</a:t>
            </a:r>
            <a:r>
              <a:rPr dirty="0" sz="3600" lang="en-US">
                <a:latin typeface="NikoshBAN" panose="02000000000000000000" pitchFamily="2" charset="0"/>
                <a:cs typeface="NikoshBAN" panose="02000000000000000000" pitchFamily="2" charset="0"/>
              </a:rPr>
              <a:t> </a:t>
            </a:r>
            <a:r>
              <a:rPr dirty="0" sz="3600" lang="en-US" err="1">
                <a:latin typeface="NikoshBAN" panose="02000000000000000000" pitchFamily="2" charset="0"/>
                <a:cs typeface="NikoshBAN" panose="02000000000000000000" pitchFamily="2" charset="0"/>
              </a:rPr>
              <a:t>পারবে</a:t>
            </a:r>
            <a:r>
              <a:rPr dirty="0" sz="3600" lang="en-US">
                <a:latin typeface="NikoshBAN" panose="02000000000000000000" pitchFamily="2" charset="0"/>
                <a:cs typeface="NikoshBAN" panose="02000000000000000000" pitchFamily="2" charset="0"/>
              </a:rPr>
              <a:t>। </a:t>
            </a:r>
          </a:p>
        </p:txBody>
      </p:sp>
      <p:pic>
        <p:nvPicPr>
          <p:cNvPr id="2097155" name="Picture 5"/>
          <p:cNvPicPr>
            <a:picLocks noChangeAspect="1"/>
          </p:cNvPicPr>
          <p:nvPr/>
        </p:nvPicPr>
        <p:blipFill>
          <a:blip xmlns:r="http://schemas.openxmlformats.org/officeDocument/2006/relationships" r:embed="rId1"/>
          <a:stretch>
            <a:fillRect/>
          </a:stretch>
        </p:blipFill>
        <p:spPr>
          <a:xfrm>
            <a:off x="249440" y="286438"/>
            <a:ext cx="8630155" cy="6334700"/>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pic>
        <p:nvPicPr>
          <p:cNvPr id="2097156" name="Picture 3"/>
          <p:cNvPicPr>
            <a:picLocks noChangeAspect="1"/>
          </p:cNvPicPr>
          <p:nvPr/>
        </p:nvPicPr>
        <p:blipFill>
          <a:blip xmlns:r="http://schemas.openxmlformats.org/officeDocument/2006/relationships" r:embed="rId1"/>
          <a:srcRect l="457" r="457"/>
          <a:stretch>
            <a:fillRect/>
          </a:stretch>
        </p:blipFill>
        <p:spPr>
          <a:xfrm>
            <a:off x="5200651" y="2436901"/>
            <a:ext cx="2514600" cy="3179315"/>
          </a:xfrm>
          <a:prstGeom prst="rect"/>
          <a:ln w="228600" cap="sq" cmpd="thickThin">
            <a:solidFill>
              <a:srgbClr val="000000"/>
            </a:solidFill>
            <a:prstDash val="solid"/>
            <a:miter lim="800000"/>
          </a:ln>
          <a:effectLst>
            <a:innerShdw blurRad="76200">
              <a:srgbClr val="000000"/>
            </a:innerShdw>
          </a:effectLst>
        </p:spPr>
      </p:pic>
      <p:sp>
        <p:nvSpPr>
          <p:cNvPr id="1048599" name="TextBox 4"/>
          <p:cNvSpPr txBox="1"/>
          <p:nvPr/>
        </p:nvSpPr>
        <p:spPr>
          <a:xfrm>
            <a:off x="2457451" y="1077941"/>
            <a:ext cx="3143251" cy="1437640"/>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b="1" dirty="0" sz="4500" lang="en-US" err="1">
                <a:solidFill>
                  <a:srgbClr val="008000"/>
                </a:solidFill>
                <a:latin typeface="NikoshBAN" panose="02000000000000000000" pitchFamily="2" charset="0"/>
                <a:cs typeface="NikoshBAN" panose="02000000000000000000" pitchFamily="2" charset="0"/>
              </a:rPr>
              <a:t>শিক্ষক</a:t>
            </a:r>
            <a:r>
              <a:rPr b="1" dirty="0" sz="4500" lang="en-US">
                <a:solidFill>
                  <a:srgbClr val="008000"/>
                </a:solidFill>
                <a:latin typeface="NikoshBAN" panose="02000000000000000000" pitchFamily="2" charset="0"/>
                <a:cs typeface="NikoshBAN" panose="02000000000000000000" pitchFamily="2" charset="0"/>
              </a:rPr>
              <a:t> </a:t>
            </a:r>
            <a:r>
              <a:rPr b="1" dirty="0" sz="4500" lang="en-US" err="1">
                <a:solidFill>
                  <a:srgbClr val="008000"/>
                </a:solidFill>
                <a:latin typeface="NikoshBAN" panose="02000000000000000000" pitchFamily="2" charset="0"/>
                <a:cs typeface="NikoshBAN" panose="02000000000000000000" pitchFamily="2" charset="0"/>
              </a:rPr>
              <a:t>পরিচিতি</a:t>
            </a:r>
            <a:r>
              <a:rPr b="1" dirty="0" sz="4500" lang="en-US">
                <a:solidFill>
                  <a:srgbClr val="008000"/>
                </a:solidFill>
                <a:latin typeface="NikoshBAN" panose="02000000000000000000" pitchFamily="2" charset="0"/>
                <a:cs typeface="NikoshBAN" panose="02000000000000000000" pitchFamily="2" charset="0"/>
              </a:rPr>
              <a:t> </a:t>
            </a:r>
            <a:endParaRPr b="1" dirty="0" sz="4500" lang="en-US">
              <a:solidFill>
                <a:srgbClr val="008000"/>
              </a:solidFill>
              <a:latin typeface="NikoshBAN" panose="02000000000000000000" pitchFamily="2" charset="0"/>
              <a:cs typeface="NikoshBAN" panose="02000000000000000000" pitchFamily="2" charset="0"/>
            </a:endParaRPr>
          </a:p>
        </p:txBody>
      </p:sp>
      <p:sp>
        <p:nvSpPr>
          <p:cNvPr id="1048600" name="TextBox 7"/>
          <p:cNvSpPr txBox="1"/>
          <p:nvPr/>
        </p:nvSpPr>
        <p:spPr>
          <a:xfrm>
            <a:off x="473725" y="2773249"/>
            <a:ext cx="4194678" cy="2250440"/>
          </a:xfrm>
          <a:prstGeom prst="rect"/>
        </p:spPr>
        <p:style>
          <a:lnRef idx="2">
            <a:schemeClr val="accent1"/>
          </a:lnRef>
          <a:fillRef idx="1">
            <a:schemeClr val="lt1"/>
          </a:fillRef>
          <a:effectRef idx="0">
            <a:schemeClr val="accent1"/>
          </a:effectRef>
          <a:fontRef idx="minor">
            <a:schemeClr val="dk1"/>
          </a:fontRef>
        </p:style>
        <p:txBody>
          <a:bodyPr rtlCol="0" wrap="square">
            <a:spAutoFit/>
          </a:bodyPr>
          <a:p>
            <a:r>
              <a:rPr b="1" dirty="0" sz="2100" lang="en-US">
                <a:latin typeface="NikoshBAN" panose="02000000000000000000" pitchFamily="2" charset="0"/>
                <a:cs typeface="NikoshBAN" panose="02000000000000000000" pitchFamily="2" charset="0"/>
              </a:rPr>
              <a:t>  </a:t>
            </a:r>
            <a:r>
              <a:rPr altLang="en-US" b="1" dirty="0" sz="5200" lang="en-US" err="1">
                <a:solidFill>
                  <a:srgbClr val="C00000"/>
                </a:solidFill>
                <a:latin typeface="NikoshBAN" panose="02000000000000000000" pitchFamily="2" charset="0"/>
                <a:cs typeface="NikoshBAN" panose="02000000000000000000" pitchFamily="2" charset="0"/>
              </a:rPr>
              <a:t>আ</a:t>
            </a:r>
            <a:r>
              <a:rPr altLang="en-US" b="1" dirty="0" sz="5200" lang="en-US" err="1">
                <a:solidFill>
                  <a:srgbClr val="C00000"/>
                </a:solidFill>
                <a:latin typeface="NikoshBAN" panose="02000000000000000000" pitchFamily="2" charset="0"/>
                <a:cs typeface="NikoshBAN" panose="02000000000000000000" pitchFamily="2" charset="0"/>
              </a:rPr>
              <a:t>হ</a:t>
            </a:r>
            <a:r>
              <a:rPr altLang="en-US" b="1" dirty="0" sz="5200" lang="en-US" err="1">
                <a:solidFill>
                  <a:srgbClr val="C00000"/>
                </a:solidFill>
                <a:latin typeface="NikoshBAN" panose="02000000000000000000" pitchFamily="2" charset="0"/>
                <a:cs typeface="NikoshBAN" panose="02000000000000000000" pitchFamily="2" charset="0"/>
              </a:rPr>
              <a:t>া</a:t>
            </a:r>
            <a:r>
              <a:rPr altLang="en-US" b="1" dirty="0" sz="5200" lang="en-US" err="1">
                <a:solidFill>
                  <a:srgbClr val="C00000"/>
                </a:solidFill>
                <a:latin typeface="NikoshBAN" panose="02000000000000000000" pitchFamily="2" charset="0"/>
                <a:cs typeface="NikoshBAN" panose="02000000000000000000" pitchFamily="2" charset="0"/>
              </a:rPr>
              <a:t>ম</a:t>
            </a:r>
            <a:r>
              <a:rPr altLang="en-US" b="1" dirty="0" sz="5200" lang="en-US" err="1">
                <a:solidFill>
                  <a:srgbClr val="C00000"/>
                </a:solidFill>
                <a:latin typeface="NikoshBAN" panose="02000000000000000000" pitchFamily="2" charset="0"/>
                <a:cs typeface="NikoshBAN" panose="02000000000000000000" pitchFamily="2" charset="0"/>
              </a:rPr>
              <a:t>্</a:t>
            </a:r>
            <a:r>
              <a:rPr altLang="en-US" b="1" dirty="0" sz="5200" lang="en-US" err="1">
                <a:solidFill>
                  <a:srgbClr val="C00000"/>
                </a:solidFill>
                <a:latin typeface="NikoshBAN" panose="02000000000000000000" pitchFamily="2" charset="0"/>
                <a:cs typeface="NikoshBAN" panose="02000000000000000000" pitchFamily="2" charset="0"/>
              </a:rPr>
              <a:t>ম</a:t>
            </a:r>
            <a:r>
              <a:rPr altLang="en-US" b="1" dirty="0" sz="5200" lang="en-US" err="1">
                <a:solidFill>
                  <a:srgbClr val="C00000"/>
                </a:solidFill>
                <a:latin typeface="NikoshBAN" panose="02000000000000000000" pitchFamily="2" charset="0"/>
                <a:cs typeface="NikoshBAN" panose="02000000000000000000" pitchFamily="2" charset="0"/>
              </a:rPr>
              <a:t>দ</a:t>
            </a:r>
            <a:r>
              <a:rPr altLang="en-US" b="1" dirty="0" sz="5200" lang="en-US" err="1">
                <a:solidFill>
                  <a:srgbClr val="C00000"/>
                </a:solidFill>
                <a:latin typeface="NikoshBAN" panose="02000000000000000000" pitchFamily="2" charset="0"/>
                <a:cs typeface="NikoshBAN" panose="02000000000000000000" pitchFamily="2" charset="0"/>
              </a:rPr>
              <a:t> </a:t>
            </a:r>
            <a:r>
              <a:rPr altLang="en-US" b="1" dirty="0" sz="5200" lang="en-US" err="1">
                <a:solidFill>
                  <a:srgbClr val="C00000"/>
                </a:solidFill>
                <a:latin typeface="NikoshBAN" panose="02000000000000000000" pitchFamily="2" charset="0"/>
                <a:cs typeface="NikoshBAN" panose="02000000000000000000" pitchFamily="2" charset="0"/>
              </a:rPr>
              <a:t>আ</a:t>
            </a:r>
            <a:r>
              <a:rPr altLang="en-US" b="1" dirty="0" sz="5200" lang="en-US" err="1">
                <a:solidFill>
                  <a:srgbClr val="C00000"/>
                </a:solidFill>
                <a:latin typeface="NikoshBAN" panose="02000000000000000000" pitchFamily="2" charset="0"/>
                <a:cs typeface="NikoshBAN" panose="02000000000000000000" pitchFamily="2" charset="0"/>
              </a:rPr>
              <a:t>ল</a:t>
            </a:r>
            <a:r>
              <a:rPr altLang="en-US" b="1" dirty="0" sz="5200" lang="en-US" err="1">
                <a:solidFill>
                  <a:srgbClr val="C00000"/>
                </a:solidFill>
                <a:latin typeface="NikoshBAN" panose="02000000000000000000" pitchFamily="2" charset="0"/>
                <a:cs typeface="NikoshBAN" panose="02000000000000000000" pitchFamily="2" charset="0"/>
              </a:rPr>
              <a:t>ী</a:t>
            </a:r>
            <a:r>
              <a:rPr altLang="en-US" b="1" dirty="0" sz="5200" lang="en-US" err="1">
                <a:solidFill>
                  <a:srgbClr val="C00000"/>
                </a:solidFill>
                <a:latin typeface="NikoshBAN" panose="02000000000000000000" pitchFamily="2" charset="0"/>
                <a:cs typeface="NikoshBAN" panose="02000000000000000000" pitchFamily="2" charset="0"/>
              </a:rPr>
              <a:t> </a:t>
            </a:r>
            <a:r>
              <a:rPr altLang="en-US" b="1" dirty="0" sz="5200" lang="en-US" err="1">
                <a:solidFill>
                  <a:srgbClr val="C00000"/>
                </a:solidFill>
                <a:latin typeface="NikoshBAN" panose="02000000000000000000" pitchFamily="2" charset="0"/>
                <a:cs typeface="NikoshBAN" panose="02000000000000000000" pitchFamily="2" charset="0"/>
              </a:rPr>
              <a:t>ম</a:t>
            </a:r>
            <a:r>
              <a:rPr altLang="en-US" b="1" dirty="0" sz="5200" lang="en-US" err="1">
                <a:solidFill>
                  <a:srgbClr val="C00000"/>
                </a:solidFill>
                <a:latin typeface="NikoshBAN" panose="02000000000000000000" pitchFamily="2" charset="0"/>
                <a:cs typeface="NikoshBAN" panose="02000000000000000000" pitchFamily="2" charset="0"/>
              </a:rPr>
              <a:t>ী</a:t>
            </a:r>
            <a:r>
              <a:rPr altLang="en-US" b="1" dirty="0" sz="5200" lang="en-US" err="1">
                <a:solidFill>
                  <a:srgbClr val="C00000"/>
                </a:solidFill>
                <a:latin typeface="NikoshBAN" panose="02000000000000000000" pitchFamily="2" charset="0"/>
                <a:cs typeface="NikoshBAN" panose="02000000000000000000" pitchFamily="2" charset="0"/>
              </a:rPr>
              <a:t>র</a:t>
            </a:r>
            <a:r>
              <a:rPr altLang="en-US" b="1" dirty="0" sz="2300" lang="en-US" err="1">
                <a:solidFill>
                  <a:srgbClr val="008000"/>
                </a:solidFill>
                <a:latin typeface="NikoshBAN" panose="02000000000000000000" pitchFamily="2" charset="0"/>
                <a:cs typeface="NikoshBAN" panose="02000000000000000000" pitchFamily="2" charset="0"/>
              </a:rPr>
              <a:t>স</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ন</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য়</a:t>
            </a:r>
            <a:r>
              <a:rPr altLang="en-US" b="1" dirty="0" sz="2300" lang="en-US" err="1">
                <a:solidFill>
                  <a:srgbClr val="008000"/>
                </a:solidFill>
                <a:latin typeface="NikoshBAN" panose="02000000000000000000" pitchFamily="2" charset="0"/>
                <a:cs typeface="NikoshBAN" panose="02000000000000000000" pitchFamily="2" charset="0"/>
              </a:rPr>
              <a:t>র</a:t>
            </a:r>
            <a:r>
              <a:rPr altLang="en-US" b="1" dirty="0" sz="2300" lang="en-US" err="1">
                <a:solidFill>
                  <a:srgbClr val="008000"/>
                </a:solidFill>
                <a:latin typeface="NikoshBAN" panose="02000000000000000000" pitchFamily="2" charset="0"/>
                <a:cs typeface="NikoshBAN" panose="02000000000000000000" pitchFamily="2" charset="0"/>
              </a:rPr>
              <a:t> </a:t>
            </a:r>
            <a:r>
              <a:rPr altLang="en-US" b="1" dirty="0" sz="2300" lang="en-US" err="1">
                <a:solidFill>
                  <a:srgbClr val="008000"/>
                </a:solidFill>
                <a:latin typeface="NikoshBAN" panose="02000000000000000000" pitchFamily="2" charset="0"/>
                <a:cs typeface="NikoshBAN" panose="02000000000000000000" pitchFamily="2" charset="0"/>
              </a:rPr>
              <a:t>ম</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ল</a:t>
            </a:r>
            <a:r>
              <a:rPr altLang="en-US" b="1" dirty="0" sz="2300" lang="en-US" err="1">
                <a:solidFill>
                  <a:srgbClr val="008000"/>
                </a:solidFill>
                <a:latin typeface="NikoshBAN" panose="02000000000000000000" pitchFamily="2" charset="0"/>
                <a:cs typeface="NikoshBAN" panose="02000000000000000000" pitchFamily="2" charset="0"/>
              </a:rPr>
              <a:t>ভ</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গ</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ত</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ব</a:t>
            </a:r>
            <a:r>
              <a:rPr altLang="en-US" b="1" dirty="0" sz="2300" lang="en-US" err="1">
                <a:solidFill>
                  <a:srgbClr val="008000"/>
                </a:solidFill>
                <a:latin typeface="NikoshBAN" panose="02000000000000000000" pitchFamily="2" charset="0"/>
                <a:cs typeface="NikoshBAN" panose="02000000000000000000" pitchFamily="2" charset="0"/>
              </a:rPr>
              <a:t>ল</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 </a:t>
            </a:r>
            <a:r>
              <a:rPr altLang="en-US" b="1" dirty="0" sz="2300" lang="en-US" err="1">
                <a:solidFill>
                  <a:srgbClr val="008000"/>
                </a:solidFill>
                <a:latin typeface="NikoshBAN" panose="02000000000000000000" pitchFamily="2" charset="0"/>
                <a:cs typeface="NikoshBAN" panose="02000000000000000000" pitchFamily="2" charset="0"/>
              </a:rPr>
              <a:t>দ</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খ</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ল</a:t>
            </a:r>
            <a:r>
              <a:rPr altLang="en-US" b="1" dirty="0" sz="2300" lang="en-US" err="1">
                <a:solidFill>
                  <a:srgbClr val="008000"/>
                </a:solidFill>
                <a:latin typeface="NikoshBAN" panose="02000000000000000000" pitchFamily="2" charset="0"/>
                <a:cs typeface="NikoshBAN" panose="02000000000000000000" pitchFamily="2" charset="0"/>
              </a:rPr>
              <a:t> </a:t>
            </a:r>
            <a:r>
              <a:rPr altLang="en-US" b="1" dirty="0" sz="2300" lang="en-US" err="1">
                <a:solidFill>
                  <a:srgbClr val="008000"/>
                </a:solidFill>
                <a:latin typeface="NikoshBAN" panose="02000000000000000000" pitchFamily="2" charset="0"/>
                <a:cs typeface="NikoshBAN" panose="02000000000000000000" pitchFamily="2" charset="0"/>
              </a:rPr>
              <a:t>ম</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দ</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র</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স</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চ</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ন</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র</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ঘ</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ট</a:t>
            </a:r>
            <a:r>
              <a:rPr altLang="en-US" b="1" dirty="0" sz="2300" lang="en-US" err="1">
                <a:solidFill>
                  <a:srgbClr val="008000"/>
                </a:solidFill>
                <a:latin typeface="NikoshBAN" panose="02000000000000000000" pitchFamily="2" charset="0"/>
                <a:cs typeface="NikoshBAN" panose="02000000000000000000" pitchFamily="2" charset="0"/>
              </a:rPr>
              <a:t> </a:t>
            </a:r>
            <a:r>
              <a:rPr altLang="en-US" b="1" dirty="0" sz="2300" lang="en-US" err="1">
                <a:solidFill>
                  <a:srgbClr val="008000"/>
                </a:solidFill>
                <a:latin typeface="NikoshBAN" panose="02000000000000000000" pitchFamily="2" charset="0"/>
                <a:cs typeface="NikoshBAN" panose="02000000000000000000" pitchFamily="2" charset="0"/>
              </a:rPr>
              <a:t>হ</a:t>
            </a:r>
            <a:r>
              <a:rPr altLang="en-US" b="1" dirty="0" sz="2300" lang="en-US" err="1">
                <a:solidFill>
                  <a:srgbClr val="008000"/>
                </a:solidFill>
                <a:latin typeface="NikoshBAN" panose="02000000000000000000" pitchFamily="2" charset="0"/>
                <a:cs typeface="NikoshBAN" panose="02000000000000000000" pitchFamily="2" charset="0"/>
              </a:rPr>
              <a:t>ব</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গ</a:t>
            </a:r>
            <a:r>
              <a:rPr altLang="en-US" b="1" dirty="0" sz="2300" lang="en-US" err="1">
                <a:solidFill>
                  <a:srgbClr val="008000"/>
                </a:solidFill>
                <a:latin typeface="NikoshBAN" panose="02000000000000000000" pitchFamily="2" charset="0"/>
                <a:cs typeface="NikoshBAN" panose="02000000000000000000" pitchFamily="2" charset="0"/>
              </a:rPr>
              <a:t>ন</a:t>
            </a:r>
            <a:r>
              <a:rPr altLang="en-US" b="1" dirty="0" sz="2300" lang="en-US" err="1">
                <a:solidFill>
                  <a:srgbClr val="008000"/>
                </a:solidFill>
                <a:latin typeface="NikoshBAN" panose="02000000000000000000" pitchFamily="2" charset="0"/>
                <a:cs typeface="NikoshBAN" panose="02000000000000000000" pitchFamily="2" charset="0"/>
              </a:rPr>
              <a:t>্</a:t>
            </a:r>
            <a:r>
              <a:rPr altLang="en-US" b="1" dirty="0" sz="2300" lang="en-US" err="1">
                <a:solidFill>
                  <a:srgbClr val="008000"/>
                </a:solidFill>
                <a:latin typeface="NikoshBAN" panose="02000000000000000000" pitchFamily="2" charset="0"/>
                <a:cs typeface="NikoshBAN" panose="02000000000000000000" pitchFamily="2" charset="0"/>
              </a:rPr>
              <a:t>জ</a:t>
            </a:r>
            <a:r>
              <a:rPr altLang="en-US" b="1" dirty="0" sz="2300" lang="en-US" err="1">
                <a:solidFill>
                  <a:srgbClr val="008000"/>
                </a:solidFill>
                <a:latin typeface="NikoshBAN" panose="02000000000000000000" pitchFamily="2" charset="0"/>
                <a:cs typeface="NikoshBAN" panose="02000000000000000000" pitchFamily="2" charset="0"/>
              </a:rPr>
              <a:t>।</a:t>
            </a:r>
            <a:endParaRPr altLang="en-US" sz="2300" lang="zh-CN">
              <a:solidFill>
                <a:srgbClr val="008000"/>
              </a:solidFill>
            </a:endParaRPr>
          </a:p>
          <a:p>
            <a:r>
              <a:rPr b="1" dirty="0" lang="en-US"/>
              <a:t> </a:t>
            </a:r>
            <a:endParaRPr altLang="en-US" sz="2350" lang="zh-CN">
              <a:solidFill>
                <a:srgbClr val="0000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01" name="TextBox 1"/>
          <p:cNvSpPr txBox="1"/>
          <p:nvPr/>
        </p:nvSpPr>
        <p:spPr>
          <a:xfrm>
            <a:off x="3095470" y="1085849"/>
            <a:ext cx="2914651" cy="1539240"/>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pPr algn="just"/>
            <a:r>
              <a:rPr dirty="0" sz="4951" lang="en-US" err="1">
                <a:latin typeface="NikoshBAN" panose="02000000000000000000" pitchFamily="2" charset="0"/>
                <a:cs typeface="NikoshBAN" panose="02000000000000000000" pitchFamily="2" charset="0"/>
              </a:rPr>
              <a:t>ছবি</a:t>
            </a:r>
            <a:r>
              <a:rPr dirty="0" sz="4951" lang="en-US">
                <a:latin typeface="NikoshBAN" panose="02000000000000000000" pitchFamily="2" charset="0"/>
                <a:cs typeface="NikoshBAN" panose="02000000000000000000" pitchFamily="2" charset="0"/>
              </a:rPr>
              <a:t> </a:t>
            </a:r>
            <a:r>
              <a:rPr dirty="0" sz="4951" lang="en-US" err="1">
                <a:latin typeface="NikoshBAN" panose="02000000000000000000" pitchFamily="2" charset="0"/>
                <a:cs typeface="NikoshBAN" panose="02000000000000000000" pitchFamily="2" charset="0"/>
              </a:rPr>
              <a:t>দেখে</a:t>
            </a:r>
            <a:r>
              <a:rPr dirty="0" sz="4951" lang="en-US">
                <a:latin typeface="NikoshBAN" panose="02000000000000000000" pitchFamily="2" charset="0"/>
                <a:cs typeface="NikoshBAN" panose="02000000000000000000" pitchFamily="2" charset="0"/>
              </a:rPr>
              <a:t> </a:t>
            </a:r>
            <a:r>
              <a:rPr dirty="0" sz="4951" lang="en-US" err="1">
                <a:latin typeface="NikoshBAN" panose="02000000000000000000" pitchFamily="2" charset="0"/>
                <a:cs typeface="NikoshBAN" panose="02000000000000000000" pitchFamily="2" charset="0"/>
              </a:rPr>
              <a:t>বল</a:t>
            </a:r>
            <a:endParaRPr dirty="0" sz="4951" lang="en-US">
              <a:latin typeface="NikoshBAN" panose="02000000000000000000" pitchFamily="2" charset="0"/>
              <a:cs typeface="NikoshBAN" panose="02000000000000000000" pitchFamily="2" charset="0"/>
            </a:endParaRPr>
          </a:p>
        </p:txBody>
      </p:sp>
      <p:pic>
        <p:nvPicPr>
          <p:cNvPr id="2097157" name="Picture 3"/>
          <p:cNvPicPr>
            <a:picLocks noChangeAspect="1"/>
          </p:cNvPicPr>
          <p:nvPr/>
        </p:nvPicPr>
        <p:blipFill rotWithShape="1">
          <a:blip xmlns:r="http://schemas.openxmlformats.org/officeDocument/2006/relationships" r:embed="rId1"/>
          <a:srcRect b="8934"/>
          <a:stretch>
            <a:fillRect/>
          </a:stretch>
        </p:blipFill>
        <p:spPr>
          <a:xfrm>
            <a:off x="5829304" y="2544116"/>
            <a:ext cx="2048805" cy="3513784"/>
          </a:xfrm>
          <a:prstGeom prst="rect"/>
          <a:solidFill>
            <a:srgbClr val="FFFFFF">
              <a:shade val="85000"/>
            </a:srgbClr>
          </a:solidFill>
          <a:ln w="88900" cap="sq">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2097158" name="Picture 4"/>
          <p:cNvPicPr>
            <a:picLocks noChangeAspect="1"/>
          </p:cNvPicPr>
          <p:nvPr/>
        </p:nvPicPr>
        <p:blipFill>
          <a:blip xmlns:r="http://schemas.openxmlformats.org/officeDocument/2006/relationships" r:embed="rId2"/>
          <a:stretch>
            <a:fillRect/>
          </a:stretch>
        </p:blipFill>
        <p:spPr>
          <a:xfrm>
            <a:off x="800101" y="2727754"/>
            <a:ext cx="2000251" cy="3192986"/>
          </a:xfrm>
          <a:prstGeom prst="rect"/>
          <a:ln w="228600" cap="sq" cmpd="thickThin">
            <a:solidFill>
              <a:srgbClr val="000000"/>
            </a:solidFill>
            <a:prstDash val="solid"/>
            <a:miter lim="800000"/>
          </a:ln>
          <a:effectLst>
            <a:innerShdw blurRad="76200">
              <a:srgbClr val="000000"/>
            </a:innerShdw>
          </a:effectLst>
        </p:spPr>
      </p:pic>
      <p:pic>
        <p:nvPicPr>
          <p:cNvPr id="2097159" name="Picture 7"/>
          <p:cNvPicPr>
            <a:picLocks noChangeAspect="1"/>
          </p:cNvPicPr>
          <p:nvPr/>
        </p:nvPicPr>
        <p:blipFill>
          <a:blip xmlns:r="http://schemas.openxmlformats.org/officeDocument/2006/relationships" r:embed="rId3"/>
          <a:stretch>
            <a:fillRect/>
          </a:stretch>
        </p:blipFill>
        <p:spPr>
          <a:xfrm>
            <a:off x="3513498" y="2544116"/>
            <a:ext cx="2002709" cy="3513784"/>
          </a:xfrm>
          <a:prstGeom prst="rect"/>
        </p:spPr>
      </p:pic>
      <p:pic>
        <p:nvPicPr>
          <p:cNvPr id="2097160" name="Picture 5"/>
          <p:cNvPicPr>
            <a:picLocks noChangeAspect="1"/>
          </p:cNvPicPr>
          <p:nvPr/>
        </p:nvPicPr>
        <p:blipFill>
          <a:blip xmlns:r="http://schemas.openxmlformats.org/officeDocument/2006/relationships" r:embed="rId4"/>
          <a:stretch>
            <a:fillRect/>
          </a:stretch>
        </p:blipFill>
        <p:spPr>
          <a:xfrm>
            <a:off x="319488" y="313155"/>
            <a:ext cx="8494005" cy="6323682"/>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8" presetSubtype="0">
                                  <p:stCondLst>
                                    <p:cond delay="0"/>
                                  </p:stCondLst>
                                  <p:childTnLst>
                                    <p:animRot by="21600000">
                                      <p:cBhvr>
                                        <p:cTn dur="2000" fill="hold" id="6"/>
                                        <p:tgtEl>
                                          <p:spTgt spid="1048601"/>
                                        </p:tgtEl>
                                        <p:attrNameLst>
                                          <p:attrName>r</p:attrName>
                                        </p:attrNameLst>
                                      </p:cBhvr>
                                    </p:animRo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42" presetSubtype="0">
                                  <p:stCondLst>
                                    <p:cond delay="0"/>
                                  </p:stCondLst>
                                  <p:childTnLst>
                                    <p:set>
                                      <p:cBhvr>
                                        <p:cTn dur="1" fill="hold" id="10">
                                          <p:stCondLst>
                                            <p:cond delay="0"/>
                                          </p:stCondLst>
                                        </p:cTn>
                                        <p:tgtEl>
                                          <p:spTgt spid="2097158"/>
                                        </p:tgtEl>
                                        <p:attrNameLst>
                                          <p:attrName>style.visibility</p:attrName>
                                        </p:attrNameLst>
                                      </p:cBhvr>
                                      <p:to>
                                        <p:strVal val="visible"/>
                                      </p:to>
                                    </p:set>
                                    <p:animEffect transition="in" filter="fade">
                                      <p:cBhvr>
                                        <p:cTn dur="1000" id="11"/>
                                        <p:tgtEl>
                                          <p:spTgt spid="2097158"/>
                                        </p:tgtEl>
                                      </p:cBhvr>
                                    </p:animEffect>
                                    <p:anim calcmode="lin" valueType="num">
                                      <p:cBhvr>
                                        <p:cTn dur="1000" fill="hold" id="12"/>
                                        <p:tgtEl>
                                          <p:spTgt spid="2097158"/>
                                        </p:tgtEl>
                                        <p:attrNameLst>
                                          <p:attrName>ppt_x</p:attrName>
                                        </p:attrNameLst>
                                      </p:cBhvr>
                                      <p:tavLst>
                                        <p:tav tm="0">
                                          <p:val>
                                            <p:strVal val="#ppt_x"/>
                                          </p:val>
                                        </p:tav>
                                        <p:tav tm="100000">
                                          <p:val>
                                            <p:strVal val="#ppt_x"/>
                                          </p:val>
                                        </p:tav>
                                      </p:tavLst>
                                    </p:anim>
                                    <p:anim calcmode="lin" valueType="num">
                                      <p:cBhvr>
                                        <p:cTn dur="1000" fill="hold" id="13"/>
                                        <p:tgtEl>
                                          <p:spTgt spid="2097158"/>
                                        </p:tgtEl>
                                        <p:attrNameLst>
                                          <p:attrName>ppt_y</p:attrName>
                                        </p:attrNameLst>
                                      </p:cBhvr>
                                      <p:tavLst>
                                        <p:tav tm="0">
                                          <p:val>
                                            <p:strVal val="#ppt_y+.1"/>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6" presetSubtype="16">
                                  <p:stCondLst>
                                    <p:cond delay="0"/>
                                  </p:stCondLst>
                                  <p:childTnLst>
                                    <p:set>
                                      <p:cBhvr>
                                        <p:cTn dur="1" fill="hold" id="17">
                                          <p:stCondLst>
                                            <p:cond delay="0"/>
                                          </p:stCondLst>
                                        </p:cTn>
                                        <p:tgtEl>
                                          <p:spTgt spid="2097159"/>
                                        </p:tgtEl>
                                        <p:attrNameLst>
                                          <p:attrName>style.visibility</p:attrName>
                                        </p:attrNameLst>
                                      </p:cBhvr>
                                      <p:to>
                                        <p:strVal val="visible"/>
                                      </p:to>
                                    </p:set>
                                    <p:animEffect transition="in" filter="circle(in)">
                                      <p:cBhvr>
                                        <p:cTn dur="2000" id="18"/>
                                        <p:tgtEl>
                                          <p:spTgt spid="2097159"/>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31" presetSubtype="0">
                                  <p:stCondLst>
                                    <p:cond delay="0"/>
                                  </p:stCondLst>
                                  <p:childTnLst>
                                    <p:set>
                                      <p:cBhvr>
                                        <p:cTn dur="1" fill="hold" id="22">
                                          <p:stCondLst>
                                            <p:cond delay="0"/>
                                          </p:stCondLst>
                                        </p:cTn>
                                        <p:tgtEl>
                                          <p:spTgt spid="2097157"/>
                                        </p:tgtEl>
                                        <p:attrNameLst>
                                          <p:attrName>style.visibility</p:attrName>
                                        </p:attrNameLst>
                                      </p:cBhvr>
                                      <p:to>
                                        <p:strVal val="visible"/>
                                      </p:to>
                                    </p:set>
                                    <p:anim calcmode="lin" valueType="num">
                                      <p:cBhvr>
                                        <p:cTn dur="1000" fill="hold" id="23"/>
                                        <p:tgtEl>
                                          <p:spTgt spid="2097157"/>
                                        </p:tgtEl>
                                        <p:attrNameLst>
                                          <p:attrName>ppt_w</p:attrName>
                                        </p:attrNameLst>
                                      </p:cBhvr>
                                      <p:tavLst>
                                        <p:tav tm="0">
                                          <p:val>
                                            <p:fltVal val="0.0"/>
                                          </p:val>
                                        </p:tav>
                                        <p:tav tm="100000">
                                          <p:val>
                                            <p:strVal val="#ppt_w"/>
                                          </p:val>
                                        </p:tav>
                                      </p:tavLst>
                                    </p:anim>
                                    <p:anim calcmode="lin" valueType="num">
                                      <p:cBhvr>
                                        <p:cTn dur="1000" fill="hold" id="24"/>
                                        <p:tgtEl>
                                          <p:spTgt spid="2097157"/>
                                        </p:tgtEl>
                                        <p:attrNameLst>
                                          <p:attrName>ppt_h</p:attrName>
                                        </p:attrNameLst>
                                      </p:cBhvr>
                                      <p:tavLst>
                                        <p:tav tm="0">
                                          <p:val>
                                            <p:fltVal val="0.0"/>
                                          </p:val>
                                        </p:tav>
                                        <p:tav tm="100000">
                                          <p:val>
                                            <p:strVal val="#ppt_h"/>
                                          </p:val>
                                        </p:tav>
                                      </p:tavLst>
                                    </p:anim>
                                    <p:anim calcmode="lin" valueType="num">
                                      <p:cBhvr>
                                        <p:cTn dur="1000" fill="hold" id="25"/>
                                        <p:tgtEl>
                                          <p:spTgt spid="2097157"/>
                                        </p:tgtEl>
                                        <p:attrNameLst>
                                          <p:attrName>style.rotation</p:attrName>
                                        </p:attrNameLst>
                                      </p:cBhvr>
                                      <p:tavLst>
                                        <p:tav tm="0">
                                          <p:val>
                                            <p:fltVal val="90.0"/>
                                          </p:val>
                                        </p:tav>
                                        <p:tav tm="100000">
                                          <p:val>
                                            <p:fltVal val="0.0"/>
                                          </p:val>
                                        </p:tav>
                                      </p:tavLst>
                                    </p:anim>
                                    <p:animEffect transition="in" filter="fade">
                                      <p:cBhvr>
                                        <p:cTn dur="1000" id="26"/>
                                        <p:tgtEl>
                                          <p:spTgt spid="209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pic>
        <p:nvPicPr>
          <p:cNvPr id="2097161" name="Picture 1"/>
          <p:cNvPicPr>
            <a:picLocks noChangeAspect="1"/>
          </p:cNvPicPr>
          <p:nvPr/>
        </p:nvPicPr>
        <p:blipFill>
          <a:blip xmlns:r="http://schemas.openxmlformats.org/officeDocument/2006/relationships" r:embed="rId1"/>
          <a:stretch>
            <a:fillRect/>
          </a:stretch>
        </p:blipFill>
        <p:spPr>
          <a:xfrm>
            <a:off x="443774" y="1851818"/>
            <a:ext cx="7790302" cy="4137322"/>
          </a:xfrm>
          <a:prstGeom prst="rect"/>
        </p:spPr>
        <p:style>
          <a:lnRef idx="2">
            <a:schemeClr val="accent1"/>
          </a:lnRef>
          <a:fillRef idx="1">
            <a:schemeClr val="lt1"/>
          </a:fillRef>
          <a:effectRef idx="0">
            <a:schemeClr val="accent1"/>
          </a:effectRef>
          <a:fontRef idx="minor">
            <a:schemeClr val="dk1"/>
          </a:fontRef>
        </p:style>
      </p:pic>
      <p:sp>
        <p:nvSpPr>
          <p:cNvPr id="1048602" name="TextBox 2"/>
          <p:cNvSpPr txBox="1"/>
          <p:nvPr/>
        </p:nvSpPr>
        <p:spPr>
          <a:xfrm>
            <a:off x="2824450" y="847741"/>
            <a:ext cx="3028951" cy="1437639"/>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b="1" dirty="0" sz="4500" lang="en-US" err="1">
                <a:solidFill>
                  <a:srgbClr val="FF6600"/>
                </a:solidFill>
                <a:latin typeface="NikoshBAN" panose="02000000000000000000" pitchFamily="2" charset="0"/>
                <a:cs typeface="NikoshBAN" panose="02000000000000000000" pitchFamily="2" charset="0"/>
              </a:rPr>
              <a:t>আজকের</a:t>
            </a:r>
            <a:r>
              <a:rPr b="1" dirty="0" sz="4500" lang="en-US">
                <a:solidFill>
                  <a:srgbClr val="FF6600"/>
                </a:solidFill>
                <a:latin typeface="NikoshBAN" panose="02000000000000000000" pitchFamily="2" charset="0"/>
                <a:cs typeface="NikoshBAN" panose="02000000000000000000" pitchFamily="2" charset="0"/>
              </a:rPr>
              <a:t> </a:t>
            </a:r>
            <a:r>
              <a:rPr b="1" dirty="0" sz="4500" lang="en-US" err="1">
                <a:solidFill>
                  <a:srgbClr val="FF6600"/>
                </a:solidFill>
                <a:latin typeface="NikoshBAN" panose="02000000000000000000" pitchFamily="2" charset="0"/>
                <a:cs typeface="NikoshBAN" panose="02000000000000000000" pitchFamily="2" charset="0"/>
              </a:rPr>
              <a:t>পাঠ</a:t>
            </a:r>
            <a:r>
              <a:rPr b="1" dirty="0" sz="4500" lang="en-US">
                <a:solidFill>
                  <a:srgbClr val="FF6600"/>
                </a:solidFill>
                <a:latin typeface="NikoshBAN" panose="02000000000000000000" pitchFamily="2" charset="0"/>
                <a:cs typeface="NikoshBAN" panose="02000000000000000000" pitchFamily="2" charset="0"/>
              </a:rPr>
              <a:t> </a:t>
            </a:r>
            <a:endParaRPr b="1" dirty="0" sz="4500" lang="en-US">
              <a:solidFill>
                <a:srgbClr val="FF66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3" name="TextBox 1"/>
          <p:cNvSpPr txBox="1"/>
          <p:nvPr/>
        </p:nvSpPr>
        <p:spPr>
          <a:xfrm>
            <a:off x="708661" y="1109899"/>
            <a:ext cx="3040379" cy="1437640"/>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dirty="0" sz="4500" lang="en-US" err="1">
                <a:solidFill>
                  <a:srgbClr val="6600CC"/>
                </a:solidFill>
                <a:latin typeface="NikoshBAN" panose="02000000000000000000" pitchFamily="2" charset="0"/>
                <a:cs typeface="NikoshBAN" panose="02000000000000000000" pitchFamily="2" charset="0"/>
              </a:rPr>
              <a:t>পাঠ</a:t>
            </a:r>
            <a:r>
              <a:rPr dirty="0" sz="4500" lang="en-US">
                <a:solidFill>
                  <a:srgbClr val="6600CC"/>
                </a:solidFill>
                <a:latin typeface="NikoshBAN" panose="02000000000000000000" pitchFamily="2" charset="0"/>
                <a:cs typeface="NikoshBAN" panose="02000000000000000000" pitchFamily="2" charset="0"/>
              </a:rPr>
              <a:t> </a:t>
            </a:r>
            <a:r>
              <a:rPr dirty="0" sz="4500" lang="en-US" err="1">
                <a:solidFill>
                  <a:srgbClr val="6600CC"/>
                </a:solidFill>
                <a:latin typeface="NikoshBAN" panose="02000000000000000000" pitchFamily="2" charset="0"/>
                <a:cs typeface="NikoshBAN" panose="02000000000000000000" pitchFamily="2" charset="0"/>
              </a:rPr>
              <a:t>পরিচিতি</a:t>
            </a:r>
            <a:endParaRPr dirty="0" sz="4500" lang="en-US">
              <a:solidFill>
                <a:srgbClr val="6600CC"/>
              </a:solidFill>
              <a:latin typeface="NikoshBAN" panose="02000000000000000000" pitchFamily="2" charset="0"/>
              <a:cs typeface="NikoshBAN" panose="02000000000000000000" pitchFamily="2" charset="0"/>
            </a:endParaRPr>
          </a:p>
        </p:txBody>
      </p:sp>
      <p:sp>
        <p:nvSpPr>
          <p:cNvPr id="1048604" name="TextBox 2"/>
          <p:cNvSpPr txBox="1"/>
          <p:nvPr/>
        </p:nvSpPr>
        <p:spPr>
          <a:xfrm>
            <a:off x="434342" y="2743200"/>
            <a:ext cx="3886200" cy="3202940"/>
          </a:xfrm>
          <a:prstGeom prst="rect"/>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b="1" dirty="0" sz="3000" lang="en-US" err="1">
                <a:solidFill>
                  <a:srgbClr val="7030A0"/>
                </a:solidFill>
                <a:latin typeface="NikoshBAN" panose="02000000000000000000" pitchFamily="2" charset="0"/>
                <a:cs typeface="NikoshBAN" panose="02000000000000000000" pitchFamily="2" charset="0"/>
              </a:rPr>
              <a:t>দাখিল</a:t>
            </a:r>
            <a:r>
              <a:rPr b="1" dirty="0" sz="3000" lang="en-US">
                <a:solidFill>
                  <a:srgbClr val="7030A0"/>
                </a:solidFill>
                <a:latin typeface="NikoshBAN" panose="02000000000000000000" pitchFamily="2" charset="0"/>
                <a:cs typeface="NikoshBAN" panose="02000000000000000000" pitchFamily="2" charset="0"/>
              </a:rPr>
              <a:t> ৯ম-১০ম </a:t>
            </a:r>
            <a:r>
              <a:rPr b="1" dirty="0" sz="3000" lang="en-US" err="1">
                <a:solidFill>
                  <a:srgbClr val="7030A0"/>
                </a:solidFill>
                <a:latin typeface="NikoshBAN" panose="02000000000000000000" pitchFamily="2" charset="0"/>
                <a:cs typeface="NikoshBAN" panose="02000000000000000000" pitchFamily="2" charset="0"/>
              </a:rPr>
              <a:t>শ্রেণি</a:t>
            </a:r>
            <a:endParaRPr b="1" dirty="0" sz="3000" lang="en-US">
              <a:solidFill>
                <a:srgbClr val="7030A0"/>
              </a:solidFill>
              <a:latin typeface="NikoshBAN" panose="02000000000000000000" pitchFamily="2" charset="0"/>
              <a:cs typeface="NikoshBAN" panose="02000000000000000000" pitchFamily="2" charset="0"/>
            </a:endParaRPr>
          </a:p>
          <a:p>
            <a:r>
              <a:rPr dirty="0" sz="3000" lang="en-US" err="1">
                <a:solidFill>
                  <a:srgbClr val="7030A0"/>
                </a:solidFill>
                <a:latin typeface="NikoshBAN" panose="02000000000000000000" pitchFamily="2" charset="0"/>
                <a:cs typeface="NikoshBAN" panose="02000000000000000000" pitchFamily="2" charset="0"/>
              </a:rPr>
              <a:t>বিষয়</a:t>
            </a:r>
            <a:r>
              <a:rPr dirty="0" sz="3000" lang="en-US">
                <a:solidFill>
                  <a:srgbClr val="7030A0"/>
                </a:solidFill>
                <a:latin typeface="NikoshBAN" panose="02000000000000000000" pitchFamily="2" charset="0"/>
                <a:cs typeface="NikoshBAN" panose="02000000000000000000" pitchFamily="2" charset="0"/>
              </a:rPr>
              <a:t>- </a:t>
            </a:r>
            <a:r>
              <a:rPr dirty="0" sz="3000" lang="en-US" err="1">
                <a:solidFill>
                  <a:srgbClr val="7030A0"/>
                </a:solidFill>
                <a:latin typeface="NikoshBAN" panose="02000000000000000000" pitchFamily="2" charset="0"/>
                <a:cs typeface="NikoshBAN" panose="02000000000000000000" pitchFamily="2" charset="0"/>
              </a:rPr>
              <a:t>মিশকাতুল</a:t>
            </a:r>
            <a:r>
              <a:rPr dirty="0" sz="3000" lang="en-US">
                <a:solidFill>
                  <a:srgbClr val="7030A0"/>
                </a:solidFill>
                <a:latin typeface="NikoshBAN" panose="02000000000000000000" pitchFamily="2" charset="0"/>
                <a:cs typeface="NikoshBAN" panose="02000000000000000000" pitchFamily="2" charset="0"/>
              </a:rPr>
              <a:t> </a:t>
            </a:r>
            <a:r>
              <a:rPr dirty="0" sz="3000" lang="en-US" err="1">
                <a:solidFill>
                  <a:srgbClr val="7030A0"/>
                </a:solidFill>
                <a:latin typeface="NikoshBAN" panose="02000000000000000000" pitchFamily="2" charset="0"/>
                <a:cs typeface="NikoshBAN" panose="02000000000000000000" pitchFamily="2" charset="0"/>
              </a:rPr>
              <a:t>মাসাবীহ</a:t>
            </a:r>
            <a:endParaRPr dirty="0" sz="3000" lang="en-US">
              <a:solidFill>
                <a:srgbClr val="7030A0"/>
              </a:solidFill>
              <a:latin typeface="NikoshBAN" panose="02000000000000000000" pitchFamily="2" charset="0"/>
              <a:cs typeface="NikoshBAN" panose="02000000000000000000" pitchFamily="2" charset="0"/>
            </a:endParaRPr>
          </a:p>
          <a:p>
            <a:r>
              <a:rPr b="1" dirty="0" sz="3000" lang="ar-AE">
                <a:solidFill>
                  <a:srgbClr val="7030A0"/>
                </a:solidFill>
                <a:latin typeface="Arial" panose="020B0604020202020204" pitchFamily="34" charset="0"/>
                <a:cs typeface="Arial" panose="020B0604020202020204" pitchFamily="34" charset="0"/>
              </a:rPr>
              <a:t>باب الجلوس والنوم والمشی</a:t>
            </a:r>
            <a:r>
              <a:rPr b="1" dirty="0" sz="3000" lang="en-US">
                <a:solidFill>
                  <a:srgbClr val="7030A0"/>
                </a:solidFill>
                <a:latin typeface="Arial" panose="020B0604020202020204" pitchFamily="34" charset="0"/>
                <a:cs typeface="Arial" panose="020B0604020202020204" pitchFamily="34" charset="0"/>
              </a:rPr>
              <a:t>  </a:t>
            </a:r>
            <a:endParaRPr b="1" dirty="0" sz="3000" lang="en-US">
              <a:solidFill>
                <a:srgbClr val="7030A0"/>
              </a:solidFill>
              <a:latin typeface="Arial" panose="020B0604020202020204" pitchFamily="34" charset="0"/>
              <a:cs typeface="Arial" panose="020B0604020202020204" pitchFamily="34" charset="0"/>
            </a:endParaRPr>
          </a:p>
          <a:p>
            <a:r>
              <a:rPr b="1" dirty="0" sz="3000" lang="en-US" err="1">
                <a:solidFill>
                  <a:srgbClr val="7030A0"/>
                </a:solidFill>
                <a:latin typeface="NikoshBAN" panose="02000000000000000000" pitchFamily="2" charset="0"/>
                <a:cs typeface="NikoshBAN" panose="02000000000000000000" pitchFamily="2" charset="0"/>
              </a:rPr>
              <a:t>প্রথম</a:t>
            </a:r>
            <a:r>
              <a:rPr b="1" dirty="0" sz="3000" lang="en-US">
                <a:solidFill>
                  <a:srgbClr val="7030A0"/>
                </a:solidFill>
                <a:latin typeface="NikoshBAN" panose="02000000000000000000" pitchFamily="2" charset="0"/>
                <a:cs typeface="NikoshBAN" panose="02000000000000000000" pitchFamily="2" charset="0"/>
              </a:rPr>
              <a:t> </a:t>
            </a:r>
            <a:r>
              <a:rPr b="1" dirty="0" sz="3000" lang="en-US" err="1">
                <a:solidFill>
                  <a:srgbClr val="7030A0"/>
                </a:solidFill>
                <a:latin typeface="NikoshBAN" panose="02000000000000000000" pitchFamily="2" charset="0"/>
                <a:cs typeface="NikoshBAN" panose="02000000000000000000" pitchFamily="2" charset="0"/>
              </a:rPr>
              <a:t>অধ্যায়</a:t>
            </a:r>
            <a:endParaRPr b="1" dirty="0" sz="3000" lang="en-US">
              <a:solidFill>
                <a:srgbClr val="7030A0"/>
              </a:solidFill>
              <a:latin typeface="NikoshBAN" panose="02000000000000000000" pitchFamily="2" charset="0"/>
              <a:cs typeface="NikoshBAN" panose="02000000000000000000" pitchFamily="2" charset="0"/>
            </a:endParaRPr>
          </a:p>
          <a:p>
            <a:r>
              <a:rPr dirty="0" sz="3000" lang="en-US">
                <a:solidFill>
                  <a:srgbClr val="7030A0"/>
                </a:solidFill>
                <a:latin typeface="NikoshBAN" panose="02000000000000000000" pitchFamily="2" charset="0"/>
                <a:cs typeface="NikoshBAN" panose="02000000000000000000" pitchFamily="2" charset="0"/>
              </a:rPr>
              <a:t>হাদিস </a:t>
            </a:r>
            <a:r>
              <a:rPr dirty="0" sz="3000" lang="en-US" err="1">
                <a:solidFill>
                  <a:srgbClr val="7030A0"/>
                </a:solidFill>
                <a:latin typeface="NikoshBAN" panose="02000000000000000000" pitchFamily="2" charset="0"/>
                <a:cs typeface="NikoshBAN" panose="02000000000000000000" pitchFamily="2" charset="0"/>
              </a:rPr>
              <a:t>নং</a:t>
            </a:r>
            <a:r>
              <a:rPr dirty="0" sz="3000" lang="en-US">
                <a:solidFill>
                  <a:srgbClr val="7030A0"/>
                </a:solidFill>
                <a:latin typeface="NikoshBAN" panose="02000000000000000000" pitchFamily="2" charset="0"/>
                <a:cs typeface="NikoshBAN" panose="02000000000000000000" pitchFamily="2" charset="0"/>
              </a:rPr>
              <a:t> ৪৫০০/৮০ </a:t>
            </a:r>
            <a:r>
              <a:rPr dirty="0" sz="3000" lang="en-US" err="1">
                <a:solidFill>
                  <a:srgbClr val="7030A0"/>
                </a:solidFill>
                <a:latin typeface="NikoshBAN" panose="02000000000000000000" pitchFamily="2" charset="0"/>
                <a:cs typeface="NikoshBAN" panose="02000000000000000000" pitchFamily="2" charset="0"/>
              </a:rPr>
              <a:t>থেকে</a:t>
            </a:r>
            <a:r>
              <a:rPr dirty="0" sz="3000" lang="en-US">
                <a:solidFill>
                  <a:srgbClr val="7030A0"/>
                </a:solidFill>
                <a:latin typeface="NikoshBAN" panose="02000000000000000000" pitchFamily="2" charset="0"/>
                <a:cs typeface="NikoshBAN" panose="02000000000000000000" pitchFamily="2" charset="0"/>
              </a:rPr>
              <a:t> ৪৫০৪/৮৪</a:t>
            </a:r>
            <a:endParaRPr dirty="0" sz="3000" lang="en-US">
              <a:solidFill>
                <a:srgbClr val="7030A0"/>
              </a:solidFill>
              <a:latin typeface="NikoshBAN" panose="02000000000000000000" pitchFamily="2" charset="0"/>
              <a:cs typeface="NikoshBAN" panose="02000000000000000000" pitchFamily="2" charset="0"/>
            </a:endParaRPr>
          </a:p>
        </p:txBody>
      </p:sp>
      <p:pic>
        <p:nvPicPr>
          <p:cNvPr id="2097162" name="Picture 3"/>
          <p:cNvPicPr>
            <a:picLocks noChangeAspect="1"/>
          </p:cNvPicPr>
          <p:nvPr/>
        </p:nvPicPr>
        <p:blipFill>
          <a:blip xmlns:r="http://schemas.openxmlformats.org/officeDocument/2006/relationships" r:embed="rId1"/>
          <a:stretch>
            <a:fillRect/>
          </a:stretch>
        </p:blipFill>
        <p:spPr>
          <a:xfrm>
            <a:off x="5040631" y="1894729"/>
            <a:ext cx="2388872" cy="3831701"/>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05" name="TextBox 1"/>
          <p:cNvSpPr txBox="1"/>
          <p:nvPr/>
        </p:nvSpPr>
        <p:spPr>
          <a:xfrm>
            <a:off x="2114551" y="1200155"/>
            <a:ext cx="5314951" cy="1285240"/>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dirty="0" sz="4051" lang="en-US" err="1">
                <a:solidFill>
                  <a:srgbClr val="008000"/>
                </a:solidFill>
                <a:latin typeface="NikoshBAN" panose="02000000000000000000" pitchFamily="2" charset="0"/>
                <a:cs typeface="NikoshBAN" panose="02000000000000000000" pitchFamily="2" charset="0"/>
              </a:rPr>
              <a:t>আজকের</a:t>
            </a:r>
            <a:r>
              <a:rPr dirty="0" sz="4051" lang="en-US">
                <a:solidFill>
                  <a:srgbClr val="008000"/>
                </a:solidFill>
                <a:latin typeface="NikoshBAN" panose="02000000000000000000" pitchFamily="2" charset="0"/>
                <a:cs typeface="NikoshBAN" panose="02000000000000000000" pitchFamily="2" charset="0"/>
              </a:rPr>
              <a:t> </a:t>
            </a:r>
            <a:r>
              <a:rPr dirty="0" sz="4051" lang="en-US" err="1">
                <a:solidFill>
                  <a:srgbClr val="008000"/>
                </a:solidFill>
                <a:latin typeface="NikoshBAN" panose="02000000000000000000" pitchFamily="2" charset="0"/>
                <a:cs typeface="NikoshBAN" panose="02000000000000000000" pitchFamily="2" charset="0"/>
              </a:rPr>
              <a:t>আলোচ্য</a:t>
            </a:r>
            <a:r>
              <a:rPr dirty="0" sz="4051" lang="en-US">
                <a:solidFill>
                  <a:srgbClr val="008000"/>
                </a:solidFill>
                <a:latin typeface="NikoshBAN" panose="02000000000000000000" pitchFamily="2" charset="0"/>
                <a:cs typeface="NikoshBAN" panose="02000000000000000000" pitchFamily="2" charset="0"/>
              </a:rPr>
              <a:t> হাদিস </a:t>
            </a:r>
            <a:r>
              <a:rPr dirty="0" sz="4051" lang="en-US" err="1">
                <a:solidFill>
                  <a:srgbClr val="008000"/>
                </a:solidFill>
                <a:latin typeface="NikoshBAN" panose="02000000000000000000" pitchFamily="2" charset="0"/>
                <a:cs typeface="NikoshBAN" panose="02000000000000000000" pitchFamily="2" charset="0"/>
              </a:rPr>
              <a:t>সমূহ</a:t>
            </a:r>
            <a:endParaRPr dirty="0" sz="4051" lang="en-US">
              <a:solidFill>
                <a:srgbClr val="008000"/>
              </a:solidFill>
              <a:latin typeface="NikoshBAN" panose="02000000000000000000" pitchFamily="2" charset="0"/>
              <a:cs typeface="NikoshBAN" panose="02000000000000000000" pitchFamily="2" charset="0"/>
            </a:endParaRPr>
          </a:p>
        </p:txBody>
      </p:sp>
      <p:sp>
        <p:nvSpPr>
          <p:cNvPr id="1048606" name="TextBox 3"/>
          <p:cNvSpPr txBox="1"/>
          <p:nvPr/>
        </p:nvSpPr>
        <p:spPr>
          <a:xfrm>
            <a:off x="1971674" y="4641503"/>
            <a:ext cx="5200651" cy="1310639"/>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dirty="0" sz="2700" lang="en-US">
                <a:solidFill>
                  <a:srgbClr val="00B0F0"/>
                </a:solidFill>
                <a:latin typeface="NikoshBAN" panose="02000000000000000000" pitchFamily="2" charset="0"/>
                <a:cs typeface="NikoshBAN" panose="02000000000000000000" pitchFamily="2" charset="0"/>
              </a:rPr>
              <a:t>  </a:t>
            </a:r>
            <a:r>
              <a:rPr b="1" dirty="0" sz="2700" i="1" lang="en-US">
                <a:solidFill>
                  <a:srgbClr val="00B0F0"/>
                </a:solidFill>
                <a:latin typeface="NikoshBAN" panose="02000000000000000000" pitchFamily="2" charset="0"/>
                <a:cs typeface="NikoshBAN" panose="02000000000000000000" pitchFamily="2" charset="0"/>
              </a:rPr>
              <a:t>হাদিস </a:t>
            </a:r>
            <a:r>
              <a:rPr b="1" dirty="0" sz="2700" i="1" lang="en-US" err="1">
                <a:solidFill>
                  <a:srgbClr val="00B0F0"/>
                </a:solidFill>
                <a:latin typeface="NikoshBAN" panose="02000000000000000000" pitchFamily="2" charset="0"/>
                <a:cs typeface="NikoshBAN" panose="02000000000000000000" pitchFamily="2" charset="0"/>
              </a:rPr>
              <a:t>নং</a:t>
            </a:r>
            <a:r>
              <a:rPr b="1" dirty="0" sz="2700" i="1" lang="en-US">
                <a:solidFill>
                  <a:srgbClr val="00B0F0"/>
                </a:solidFill>
                <a:latin typeface="NikoshBAN" panose="02000000000000000000" pitchFamily="2" charset="0"/>
                <a:cs typeface="NikoshBAN" panose="02000000000000000000" pitchFamily="2" charset="0"/>
              </a:rPr>
              <a:t> -৪৫০০/৮০ </a:t>
            </a:r>
            <a:r>
              <a:rPr b="1" dirty="0" sz="2700" i="1" lang="en-US" err="1">
                <a:solidFill>
                  <a:srgbClr val="00B0F0"/>
                </a:solidFill>
                <a:latin typeface="NikoshBAN" panose="02000000000000000000" pitchFamily="2" charset="0"/>
                <a:cs typeface="NikoshBAN" panose="02000000000000000000" pitchFamily="2" charset="0"/>
              </a:rPr>
              <a:t>হতে</a:t>
            </a:r>
            <a:r>
              <a:rPr b="1" dirty="0" sz="2700" i="1" lang="en-US">
                <a:solidFill>
                  <a:srgbClr val="00B0F0"/>
                </a:solidFill>
                <a:latin typeface="NikoshBAN" panose="02000000000000000000" pitchFamily="2" charset="0"/>
                <a:cs typeface="NikoshBAN" panose="02000000000000000000" pitchFamily="2" charset="0"/>
              </a:rPr>
              <a:t> ৪৫০৪/৮৪    </a:t>
            </a:r>
            <a:endParaRPr b="1" dirty="0" sz="2700" i="1" lang="en-US">
              <a:solidFill>
                <a:srgbClr val="00B0F0"/>
              </a:solidFill>
              <a:latin typeface="NikoshBAN" panose="02000000000000000000" pitchFamily="2" charset="0"/>
              <a:cs typeface="NikoshBAN" panose="02000000000000000000" pitchFamily="2" charset="0"/>
            </a:endParaRPr>
          </a:p>
          <a:p>
            <a:r>
              <a:rPr b="1" dirty="0" sz="2700" i="1" lang="en-US">
                <a:solidFill>
                  <a:srgbClr val="00B0F0"/>
                </a:solidFill>
                <a:latin typeface="NikoshBAN" panose="02000000000000000000" pitchFamily="2" charset="0"/>
                <a:cs typeface="NikoshBAN" panose="02000000000000000000" pitchFamily="2" charset="0"/>
              </a:rPr>
              <a:t>          </a:t>
            </a:r>
            <a:r>
              <a:rPr b="1" dirty="0" sz="2700" i="1" lang="ar-AE">
                <a:solidFill>
                  <a:srgbClr val="00B0F0"/>
                </a:solidFill>
                <a:latin typeface="NikoshBAN" panose="02000000000000000000" pitchFamily="2" charset="0"/>
              </a:rPr>
              <a:t>باب الجلوس والنوم والمشی</a:t>
            </a:r>
            <a:endParaRPr b="1" dirty="0" sz="2700" i="1" lang="en-US">
              <a:solidFill>
                <a:srgbClr val="00B0F0"/>
              </a:solidFill>
              <a:latin typeface="NikoshBAN" panose="02000000000000000000" pitchFamily="2" charset="0"/>
              <a:cs typeface="NikoshBAN" panose="02000000000000000000" pitchFamily="2" charset="0"/>
            </a:endParaRPr>
          </a:p>
        </p:txBody>
      </p:sp>
      <p:sp>
        <p:nvSpPr>
          <p:cNvPr id="1048607" name="TextBox 4"/>
          <p:cNvSpPr txBox="1"/>
          <p:nvPr/>
        </p:nvSpPr>
        <p:spPr>
          <a:xfrm>
            <a:off x="2628901" y="2289821"/>
            <a:ext cx="3543300" cy="2072640"/>
          </a:xfrm>
          <a:prstGeom prst="rect"/>
          <a:solidFill>
            <a:schemeClr val="bg2"/>
          </a:solidFill>
        </p:spPr>
        <p:style>
          <a:lnRef idx="2">
            <a:schemeClr val="accent1"/>
          </a:lnRef>
          <a:fillRef idx="1">
            <a:schemeClr val="lt1"/>
          </a:fillRef>
          <a:effectRef idx="0">
            <a:schemeClr val="accent1"/>
          </a:effectRef>
          <a:fontRef idx="minor">
            <a:schemeClr val="dk1"/>
          </a:fontRef>
        </p:style>
        <p:txBody>
          <a:bodyPr rtlCol="0" wrap="square">
            <a:spAutoFit/>
          </a:bodyPr>
          <a:p>
            <a:r>
              <a:rPr b="1" dirty="0" sz="3300" lang="en-US" err="1">
                <a:solidFill>
                  <a:srgbClr val="002060"/>
                </a:solidFill>
                <a:latin typeface="NikoshBAN" panose="02000000000000000000" pitchFamily="2" charset="0"/>
                <a:cs typeface="NikoshBAN" panose="02000000000000000000" pitchFamily="2" charset="0"/>
              </a:rPr>
              <a:t>চল,মূল</a:t>
            </a:r>
            <a:r>
              <a:rPr b="1" dirty="0" sz="3300" lang="en-US">
                <a:solidFill>
                  <a:srgbClr val="002060"/>
                </a:solidFill>
                <a:latin typeface="NikoshBAN" panose="02000000000000000000" pitchFamily="2" charset="0"/>
                <a:cs typeface="NikoshBAN" panose="02000000000000000000" pitchFamily="2" charset="0"/>
              </a:rPr>
              <a:t> </a:t>
            </a:r>
            <a:r>
              <a:rPr b="1" dirty="0" sz="3300" lang="en-US" err="1">
                <a:solidFill>
                  <a:srgbClr val="002060"/>
                </a:solidFill>
                <a:latin typeface="NikoshBAN" panose="02000000000000000000" pitchFamily="2" charset="0"/>
                <a:cs typeface="NikoshBAN" panose="02000000000000000000" pitchFamily="2" charset="0"/>
              </a:rPr>
              <a:t>কিতাব</a:t>
            </a:r>
            <a:r>
              <a:rPr b="1" dirty="0" sz="3300" lang="en-US">
                <a:solidFill>
                  <a:srgbClr val="002060"/>
                </a:solidFill>
                <a:latin typeface="NikoshBAN" panose="02000000000000000000" pitchFamily="2" charset="0"/>
                <a:cs typeface="NikoshBAN" panose="02000000000000000000" pitchFamily="2" charset="0"/>
              </a:rPr>
              <a:t> </a:t>
            </a:r>
            <a:r>
              <a:rPr b="1" dirty="0" sz="3300" lang="en-US" err="1">
                <a:solidFill>
                  <a:srgbClr val="002060"/>
                </a:solidFill>
                <a:latin typeface="NikoshBAN" panose="02000000000000000000" pitchFamily="2" charset="0"/>
                <a:cs typeface="NikoshBAN" panose="02000000000000000000" pitchFamily="2" charset="0"/>
              </a:rPr>
              <a:t>খোলে</a:t>
            </a:r>
            <a:endParaRPr b="1" dirty="0" sz="3300" lang="en-US">
              <a:solidFill>
                <a:srgbClr val="002060"/>
              </a:solidFill>
              <a:latin typeface="NikoshBAN" panose="02000000000000000000" pitchFamily="2" charset="0"/>
              <a:cs typeface="NikoshBAN" panose="02000000000000000000" pitchFamily="2" charset="0"/>
            </a:endParaRPr>
          </a:p>
          <a:p>
            <a:r>
              <a:rPr b="1" dirty="0" sz="3300" lang="en-US">
                <a:solidFill>
                  <a:srgbClr val="002060"/>
                </a:solidFill>
                <a:latin typeface="NikoshBAN" panose="02000000000000000000" pitchFamily="2" charset="0"/>
                <a:cs typeface="NikoshBAN" panose="02000000000000000000" pitchFamily="2" charset="0"/>
              </a:rPr>
              <a:t> </a:t>
            </a:r>
            <a:r>
              <a:rPr b="1" dirty="0" sz="3300" lang="en-US" err="1">
                <a:solidFill>
                  <a:srgbClr val="002060"/>
                </a:solidFill>
                <a:latin typeface="NikoshBAN" panose="02000000000000000000" pitchFamily="2" charset="0"/>
                <a:cs typeface="NikoshBAN" panose="02000000000000000000" pitchFamily="2" charset="0"/>
              </a:rPr>
              <a:t>নিচের</a:t>
            </a:r>
            <a:r>
              <a:rPr b="1" dirty="0" sz="3300" lang="en-US">
                <a:solidFill>
                  <a:srgbClr val="002060"/>
                </a:solidFill>
                <a:latin typeface="NikoshBAN" panose="02000000000000000000" pitchFamily="2" charset="0"/>
                <a:cs typeface="NikoshBAN" panose="02000000000000000000" pitchFamily="2" charset="0"/>
              </a:rPr>
              <a:t> হাদিস </a:t>
            </a:r>
            <a:r>
              <a:rPr b="1" dirty="0" sz="3300" lang="en-US" err="1">
                <a:solidFill>
                  <a:srgbClr val="002060"/>
                </a:solidFill>
                <a:latin typeface="NikoshBAN" panose="02000000000000000000" pitchFamily="2" charset="0"/>
                <a:cs typeface="NikoshBAN" panose="02000000000000000000" pitchFamily="2" charset="0"/>
              </a:rPr>
              <a:t>সমূহ</a:t>
            </a:r>
            <a:r>
              <a:rPr b="1" dirty="0" sz="3300" lang="en-US">
                <a:solidFill>
                  <a:srgbClr val="002060"/>
                </a:solidFill>
                <a:latin typeface="NikoshBAN" panose="02000000000000000000" pitchFamily="2" charset="0"/>
                <a:cs typeface="NikoshBAN" panose="02000000000000000000" pitchFamily="2" charset="0"/>
              </a:rPr>
              <a:t> </a:t>
            </a:r>
            <a:r>
              <a:rPr b="1" dirty="0" sz="3300" lang="en-US" err="1">
                <a:solidFill>
                  <a:srgbClr val="002060"/>
                </a:solidFill>
                <a:latin typeface="NikoshBAN" panose="02000000000000000000" pitchFamily="2" charset="0"/>
                <a:cs typeface="NikoshBAN" panose="02000000000000000000" pitchFamily="2" charset="0"/>
              </a:rPr>
              <a:t>পড়ি</a:t>
            </a:r>
            <a:r>
              <a:rPr b="1" dirty="0" sz="3300" lang="en-US">
                <a:solidFill>
                  <a:srgbClr val="002060"/>
                </a:solidFill>
                <a:latin typeface="NikoshBAN" panose="02000000000000000000" pitchFamily="2" charset="0"/>
                <a:cs typeface="NikoshBAN" panose="02000000000000000000" pitchFamily="2" charset="0"/>
              </a:rPr>
              <a:t> </a:t>
            </a:r>
            <a:endParaRPr b="1" dirty="0" sz="3300" lang="en-US">
              <a:solidFill>
                <a:srgbClr val="00206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8" name="Rectangle 1"/>
          <p:cNvSpPr/>
          <p:nvPr/>
        </p:nvSpPr>
        <p:spPr>
          <a:xfrm>
            <a:off x="857252" y="1533139"/>
            <a:ext cx="5143500" cy="300210"/>
          </a:xfrm>
          <a:prstGeom prst="rect"/>
        </p:spPr>
        <p:txBody>
          <a:bodyPr wrap="square">
            <a:spAutoFit/>
          </a:bodyPr>
          <a:p>
            <a:r>
              <a:rPr dirty="0" sz="1351" lang="as-IN">
                <a:solidFill>
                  <a:srgbClr val="1D1D1D"/>
                </a:solidFill>
                <a:latin typeface="SolaimanLipi"/>
              </a:rPr>
              <a:t> </a:t>
            </a:r>
            <a:endParaRPr dirty="0" sz="1500" lang="en-US"/>
          </a:p>
        </p:txBody>
      </p:sp>
      <p:pic>
        <p:nvPicPr>
          <p:cNvPr id="2097163" name="Picture 2"/>
          <p:cNvPicPr>
            <a:picLocks noChangeAspect="1"/>
          </p:cNvPicPr>
          <p:nvPr/>
        </p:nvPicPr>
        <p:blipFill>
          <a:blip xmlns:r="http://schemas.openxmlformats.org/officeDocument/2006/relationships" r:embed="rId1"/>
          <a:stretch>
            <a:fillRect/>
          </a:stretch>
        </p:blipFill>
        <p:spPr>
          <a:xfrm>
            <a:off x="5227505" y="530656"/>
            <a:ext cx="3508871" cy="2102375"/>
          </a:xfrm>
          <a:prstGeom prst="rect"/>
        </p:spPr>
      </p:pic>
      <p:sp>
        <p:nvSpPr>
          <p:cNvPr id="1048609" name="Rectangle 3"/>
          <p:cNvSpPr/>
          <p:nvPr/>
        </p:nvSpPr>
        <p:spPr>
          <a:xfrm>
            <a:off x="312810" y="2710185"/>
            <a:ext cx="8544752" cy="4358640"/>
          </a:xfrm>
          <a:prstGeom prst="rect"/>
        </p:spPr>
        <p:style>
          <a:lnRef idx="2">
            <a:schemeClr val="accent1"/>
          </a:lnRef>
          <a:fillRef idx="1">
            <a:schemeClr val="lt1"/>
          </a:fillRef>
          <a:effectRef idx="0">
            <a:schemeClr val="accent1"/>
          </a:effectRef>
          <a:fontRef idx="minor">
            <a:schemeClr val="dk1"/>
          </a:fontRef>
        </p:style>
        <p:txBody>
          <a:bodyPr wrap="square">
            <a:spAutoFit/>
          </a:bodyPr>
          <a:p>
            <a:r>
              <a:rPr dirty="0" sz="2400" lang="as-IN">
                <a:solidFill>
                  <a:srgbClr val="008000"/>
                </a:solidFill>
                <a:latin typeface="NikoshBAN" panose="02000000000000000000" pitchFamily="2" charset="0"/>
                <a:cs typeface="NikoshBAN" panose="02000000000000000000" pitchFamily="2" charset="0"/>
              </a:rPr>
              <a:t>খাওয়ার সময় হেলান দিয়ে বা টেক লাগিয়ে বসব না স্বাভাবিকভাবে বসে খাব; হেলান দিয়ে বা টেক লাগিয়ে নয়। এটি খাওয়ার একটি আদব। আবু জুহাইফা রা. থেকে বর্ণিত তিনি বলেন, নবীজী সাল্লাল্লাহু আলাইহি ওয়াসাল্লাম বলেছেন- </a:t>
            </a:r>
            <a:r>
              <a:rPr dirty="0" sz="2400" lang="ar-AE">
                <a:solidFill>
                  <a:srgbClr val="008000"/>
                </a:solidFill>
                <a:latin typeface="NikoshBAN" panose="02000000000000000000" pitchFamily="2" charset="0"/>
              </a:rPr>
              <a:t>لاَ آكُلُ مُتّكِئًا </a:t>
            </a:r>
            <a:r>
              <a:rPr dirty="0" sz="2400" lang="as-IN">
                <a:solidFill>
                  <a:srgbClr val="008000"/>
                </a:solidFill>
                <a:latin typeface="NikoshBAN" panose="02000000000000000000" pitchFamily="2" charset="0"/>
                <a:cs typeface="NikoshBAN" panose="02000000000000000000" pitchFamily="2" charset="0"/>
              </a:rPr>
              <a:t>আমি টেক লাগিয়ে বা হেলান দিয়ে বসে খাই না। -সহীহ বুখারী, হাদীস ৫৩৯৮</a:t>
            </a:r>
            <a:endParaRPr dirty="0" sz="2400" lang="en-US">
              <a:solidFill>
                <a:srgbClr val="008000"/>
              </a:solidFill>
              <a:latin typeface="NikoshBAN" panose="02000000000000000000" pitchFamily="2" charset="0"/>
              <a:cs typeface="NikoshBAN" panose="02000000000000000000" pitchFamily="2" charset="0"/>
            </a:endParaRPr>
          </a:p>
          <a:p>
            <a:r>
              <a:rPr dirty="0" sz="2400" lang="as-IN">
                <a:solidFill>
                  <a:srgbClr val="008000"/>
                </a:solidFill>
                <a:latin typeface="NikoshBAN" panose="02000000000000000000" pitchFamily="2" charset="0"/>
                <a:cs typeface="NikoshBAN" panose="02000000000000000000" pitchFamily="2" charset="0"/>
              </a:rPr>
              <a:t>বিছানায় দস্তরখানা বিছায়ে খাওয়া সুন্নত। হেলান দিয়ে, নগ্ন মাথা, হাতের উপর ভার দিয়ে, জুতা পায়ে বা শুয়ে শুয়ে খানা খাবে না।  </a:t>
            </a:r>
            <a:endParaRPr dirty="0" sz="2400" lang="as-IN">
              <a:solidFill>
                <a:srgbClr val="008000"/>
              </a:solidFill>
              <a:latin typeface="NikoshBAN" panose="02000000000000000000" pitchFamily="2" charset="0"/>
              <a:cs typeface="NikoshBAN" panose="02000000000000000000" pitchFamily="2" charset="0"/>
            </a:endParaRPr>
          </a:p>
          <a:p>
            <a:r>
              <a:rPr dirty="0" sz="2400" lang="as-IN">
                <a:solidFill>
                  <a:srgbClr val="008000"/>
                </a:solidFill>
                <a:latin typeface="NikoshBAN" panose="02000000000000000000" pitchFamily="2" charset="0"/>
                <a:cs typeface="NikoshBAN" panose="02000000000000000000" pitchFamily="2" charset="0"/>
              </a:rPr>
              <a:t>হাদিস শরীফ</a:t>
            </a:r>
            <a:endParaRPr dirty="0" sz="2400" lang="ar-AE">
              <a:solidFill>
                <a:srgbClr val="008000"/>
              </a:solidFill>
              <a:latin typeface="NikoshBAN" panose="02000000000000000000" pitchFamily="2" charset="0"/>
            </a:endParaRPr>
          </a:p>
          <a:p>
            <a:r>
              <a:rPr dirty="0" sz="2400" lang="as-IN">
                <a:solidFill>
                  <a:srgbClr val="008000"/>
                </a:solidFill>
                <a:latin typeface="NikoshBAN" panose="02000000000000000000" pitchFamily="2" charset="0"/>
                <a:cs typeface="NikoshBAN" panose="02000000000000000000" pitchFamily="2" charset="0"/>
              </a:rPr>
              <a:t>হযরত আবদুল্লাহ ইবনে উমার রা: থেকে বর্ণিত তিনি বলেন, রাসূল সা বলেছেন তোমাদের কেউ যেন কখনো বাম হাতে খাবার না খাই ও বাম হাত দিয়ে কোনো কিছু পান না করে। কেননা শয়তানই বাম হাতে পানাহার করে। সহীহ</a:t>
            </a:r>
            <a:r>
              <a:rPr dirty="0" sz="2000" lang="as-IN">
                <a:solidFill>
                  <a:srgbClr val="008000"/>
                </a:solidFill>
                <a:latin typeface="NikoshBAN" panose="02000000000000000000" pitchFamily="2" charset="0"/>
                <a:cs typeface="NikoshBAN" panose="02000000000000000000" pitchFamily="2" charset="0"/>
              </a:rPr>
              <a:t> মুসলিম॥ </a:t>
            </a:r>
            <a:endParaRPr dirty="0" sz="2000" lang="en-US">
              <a:solidFill>
                <a:srgbClr val="008000"/>
              </a:solidFill>
              <a:latin typeface="NikoshBAN" panose="02000000000000000000" pitchFamily="2" charset="0"/>
              <a:cs typeface="NikoshBAN" panose="02000000000000000000" pitchFamily="2" charset="0"/>
            </a:endParaRPr>
          </a:p>
        </p:txBody>
      </p:sp>
      <p:sp>
        <p:nvSpPr>
          <p:cNvPr id="1048610" name="TextBox 4"/>
          <p:cNvSpPr txBox="1"/>
          <p:nvPr/>
        </p:nvSpPr>
        <p:spPr>
          <a:xfrm>
            <a:off x="1999151" y="748309"/>
            <a:ext cx="2173899" cy="1437640"/>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b="1" dirty="0" sz="4500" lang="en-US" err="1">
                <a:solidFill>
                  <a:srgbClr val="800000"/>
                </a:solidFill>
                <a:latin typeface="NikoshBAN" panose="02000000000000000000" pitchFamily="2" charset="0"/>
                <a:cs typeface="NikoshBAN" panose="02000000000000000000" pitchFamily="2" charset="0"/>
              </a:rPr>
              <a:t>সুন্নতি</a:t>
            </a:r>
            <a:r>
              <a:rPr b="1" dirty="0" sz="4500" lang="en-US">
                <a:solidFill>
                  <a:srgbClr val="800000"/>
                </a:solidFill>
                <a:latin typeface="NikoshBAN" panose="02000000000000000000" pitchFamily="2" charset="0"/>
                <a:cs typeface="NikoshBAN" panose="02000000000000000000" pitchFamily="2" charset="0"/>
              </a:rPr>
              <a:t> </a:t>
            </a:r>
            <a:r>
              <a:rPr b="1" dirty="0" sz="4500" lang="en-US" err="1">
                <a:solidFill>
                  <a:srgbClr val="800000"/>
                </a:solidFill>
                <a:latin typeface="NikoshBAN" panose="02000000000000000000" pitchFamily="2" charset="0"/>
                <a:cs typeface="NikoshBAN" panose="02000000000000000000" pitchFamily="2" charset="0"/>
              </a:rPr>
              <a:t>বসা</a:t>
            </a:r>
            <a:r>
              <a:rPr b="1" dirty="0" sz="4500" lang="en-US">
                <a:solidFill>
                  <a:srgbClr val="800000"/>
                </a:solidFill>
                <a:latin typeface="NikoshBAN" panose="02000000000000000000" pitchFamily="2" charset="0"/>
                <a:cs typeface="NikoshBAN" panose="02000000000000000000" pitchFamily="2" charset="0"/>
              </a:rPr>
              <a:t> </a:t>
            </a:r>
            <a:endParaRPr b="1" dirty="0" sz="4500" lang="en-US">
              <a:solidFill>
                <a:srgbClr val="800000"/>
              </a:solidFill>
              <a:latin typeface="NikoshBAN" panose="02000000000000000000" pitchFamily="2" charset="0"/>
              <a:cs typeface="NikoshBAN" panose="02000000000000000000" pitchFamily="2" charset="0"/>
            </a:endParaRP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4" name="Picture 2"/>
          <p:cNvPicPr>
            <a:picLocks noChangeAspect="1"/>
          </p:cNvPicPr>
          <p:nvPr/>
        </p:nvPicPr>
        <p:blipFill>
          <a:blip xmlns:r="http://schemas.openxmlformats.org/officeDocument/2006/relationships" r:embed="rId1"/>
          <a:stretch>
            <a:fillRect/>
          </a:stretch>
        </p:blipFill>
        <p:spPr>
          <a:xfrm>
            <a:off x="5122843" y="562113"/>
            <a:ext cx="3459297" cy="1850834"/>
          </a:xfrm>
          <a:prstGeom prst="rect"/>
          <a:ln w="228600" cap="sq" cmpd="thickThin">
            <a:solidFill>
              <a:srgbClr val="000000"/>
            </a:solidFill>
            <a:prstDash val="solid"/>
            <a:miter lim="800000"/>
          </a:ln>
          <a:effectLst>
            <a:innerShdw blurRad="76200">
              <a:srgbClr val="000000"/>
            </a:innerShdw>
          </a:effectLst>
        </p:spPr>
      </p:pic>
      <p:sp>
        <p:nvSpPr>
          <p:cNvPr id="1048611" name="Rectangle 3"/>
          <p:cNvSpPr/>
          <p:nvPr/>
        </p:nvSpPr>
        <p:spPr>
          <a:xfrm>
            <a:off x="795626" y="2322603"/>
            <a:ext cx="8103593" cy="4663439"/>
          </a:xfrm>
          <a:prstGeom prst="rect"/>
        </p:spPr>
        <p:style>
          <a:lnRef idx="2">
            <a:schemeClr val="accent1"/>
          </a:lnRef>
          <a:fillRef idx="1">
            <a:schemeClr val="lt1"/>
          </a:fillRef>
          <a:effectRef idx="0">
            <a:schemeClr val="accent1"/>
          </a:effectRef>
          <a:fontRef idx="minor">
            <a:schemeClr val="dk1"/>
          </a:fontRef>
        </p:style>
        <p:txBody>
          <a:bodyPr wrap="square">
            <a:spAutoFit/>
          </a:bodyPr>
          <a:p>
            <a:r>
              <a:rPr dirty="0" sz="2000" lang="as-IN">
                <a:solidFill>
                  <a:srgbClr val="008000"/>
                </a:solidFill>
                <a:latin typeface="NikoshBAN" panose="02000000000000000000" pitchFamily="2" charset="0"/>
                <a:cs typeface="NikoshBAN" panose="02000000000000000000" pitchFamily="2" charset="0"/>
              </a:rPr>
              <a:t>হাদিসে বর্ণিত ঘুমানোর আগে যে-সব সুন্নাত রয়েছে, তা হলো- ১. ভালোভাবে বিছানা ঝেড়ে নেয়া। ২. ঘরের দরজা আল্লাহর নামে বন্ধ করে ঘুমানো। ৩. ঘুমের সময় ঘুমের দোয়া পাঠ করা। হাদিসে বর্ণিত ঘুমের দোয়া হলো, ‘আল্লাহুম্মা বিসমিকা ওয়া আহইয়া।’ অর্থাৎ, হে আল্লাহ আপনার নামে আমরা মৃত্যুবরণ করি আবার আপনার নামেই জীবিত হই। কেননা, ঘুমকে বলা হয় মৃত্যুর ভাই । মানুষ যখন ঘুমে যায়, তখন তার রুহ আসমানে উঠিয়ে নেয়া হয়। এরপর আমুতু তার জাগরণের পূর্বে রুহ আবার তার দেহে ফিরিয়ে দেয়া হয়। (বুখারি) ৪. ডান কাত হয়ে শোয়া। অর্থাৎ ঘুমের শুরুটা যেনো ডান কাতে হয়। এরপর ঘুমের ঘোরে অন্য যে কোনোভাবে ঘুমালেও সুন্নাত পরিপন্থী হবে না। ৫. অপবিত্র অবস্থায় ঘুমাতে হলে শরীরের বাহ্যিক অপবিত্রতা ধুয়ে অযু করে ঘুমানো । ৬. নগ্ন হয়ে না ঘুমানো । (বুখারি) ৭. একান্ত প্রয়োজন না হলে উপুড় হয়ে না ঘুমানো সুন্নাত । ৮. ঘুমানোর সময় আগুন জ্বালানো বাতি নিভিয়ে ঘুমানো । (তিরমিযি) ৯. ঘুম ঘোরে দুঃস্বপ্ন দেখলে পার্শ্ব পরিবর্তন করে শোয়া । ১০. দুঃস্বপ্ন দেখলে বাম দিকে তিনবার থুথু ছিটানো এবং দোয়া করা, ‘হে আল্লাহ আমি তোমার নিকট দুঃস্বপ্ন ও শয়তান থেকে পানাহ চাই ।’ এভাবে তিনবার বলা </a:t>
            </a:r>
            <a:endParaRPr dirty="0" sz="2000" lang="en-US">
              <a:solidFill>
                <a:srgbClr val="008000"/>
              </a:solidFill>
              <a:latin typeface="NikoshBAN" panose="02000000000000000000" pitchFamily="2" charset="0"/>
              <a:cs typeface="NikoshBAN" panose="02000000000000000000" pitchFamily="2" charset="0"/>
            </a:endParaRPr>
          </a:p>
        </p:txBody>
      </p:sp>
      <p:sp>
        <p:nvSpPr>
          <p:cNvPr id="1048612" name="TextBox 5"/>
          <p:cNvSpPr txBox="1"/>
          <p:nvPr/>
        </p:nvSpPr>
        <p:spPr>
          <a:xfrm>
            <a:off x="385592" y="1164364"/>
            <a:ext cx="4461830" cy="1158240"/>
          </a:xfrm>
          <a:prstGeom prst="rect"/>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wrap="square">
            <a:spAutoFit/>
          </a:bodyPr>
          <a:p>
            <a:r>
              <a:rPr b="1" dirty="0" sz="3600" lang="en-US" err="1" smtClean="0">
                <a:solidFill>
                  <a:srgbClr val="0070C0"/>
                </a:solidFill>
                <a:latin typeface="NikoshBAN" panose="02000000000000000000" pitchFamily="2" charset="0"/>
                <a:cs typeface="NikoshBAN" panose="02000000000000000000" pitchFamily="2" charset="0"/>
              </a:rPr>
              <a:t>সুন্নত</a:t>
            </a:r>
            <a:r>
              <a:rPr b="1" dirty="0" sz="3600" lang="en-US" smtClean="0">
                <a:solidFill>
                  <a:srgbClr val="0070C0"/>
                </a:solidFill>
                <a:latin typeface="NikoshBAN" panose="02000000000000000000" pitchFamily="2" charset="0"/>
                <a:cs typeface="NikoshBAN" panose="02000000000000000000" pitchFamily="2" charset="0"/>
              </a:rPr>
              <a:t> </a:t>
            </a:r>
            <a:r>
              <a:rPr b="1" dirty="0" sz="3600" lang="en-US" err="1" smtClean="0">
                <a:solidFill>
                  <a:srgbClr val="0070C0"/>
                </a:solidFill>
                <a:latin typeface="NikoshBAN" panose="02000000000000000000" pitchFamily="2" charset="0"/>
                <a:cs typeface="NikoshBAN" panose="02000000000000000000" pitchFamily="2" charset="0"/>
              </a:rPr>
              <a:t>অনুযায়ী</a:t>
            </a:r>
            <a:r>
              <a:rPr b="1" dirty="0" sz="3600" lang="en-US" smtClean="0">
                <a:solidFill>
                  <a:srgbClr val="0070C0"/>
                </a:solidFill>
                <a:latin typeface="NikoshBAN" panose="02000000000000000000" pitchFamily="2" charset="0"/>
                <a:cs typeface="NikoshBAN" panose="02000000000000000000" pitchFamily="2" charset="0"/>
              </a:rPr>
              <a:t> </a:t>
            </a:r>
            <a:r>
              <a:rPr b="1" dirty="0" sz="3600" lang="en-US" err="1" smtClean="0">
                <a:solidFill>
                  <a:srgbClr val="0070C0"/>
                </a:solidFill>
                <a:latin typeface="NikoshBAN" panose="02000000000000000000" pitchFamily="2" charset="0"/>
                <a:cs typeface="NikoshBAN" panose="02000000000000000000" pitchFamily="2" charset="0"/>
              </a:rPr>
              <a:t>ঘুমানোর</a:t>
            </a:r>
            <a:r>
              <a:rPr b="1" dirty="0" sz="3600" lang="en-US">
                <a:solidFill>
                  <a:srgbClr val="0070C0"/>
                </a:solidFill>
                <a:latin typeface="NikoshBAN" panose="02000000000000000000" pitchFamily="2" charset="0"/>
                <a:cs typeface="NikoshBAN" panose="02000000000000000000" pitchFamily="2" charset="0"/>
              </a:rPr>
              <a:t> </a:t>
            </a:r>
            <a:r>
              <a:rPr b="1" dirty="0" sz="3600" lang="en-US" err="1" smtClean="0">
                <a:solidFill>
                  <a:srgbClr val="0070C0"/>
                </a:solidFill>
                <a:latin typeface="NikoshBAN" panose="02000000000000000000" pitchFamily="2" charset="0"/>
                <a:cs typeface="NikoshBAN" panose="02000000000000000000" pitchFamily="2" charset="0"/>
              </a:rPr>
              <a:t>নিয়ম</a:t>
            </a:r>
            <a:r>
              <a:rPr b="1" dirty="0" sz="3600" lang="en-US" smtClean="0">
                <a:solidFill>
                  <a:srgbClr val="0070C0"/>
                </a:solidFill>
                <a:latin typeface="NikoshBAN" panose="02000000000000000000" pitchFamily="2" charset="0"/>
                <a:cs typeface="NikoshBAN" panose="02000000000000000000" pitchFamily="2" charset="0"/>
              </a:rPr>
              <a:t> </a:t>
            </a:r>
            <a:endParaRPr b="1" dirty="0" sz="3600" lang="en-US">
              <a:solidFill>
                <a:srgbClr val="0070C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14:ferris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Principal KMA Hannan</dc:creator>
  <cp:lastModifiedBy>Principal KMA Hannan</cp:lastModifiedBy>
  <dcterms:created xsi:type="dcterms:W3CDTF">2020-05-03T15:18:32Z</dcterms:created>
  <dcterms:modified xsi:type="dcterms:W3CDTF">2021-08-11T10:32:50Z</dcterms:modified>
</cp:coreProperties>
</file>