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84" r:id="rId1"/>
  </p:sldMasterIdLst>
  <p:notesMasterIdLst>
    <p:notesMasterId r:id="rId2"/>
  </p:notesMasterIdLst>
  <p:sldIdLst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browse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tableStyles" Target="tableStyle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96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08CB4C42-CF77-4192-B484-56D3D15B5D85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1048697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69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0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F6E20B9D-1ED3-46BD-B33A-366FAF8ABAA9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0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6E20B9D-1ED3-46BD-B33A-366FAF8ABAA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9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6E20B9D-1ED3-46BD-B33A-366FAF8ABAA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97174" name="Picture 6" descr="SD-PanelTitle-V.pn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/>
          </p:spPr>
        </p:pic>
        <p:sp>
          <p:nvSpPr>
            <p:cNvPr id="104860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/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97175" name="Picture 11" descr="HDRibbonTitle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/>
            <a:srcRect l="-2" r="47959"/>
            <a:stretch>
              <a:fillRect/>
            </a:stretch>
          </p:blipFill>
          <p:spPr>
            <a:xfrm rot="5400000">
              <a:off x="3739196" y="525780"/>
              <a:ext cx="1664208" cy="612648"/>
            </a:xfrm>
            <a:prstGeom prst="rect"/>
          </p:spPr>
        </p:pic>
        <p:pic>
          <p:nvPicPr>
            <p:cNvPr id="2097176" name="Picture 13" descr="HDRibbonTitle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/>
            <a:srcRect l="-2" r="47959"/>
            <a:stretch>
              <a:fillRect/>
            </a:stretch>
          </p:blipFill>
          <p:spPr>
            <a:xfrm rot="5400000">
              <a:off x="3739196" y="5719572"/>
              <a:ext cx="1664208" cy="612648"/>
            </a:xfrm>
            <a:prstGeom prst="rect"/>
          </p:spPr>
        </p:pic>
      </p:grpSp>
      <p:sp>
        <p:nvSpPr>
          <p:cNvPr id="1048607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08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609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10486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p>
            <a:endParaRPr lang="en-US"/>
          </a:p>
        </p:txBody>
      </p:sp>
      <p:sp>
        <p:nvSpPr>
          <p:cNvPr id="10486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29" name="Straight Connector 14"/>
          <p:cNvCxnSpPr>
            <a:cxnSpLocks/>
          </p:cNvCxnSpPr>
          <p:nvPr/>
        </p:nvCxnSpPr>
        <p:spPr>
          <a:xfrm>
            <a:off x="2019825" y="3471329"/>
            <a:ext cx="5113083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65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66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104866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b="0" cap="none"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22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10486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1" name="Straight Connector 14"/>
          <p:cNvCxnSpPr>
            <a:cxnSpLocks/>
          </p:cNvCxnSpPr>
          <p:nvPr/>
        </p:nvCxnSpPr>
        <p:spPr>
          <a:xfrm>
            <a:off x="1278465" y="4140199"/>
            <a:ext cx="6606425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b="0" cap="none"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5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algn="r" indent="0" marL="0">
              <a:buFontTx/>
              <a:buNone/>
              <a:defRPr sz="1800"/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8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10486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sp>
        <p:nvSpPr>
          <p:cNvPr id="1048662" name="TextBox 13"/>
          <p:cNvSpPr txBox="1"/>
          <p:nvPr/>
        </p:nvSpPr>
        <p:spPr>
          <a:xfrm>
            <a:off x="849969" y="905362"/>
            <a:ext cx="457319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dirty="0" sz="72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63" name="TextBox 14"/>
          <p:cNvSpPr txBox="1"/>
          <p:nvPr/>
        </p:nvSpPr>
        <p:spPr>
          <a:xfrm>
            <a:off x="7633503" y="2827870"/>
            <a:ext cx="457319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r" lvl="0"/>
            <a:r>
              <a:rPr dirty="0" sz="7200" lang="en-US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3145736" name="Straight Connector 18"/>
          <p:cNvCxnSpPr>
            <a:cxnSpLocks/>
          </p:cNvCxnSpPr>
          <p:nvPr/>
        </p:nvCxnSpPr>
        <p:spPr>
          <a:xfrm>
            <a:off x="1278466" y="4140199"/>
            <a:ext cx="6595534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b="0" cap="none"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17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10486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b="0" cap="none"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7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algn="l" indent="0" marL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8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algn="l" indent="0" marL="0">
              <a:buNone/>
              <a:defRPr sz="1600">
                <a:solidFill>
                  <a:schemeClr val="tx1"/>
                </a:solidFill>
              </a:defRPr>
            </a:lvl1pPr>
            <a:lvl2pPr indent="0" marL="457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10486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sp>
        <p:nvSpPr>
          <p:cNvPr id="1048682" name="TextBox 11"/>
          <p:cNvSpPr txBox="1"/>
          <p:nvPr/>
        </p:nvSpPr>
        <p:spPr>
          <a:xfrm>
            <a:off x="878060" y="896895"/>
            <a:ext cx="457319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83" name="TextBox 12"/>
          <p:cNvSpPr txBox="1"/>
          <p:nvPr/>
        </p:nvSpPr>
        <p:spPr>
          <a:xfrm>
            <a:off x="7649796" y="2607728"/>
            <a:ext cx="457319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3145738" name="Straight Connector 25"/>
          <p:cNvCxnSpPr>
            <a:cxnSpLocks/>
          </p:cNvCxnSpPr>
          <p:nvPr/>
        </p:nvCxnSpPr>
        <p:spPr>
          <a:xfrm>
            <a:off x="1278466" y="3429000"/>
            <a:ext cx="6595534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anchor="ctr" bIns="45720" lIns="91440" rIns="91440" rtlCol="0" tIns="45720" vert="horz">
            <a:normAutofit/>
          </a:bodyPr>
          <a:lstStyle>
            <a:lvl1pPr>
              <a:defRPr b="0" dirty="0" sz="3200" lang="en-US"/>
            </a:lvl1pPr>
          </a:lstStyle>
          <a:p>
            <a:pPr lvl="0" marL="0"/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33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algn="l" indent="0" marL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4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algn="l" indent="0" marL="0">
              <a:buNone/>
              <a:defRPr sz="1600">
                <a:solidFill>
                  <a:schemeClr val="tx1"/>
                </a:solidFill>
              </a:defRPr>
            </a:lvl1pPr>
            <a:lvl2pPr indent="0" marL="457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2" name="Straight Connector 14"/>
          <p:cNvCxnSpPr>
            <a:cxnSpLocks/>
          </p:cNvCxnSpPr>
          <p:nvPr/>
        </p:nvCxnSpPr>
        <p:spPr>
          <a:xfrm>
            <a:off x="1278469" y="3429000"/>
            <a:ext cx="6606421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/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9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anchor="t"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10486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40" name="Straight Connector 13"/>
          <p:cNvCxnSpPr>
            <a:cxnSpLocks/>
          </p:cNvCxnSpPr>
          <p:nvPr/>
        </p:nvCxnSpPr>
        <p:spPr>
          <a:xfrm>
            <a:off x="1278466" y="2354670"/>
            <a:ext cx="6606424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5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anchor="t"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10486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5" name="Straight Connector 13"/>
          <p:cNvCxnSpPr>
            <a:cxnSpLocks/>
          </p:cNvCxnSpPr>
          <p:nvPr/>
        </p:nvCxnSpPr>
        <p:spPr>
          <a:xfrm>
            <a:off x="6245512" y="906873"/>
            <a:ext cx="0" cy="4968993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Straight Connector 6"/>
          <p:cNvCxnSpPr>
            <a:cxnSpLocks/>
          </p:cNvCxnSpPr>
          <p:nvPr/>
        </p:nvCxnSpPr>
        <p:spPr>
          <a:xfrm>
            <a:off x="1278466" y="2354670"/>
            <a:ext cx="6595533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58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8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10485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b="0" cap="none" sz="4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39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algn="ctr"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10486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3" name="Straight Connector 30"/>
          <p:cNvCxnSpPr>
            <a:cxnSpLocks/>
          </p:cNvCxnSpPr>
          <p:nvPr/>
        </p:nvCxnSpPr>
        <p:spPr>
          <a:xfrm>
            <a:off x="1278466" y="3599392"/>
            <a:ext cx="6595533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7" name="Straight Connector 7"/>
          <p:cNvCxnSpPr>
            <a:cxnSpLocks/>
          </p:cNvCxnSpPr>
          <p:nvPr/>
        </p:nvCxnSpPr>
        <p:spPr>
          <a:xfrm>
            <a:off x="1278465" y="2356260"/>
            <a:ext cx="6595534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670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71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72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7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104867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44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5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4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7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4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104864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4" name="Straight Connector 40"/>
          <p:cNvCxnSpPr>
            <a:cxnSpLocks/>
          </p:cNvCxnSpPr>
          <p:nvPr/>
        </p:nvCxnSpPr>
        <p:spPr>
          <a:xfrm>
            <a:off x="1278466" y="2354670"/>
            <a:ext cx="6595534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1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10486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0" name="Straight Connector 13"/>
          <p:cNvCxnSpPr>
            <a:cxnSpLocks/>
          </p:cNvCxnSpPr>
          <p:nvPr/>
        </p:nvCxnSpPr>
        <p:spPr>
          <a:xfrm>
            <a:off x="1278466" y="2354670"/>
            <a:ext cx="6595534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104859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85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8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104868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9" name="Straight Connector 15"/>
          <p:cNvCxnSpPr>
            <a:cxnSpLocks/>
          </p:cNvCxnSpPr>
          <p:nvPr/>
        </p:nvCxnSpPr>
        <p:spPr>
          <a:xfrm>
            <a:off x="1278466" y="2912533"/>
            <a:ext cx="2333594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2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62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10486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2097152" name="Picture 7" descr="SD-PanelContent-V.pn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/>
          </p:spPr>
        </p:pic>
        <p:sp>
          <p:nvSpPr>
            <p:cNvPr id="1048576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/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97153" name="Picture 9" descr="HDRibbonContent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9"/>
            <a:srcRect l="1" r="14240"/>
            <a:stretch>
              <a:fillRect/>
            </a:stretch>
          </p:blipFill>
          <p:spPr>
            <a:xfrm rot="5400000">
              <a:off x="4221675" y="39689"/>
              <a:ext cx="685800" cy="606425"/>
            </a:xfrm>
            <a:prstGeom prst="rect"/>
          </p:spPr>
        </p:pic>
        <p:pic>
          <p:nvPicPr>
            <p:cNvPr id="2097154" name="Picture 10" descr="HDRibbonContent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9"/>
            <a:srcRect l="1" r="14240"/>
            <a:stretch>
              <a:fillRect/>
            </a:stretch>
          </p:blipFill>
          <p:spPr>
            <a:xfrm rot="5400000">
              <a:off x="4221675" y="6211888"/>
              <a:ext cx="685800" cy="606425"/>
            </a:xfrm>
            <a:prstGeom prst="rect"/>
          </p:spPr>
        </p:pic>
      </p:grp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/>
          <a:effectLst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eaLnBrk="1" hangingPunct="1" latinLnBrk="0" rtl="0">
        <a:spcBef>
          <a:spcPct val="0"/>
        </a:spcBef>
        <a:buNone/>
        <a:defRPr cap="none" sz="4000" kern="1200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285750" latinLnBrk="0" marL="2857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2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20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algn="l" defTabSz="457200" eaLnBrk="1" hangingPunct="1" indent="-285750" latinLnBrk="0" marL="12001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8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algn="l" defTabSz="457200" eaLnBrk="1" hangingPunct="1" indent="-171450" latinLnBrk="0" marL="15430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6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algn="l" defTabSz="457200" eaLnBrk="1" hangingPunct="1" indent="-171450" latinLnBrk="0" marL="20002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 txBox="1"/>
          <p:nvPr/>
        </p:nvSpPr>
        <p:spPr>
          <a:xfrm>
            <a:off x="457200" y="228600"/>
            <a:ext cx="8077199" cy="1143000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857" lnSpcReduction="1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z="1800" lang="ar-SA" smtClean="0">
                <a:solidFill>
                  <a:srgbClr val="7030A0"/>
                </a:solidFill>
                <a:latin typeface="Arabic Typesetting" pitchFamily="66" charset="-78"/>
              </a:rPr>
              <a:t>بسم الله الرحمن الرحيم</a:t>
            </a:r>
            <a:r>
              <a:rPr dirty="0" sz="1400" lang="ar-SA" smtClean="0">
                <a:solidFill>
                  <a:srgbClr val="7030A0"/>
                </a:solidFill>
                <a:latin typeface="Arabic Typesetting" pitchFamily="66" charset="-78"/>
              </a:rPr>
              <a:t/>
            </a:r>
            <a:br>
              <a:rPr dirty="0" sz="1400" lang="ar-SA" smtClean="0">
                <a:solidFill>
                  <a:srgbClr val="7030A0"/>
                </a:solidFill>
                <a:latin typeface="Arabic Typesetting" pitchFamily="66" charset="-78"/>
              </a:rPr>
            </a:br>
            <a:r>
              <a:rPr dirty="0" sz="6000" lang="ar-SA" smtClean="0">
                <a:solidFill>
                  <a:srgbClr val="7030A0"/>
                </a:solidFill>
                <a:latin typeface="Arabic Typesetting" pitchFamily="66" charset="-78"/>
              </a:rPr>
              <a:t>اهلا و سهلا</a:t>
            </a:r>
            <a:endParaRPr dirty="0" sz="7200" lang="en-US">
              <a:solidFill>
                <a:srgbClr val="7030A0"/>
              </a:solidFill>
              <a:latin typeface="Arabic Typesetting" pitchFamily="66" charset="-78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4" descr="Screen Clippi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63599" y="3048000"/>
            <a:ext cx="7649127" cy="1143000"/>
          </a:xfrm>
          <a:prstGeom prst="rect"/>
        </p:spPr>
      </p:pic>
      <p:pic>
        <p:nvPicPr>
          <p:cNvPr id="2097156" name="Picture 5" descr="Screen Clippi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38200" y="1066800"/>
            <a:ext cx="7772400" cy="1134341"/>
          </a:xfrm>
          <a:prstGeom prst="rect"/>
        </p:spPr>
      </p:pic>
      <p:pic>
        <p:nvPicPr>
          <p:cNvPr id="2097157" name="Picture 6" descr="Screen Clippi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838199" y="4774471"/>
            <a:ext cx="7649127" cy="864329"/>
          </a:xfrm>
          <a:prstGeom prst="rect"/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extBox 1"/>
          <p:cNvSpPr txBox="1"/>
          <p:nvPr/>
        </p:nvSpPr>
        <p:spPr>
          <a:xfrm>
            <a:off x="3276600" y="914400"/>
            <a:ext cx="2590800" cy="584775"/>
          </a:xfrm>
          <a:prstGeom prst="rect"/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2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dirty="0" sz="32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dirty="0" sz="32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3" name="TextBox 3"/>
          <p:cNvSpPr txBox="1"/>
          <p:nvPr/>
        </p:nvSpPr>
        <p:spPr>
          <a:xfrm>
            <a:off x="1752600" y="2209800"/>
            <a:ext cx="5791200" cy="14122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2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latin typeface="NikoshBAN" pitchFamily="2" charset="0"/>
                <a:cs typeface="NikoshBAN" pitchFamily="2" charset="0"/>
              </a:rPr>
              <a:t>মাতা-পিতার</a:t>
            </a:r>
            <a:r>
              <a:rPr dirty="0" sz="4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dirty="0" sz="4400" lang="en-US" smtClean="0">
                <a:latin typeface="NikoshBAN" pitchFamily="2" charset="0"/>
                <a:cs typeface="NikoshBAN" pitchFamily="2" charset="0"/>
              </a:rPr>
              <a:t>  </a:t>
            </a:r>
            <a:r>
              <a:rPr dirty="0" sz="4400" lang="en-US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dirty="0" sz="4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dirty="0" sz="4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dirty="0" sz="4400" lang="en-US" smtClean="0">
                <a:latin typeface="NikoshBAN" pitchFamily="2" charset="0"/>
                <a:cs typeface="NikoshBAN" pitchFamily="2" charset="0"/>
              </a:rPr>
              <a:t> ?</a:t>
            </a:r>
            <a:endParaRPr dirty="0" sz="44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000">
        <p14:shred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5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2" grpId="0" animBg="1"/>
      <p:bldP spid="10485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2"/>
          <p:cNvSpPr/>
          <p:nvPr/>
        </p:nvSpPr>
        <p:spPr>
          <a:xfrm>
            <a:off x="1066800" y="3352800"/>
            <a:ext cx="6791851" cy="1170940"/>
          </a:xfrm>
          <a:prstGeom prst="rect"/>
        </p:spPr>
        <p:txBody>
          <a:bodyPr wrap="square">
            <a:spAutoFit/>
          </a:bodyPr>
          <a:p>
            <a:r>
              <a:rPr dirty="0" lang="ar-SA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م</a:t>
            </a:r>
            <a:r>
              <a:rPr dirty="0" sz="7200" lang="bn-IN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dirty="0" sz="7200" lang="en-US">
              <a:solidFill>
                <a:srgbClr val="92D050"/>
              </a:solidFill>
            </a:endParaRPr>
          </a:p>
        </p:txBody>
      </p:sp>
      <p:sp>
        <p:nvSpPr>
          <p:cNvPr id="1048588" name="TextBox 6"/>
          <p:cNvSpPr txBox="1"/>
          <p:nvPr/>
        </p:nvSpPr>
        <p:spPr>
          <a:xfrm>
            <a:off x="684551" y="685800"/>
            <a:ext cx="7848600" cy="15138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9600" lang="en-US" err="1" smtClean="0">
                <a:solidFill>
                  <a:srgbClr val="FF9900"/>
                </a:solidFill>
              </a:rPr>
              <a:t>আল্লাহ</a:t>
            </a:r>
            <a:r>
              <a:rPr dirty="0" sz="9600" lang="en-US" smtClean="0">
                <a:solidFill>
                  <a:srgbClr val="FF9900"/>
                </a:solidFill>
              </a:rPr>
              <a:t> </a:t>
            </a:r>
            <a:r>
              <a:rPr dirty="0" sz="9600" lang="en-US" err="1" smtClean="0">
                <a:solidFill>
                  <a:srgbClr val="FF9900"/>
                </a:solidFill>
              </a:rPr>
              <a:t>হাফেজ</a:t>
            </a:r>
            <a:endParaRPr dirty="0" sz="9600" lang="en-US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>
          <a:xfrm>
            <a:off x="2743200" y="1374648"/>
            <a:ext cx="3657600" cy="682752"/>
          </a:xfrm>
        </p:spPr>
        <p:txBody>
          <a:bodyPr>
            <a:noAutofit/>
          </a:bodyPr>
          <a:p>
            <a:pPr algn="ctr"/>
            <a:r>
              <a:rPr b="1" dirty="0" sz="4800" lang="ar-SA" smtClean="0">
                <a:solidFill>
                  <a:srgbClr val="008000"/>
                </a:solidFill>
                <a:cs typeface="+mn-cs"/>
              </a:rPr>
              <a:t>معرفة المدرس </a:t>
            </a:r>
            <a:endParaRPr b="1" dirty="0" sz="4800" lang="en-US">
              <a:solidFill>
                <a:srgbClr val="008000"/>
              </a:solidFill>
              <a:cs typeface="+mn-cs"/>
            </a:endParaRPr>
          </a:p>
        </p:txBody>
      </p:sp>
      <p:sp>
        <p:nvSpPr>
          <p:cNvPr id="1048599" name="Rounded Rectangle 5"/>
          <p:cNvSpPr/>
          <p:nvPr/>
        </p:nvSpPr>
        <p:spPr>
          <a:xfrm>
            <a:off x="4495800" y="2285999"/>
            <a:ext cx="4191000" cy="3627437"/>
          </a:xfrm>
          <a:prstGeom prst="roundRect"/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altLang="en-US" dirty="0" sz="3900" lang="en-US" err="1" smtClean="0">
                <a:solidFill>
                  <a:srgbClr val="7030A0"/>
                </a:solidFill>
              </a:rPr>
              <a:t>আ</a:t>
            </a:r>
            <a:r>
              <a:rPr altLang="en-US" dirty="0" sz="3900" lang="en-US" err="1" smtClean="0">
                <a:solidFill>
                  <a:srgbClr val="7030A0"/>
                </a:solidFill>
              </a:rPr>
              <a:t>হ</a:t>
            </a:r>
            <a:r>
              <a:rPr altLang="en-US" dirty="0" sz="3900" lang="en-US" err="1" smtClean="0">
                <a:solidFill>
                  <a:srgbClr val="7030A0"/>
                </a:solidFill>
              </a:rPr>
              <a:t>া</a:t>
            </a:r>
            <a:r>
              <a:rPr altLang="en-US" dirty="0" sz="3900" lang="en-US" err="1" smtClean="0">
                <a:solidFill>
                  <a:srgbClr val="7030A0"/>
                </a:solidFill>
              </a:rPr>
              <a:t>ম</a:t>
            </a:r>
            <a:r>
              <a:rPr altLang="en-US" dirty="0" sz="3900" lang="en-US" err="1" smtClean="0">
                <a:solidFill>
                  <a:srgbClr val="7030A0"/>
                </a:solidFill>
              </a:rPr>
              <a:t>্</a:t>
            </a:r>
            <a:r>
              <a:rPr altLang="en-US" dirty="0" sz="3900" lang="en-US" err="1" smtClean="0">
                <a:solidFill>
                  <a:srgbClr val="7030A0"/>
                </a:solidFill>
              </a:rPr>
              <a:t>ম</a:t>
            </a:r>
            <a:r>
              <a:rPr altLang="en-US" dirty="0" sz="3900" lang="en-US" err="1" smtClean="0">
                <a:solidFill>
                  <a:srgbClr val="7030A0"/>
                </a:solidFill>
              </a:rPr>
              <a:t>দ</a:t>
            </a:r>
            <a:r>
              <a:rPr altLang="en-US" dirty="0" sz="3900" lang="en-US" err="1" smtClean="0">
                <a:solidFill>
                  <a:srgbClr val="7030A0"/>
                </a:solidFill>
              </a:rPr>
              <a:t> </a:t>
            </a:r>
            <a:r>
              <a:rPr altLang="en-US" dirty="0" sz="3900" lang="en-US" err="1" smtClean="0">
                <a:solidFill>
                  <a:srgbClr val="7030A0"/>
                </a:solidFill>
              </a:rPr>
              <a:t>আ</a:t>
            </a:r>
            <a:r>
              <a:rPr altLang="en-US" dirty="0" sz="3900" lang="en-US" err="1" smtClean="0">
                <a:solidFill>
                  <a:srgbClr val="7030A0"/>
                </a:solidFill>
              </a:rPr>
              <a:t>ল</a:t>
            </a:r>
            <a:r>
              <a:rPr altLang="en-US" dirty="0" sz="3900" lang="en-US" err="1" smtClean="0">
                <a:solidFill>
                  <a:srgbClr val="7030A0"/>
                </a:solidFill>
              </a:rPr>
              <a:t>ী</a:t>
            </a:r>
            <a:r>
              <a:rPr altLang="en-US" dirty="0" sz="3900" lang="en-US" err="1" smtClean="0">
                <a:solidFill>
                  <a:srgbClr val="7030A0"/>
                </a:solidFill>
              </a:rPr>
              <a:t> </a:t>
            </a:r>
            <a:r>
              <a:rPr altLang="en-US" dirty="0" sz="3900" lang="en-US" err="1" smtClean="0">
                <a:solidFill>
                  <a:srgbClr val="7030A0"/>
                </a:solidFill>
              </a:rPr>
              <a:t>ম</a:t>
            </a:r>
            <a:r>
              <a:rPr altLang="en-US" dirty="0" sz="3900" lang="en-US" err="1" smtClean="0">
                <a:solidFill>
                  <a:srgbClr val="7030A0"/>
                </a:solidFill>
              </a:rPr>
              <a:t>ী</a:t>
            </a:r>
            <a:r>
              <a:rPr altLang="en-US" dirty="0" sz="3900" lang="en-US" err="1" smtClean="0">
                <a:solidFill>
                  <a:srgbClr val="7030A0"/>
                </a:solidFill>
              </a:rPr>
              <a:t>র</a:t>
            </a:r>
            <a:endParaRPr dirty="0" sz="3900" lang="en-US" smtClean="0">
              <a:solidFill>
                <a:srgbClr val="7030A0"/>
              </a:solidFill>
            </a:endParaRPr>
          </a:p>
          <a:p>
            <a:pPr algn="ctr"/>
            <a:r>
              <a:rPr dirty="0" sz="2000" lang="bn-IN" smtClean="0">
                <a:solidFill>
                  <a:srgbClr val="993300"/>
                </a:solidFill>
                <a:cs typeface="+mj-cs"/>
              </a:rPr>
              <a:t>স</a:t>
            </a:r>
            <a:r>
              <a:rPr dirty="0" sz="2000" lang="bn-IN" smtClean="0">
                <a:solidFill>
                  <a:srgbClr val="993300"/>
                </a:solidFill>
                <a:cs typeface="+mj-cs"/>
              </a:rPr>
              <a:t>ি</a:t>
            </a:r>
            <a:r>
              <a:rPr dirty="0" sz="2000" lang="bn-IN" smtClean="0">
                <a:solidFill>
                  <a:srgbClr val="993300"/>
                </a:solidFill>
                <a:cs typeface="+mj-cs"/>
              </a:rPr>
              <a:t>ন</a:t>
            </a:r>
            <a:r>
              <a:rPr dirty="0" sz="2000" lang="bn-IN" smtClean="0">
                <a:solidFill>
                  <a:srgbClr val="993300"/>
                </a:solidFill>
                <a:cs typeface="+mj-cs"/>
              </a:rPr>
              <a:t>ি</a:t>
            </a:r>
            <a:r>
              <a:rPr dirty="0" sz="2000" lang="bn-IN" smtClean="0">
                <a:solidFill>
                  <a:srgbClr val="993300"/>
                </a:solidFill>
                <a:cs typeface="+mj-cs"/>
              </a:rPr>
              <a:t>য়</a:t>
            </a:r>
            <a:r>
              <a:rPr dirty="0" sz="2000" lang="bn-IN" smtClean="0">
                <a:solidFill>
                  <a:srgbClr val="993300"/>
                </a:solidFill>
                <a:cs typeface="+mj-cs"/>
              </a:rPr>
              <a:t>র</a:t>
            </a:r>
            <a:r>
              <a:rPr dirty="0" sz="2000" lang="bn-IN" smtClean="0">
                <a:solidFill>
                  <a:srgbClr val="993300"/>
                </a:solidFill>
                <a:cs typeface="+mj-cs"/>
              </a:rPr>
              <a:t> </a:t>
            </a:r>
            <a:r>
              <a:rPr dirty="0" sz="2000" lang="bn-IN" smtClean="0">
                <a:solidFill>
                  <a:srgbClr val="993300"/>
                </a:solidFill>
                <a:cs typeface="+mj-cs"/>
              </a:rPr>
              <a:t>ম</a:t>
            </a:r>
            <a:r>
              <a:rPr dirty="0" sz="2000" lang="bn-IN" smtClean="0">
                <a:solidFill>
                  <a:srgbClr val="993300"/>
                </a:solidFill>
                <a:cs typeface="+mj-cs"/>
              </a:rPr>
              <a:t>ৌ</a:t>
            </a:r>
            <a:r>
              <a:rPr dirty="0" sz="2000" lang="bn-IN" smtClean="0">
                <a:solidFill>
                  <a:srgbClr val="993300"/>
                </a:solidFill>
                <a:cs typeface="+mj-cs"/>
              </a:rPr>
              <a:t>ল</a:t>
            </a:r>
            <a:r>
              <a:rPr dirty="0" sz="2000" lang="bn-IN" smtClean="0">
                <a:solidFill>
                  <a:srgbClr val="993300"/>
                </a:solidFill>
                <a:cs typeface="+mj-cs"/>
              </a:rPr>
              <a:t>ভ</a:t>
            </a:r>
            <a:r>
              <a:rPr dirty="0" sz="2000" lang="bn-IN" smtClean="0">
                <a:solidFill>
                  <a:srgbClr val="993300"/>
                </a:solidFill>
                <a:cs typeface="+mj-cs"/>
              </a:rPr>
              <a:t>ী</a:t>
            </a:r>
            <a:endParaRPr altLang="en-US" lang="zh-CN">
              <a:solidFill>
                <a:srgbClr val="993300"/>
              </a:solidFill>
            </a:endParaRPr>
          </a:p>
          <a:p>
            <a:pPr algn="ctr"/>
            <a:r>
              <a:rPr altLang="en-US" dirty="0" sz="2000" lang="bn-IN" smtClean="0">
                <a:solidFill>
                  <a:srgbClr val="0000FF"/>
                </a:solidFill>
                <a:cs typeface="+mj-cs"/>
              </a:rPr>
              <a:t>গ</a:t>
            </a:r>
            <a:r>
              <a:rPr altLang="en-US" dirty="0" sz="2000" lang="bn-IN" smtClean="0">
                <a:solidFill>
                  <a:srgbClr val="0000FF"/>
                </a:solidFill>
                <a:cs typeface="+mj-cs"/>
              </a:rPr>
              <a:t>া</a:t>
            </a:r>
            <a:r>
              <a:rPr altLang="en-US" dirty="0" sz="2000" lang="bn-IN" smtClean="0">
                <a:solidFill>
                  <a:srgbClr val="0000FF"/>
                </a:solidFill>
                <a:cs typeface="+mj-cs"/>
              </a:rPr>
              <a:t>ত</a:t>
            </a:r>
            <a:r>
              <a:rPr altLang="en-US" dirty="0" sz="2000" lang="bn-IN" smtClean="0">
                <a:solidFill>
                  <a:srgbClr val="0000FF"/>
                </a:solidFill>
                <a:cs typeface="+mj-cs"/>
              </a:rPr>
              <a:t>া</a:t>
            </a:r>
            <a:r>
              <a:rPr altLang="en-US" dirty="0" sz="2000" lang="bn-IN" smtClean="0">
                <a:solidFill>
                  <a:srgbClr val="0000FF"/>
                </a:solidFill>
                <a:cs typeface="+mj-cs"/>
              </a:rPr>
              <a:t>ব</a:t>
            </a:r>
            <a:r>
              <a:rPr altLang="en-US" dirty="0" sz="2000" lang="bn-IN" smtClean="0">
                <a:solidFill>
                  <a:srgbClr val="0000FF"/>
                </a:solidFill>
                <a:cs typeface="+mj-cs"/>
              </a:rPr>
              <a:t>ল</a:t>
            </a:r>
            <a:r>
              <a:rPr altLang="en-US" dirty="0" sz="2000" lang="bn-IN" smtClean="0">
                <a:solidFill>
                  <a:srgbClr val="0000FF"/>
                </a:solidFill>
                <a:cs typeface="+mj-cs"/>
              </a:rPr>
              <a:t>া</a:t>
            </a:r>
            <a:r>
              <a:rPr altLang="bn-IN" dirty="0" sz="2000" lang="en-US" smtClean="0">
                <a:solidFill>
                  <a:srgbClr val="0000FF"/>
                </a:solidFill>
                <a:cs typeface="+mj-cs"/>
              </a:rPr>
              <a:t> </a:t>
            </a:r>
            <a:r>
              <a:rPr altLang="en-US" dirty="0" sz="2000" lang="bn-IN" smtClean="0">
                <a:solidFill>
                  <a:srgbClr val="0000FF"/>
                </a:solidFill>
                <a:cs typeface="+mj-cs"/>
              </a:rPr>
              <a:t>দ</a:t>
            </a:r>
            <a:r>
              <a:rPr altLang="en-US" dirty="0" sz="2000" lang="bn-IN" smtClean="0">
                <a:solidFill>
                  <a:srgbClr val="0000FF"/>
                </a:solidFill>
                <a:cs typeface="+mj-cs"/>
              </a:rPr>
              <a:t>া</a:t>
            </a:r>
            <a:r>
              <a:rPr altLang="en-US" dirty="0" sz="2000" lang="bn-IN" smtClean="0">
                <a:solidFill>
                  <a:srgbClr val="0000FF"/>
                </a:solidFill>
                <a:cs typeface="+mj-cs"/>
              </a:rPr>
              <a:t>খ</a:t>
            </a:r>
            <a:r>
              <a:rPr altLang="en-US" dirty="0" sz="2000" lang="bn-IN" smtClean="0">
                <a:solidFill>
                  <a:srgbClr val="0000FF"/>
                </a:solidFill>
                <a:cs typeface="+mj-cs"/>
              </a:rPr>
              <a:t>ি</a:t>
            </a:r>
            <a:r>
              <a:rPr altLang="en-US" dirty="0" sz="2000" lang="bn-IN" smtClean="0">
                <a:solidFill>
                  <a:srgbClr val="0000FF"/>
                </a:solidFill>
                <a:cs typeface="+mj-cs"/>
              </a:rPr>
              <a:t>ল</a:t>
            </a:r>
            <a:r>
              <a:rPr altLang="bn-IN" dirty="0" sz="2000" lang="en-US" smtClean="0">
                <a:solidFill>
                  <a:srgbClr val="0000FF"/>
                </a:solidFill>
                <a:cs typeface="+mj-cs"/>
              </a:rPr>
              <a:t> </a:t>
            </a:r>
            <a:r>
              <a:rPr dirty="0" sz="2000" lang="bn-IN" smtClean="0">
                <a:solidFill>
                  <a:srgbClr val="0000FF"/>
                </a:solidFill>
                <a:cs typeface="+mj-cs"/>
              </a:rPr>
              <a:t>মাদ্রাসা</a:t>
            </a:r>
            <a:r>
              <a:rPr dirty="0" sz="2000" lang="bn-IN" smtClean="0">
                <a:solidFill>
                  <a:srgbClr val="0000FF"/>
                </a:solidFill>
                <a:cs typeface="+mj-cs"/>
              </a:rPr>
              <a:t>।</a:t>
            </a:r>
            <a:endParaRPr altLang="en-US" lang="zh-CN">
              <a:solidFill>
                <a:srgbClr val="0000FF"/>
              </a:solidFill>
            </a:endParaRPr>
          </a:p>
          <a:p>
            <a:pPr algn="ctr"/>
            <a:r>
              <a:rPr dirty="0" sz="2000" lang="bn-IN" smtClean="0">
                <a:solidFill>
                  <a:srgbClr val="0000FF"/>
                </a:solidFill>
                <a:cs typeface="+mj-cs"/>
              </a:rPr>
              <a:t>চ</a:t>
            </a:r>
            <a:r>
              <a:rPr dirty="0" sz="2000" lang="bn-IN" smtClean="0">
                <a:solidFill>
                  <a:srgbClr val="0000FF"/>
                </a:solidFill>
                <a:cs typeface="+mj-cs"/>
              </a:rPr>
              <a:t>ু</a:t>
            </a:r>
            <a:r>
              <a:rPr dirty="0" sz="2000" lang="bn-IN" smtClean="0">
                <a:solidFill>
                  <a:srgbClr val="0000FF"/>
                </a:solidFill>
                <a:cs typeface="+mj-cs"/>
              </a:rPr>
              <a:t>ন</a:t>
            </a:r>
            <a:r>
              <a:rPr dirty="0" sz="2000" lang="bn-IN" smtClean="0">
                <a:solidFill>
                  <a:srgbClr val="0000FF"/>
                </a:solidFill>
                <a:cs typeface="+mj-cs"/>
              </a:rPr>
              <a:t>া</a:t>
            </a:r>
            <a:r>
              <a:rPr dirty="0" sz="2000" lang="bn-IN" smtClean="0">
                <a:solidFill>
                  <a:srgbClr val="0000FF"/>
                </a:solidFill>
                <a:cs typeface="+mj-cs"/>
              </a:rPr>
              <a:t>র</a:t>
            </a:r>
            <a:r>
              <a:rPr dirty="0" sz="2000" lang="bn-IN" smtClean="0">
                <a:solidFill>
                  <a:srgbClr val="0000FF"/>
                </a:solidFill>
                <a:cs typeface="+mj-cs"/>
              </a:rPr>
              <a:t>ু</a:t>
            </a:r>
            <a:r>
              <a:rPr dirty="0" sz="2000" lang="bn-IN" smtClean="0">
                <a:solidFill>
                  <a:srgbClr val="0000FF"/>
                </a:solidFill>
                <a:cs typeface="+mj-cs"/>
              </a:rPr>
              <a:t>ঘ</a:t>
            </a:r>
            <a:r>
              <a:rPr dirty="0" sz="2000" lang="bn-IN" smtClean="0">
                <a:solidFill>
                  <a:srgbClr val="0000FF"/>
                </a:solidFill>
                <a:cs typeface="+mj-cs"/>
              </a:rPr>
              <a:t>া</a:t>
            </a:r>
            <a:r>
              <a:rPr dirty="0" sz="2000" lang="bn-IN" smtClean="0">
                <a:solidFill>
                  <a:srgbClr val="0000FF"/>
                </a:solidFill>
                <a:cs typeface="+mj-cs"/>
              </a:rPr>
              <a:t>ট</a:t>
            </a:r>
            <a:r>
              <a:rPr altLang="bn-IN" dirty="0" sz="2000" lang="en-US" smtClean="0">
                <a:solidFill>
                  <a:srgbClr val="0000FF"/>
                </a:solidFill>
                <a:cs typeface="+mj-cs"/>
              </a:rPr>
              <a:t> </a:t>
            </a:r>
            <a:r>
              <a:rPr altLang="en-US" dirty="0" sz="2000" lang="bn-IN" smtClean="0">
                <a:solidFill>
                  <a:srgbClr val="0000FF"/>
                </a:solidFill>
                <a:cs typeface="+mj-cs"/>
              </a:rPr>
              <a:t>হ</a:t>
            </a:r>
            <a:r>
              <a:rPr altLang="en-US" dirty="0" sz="2000" lang="bn-IN" smtClean="0">
                <a:solidFill>
                  <a:srgbClr val="0000FF"/>
                </a:solidFill>
                <a:cs typeface="+mj-cs"/>
              </a:rPr>
              <a:t>ব</a:t>
            </a:r>
            <a:r>
              <a:rPr altLang="en-US" dirty="0" sz="2000" lang="bn-IN" smtClean="0">
                <a:solidFill>
                  <a:srgbClr val="0000FF"/>
                </a:solidFill>
                <a:cs typeface="+mj-cs"/>
              </a:rPr>
              <a:t>ি</a:t>
            </a:r>
            <a:r>
              <a:rPr altLang="en-US" dirty="0" sz="2000" lang="bn-IN" smtClean="0">
                <a:solidFill>
                  <a:srgbClr val="0000FF"/>
                </a:solidFill>
                <a:cs typeface="+mj-cs"/>
              </a:rPr>
              <a:t>গ</a:t>
            </a:r>
            <a:r>
              <a:rPr altLang="en-US" dirty="0" sz="2000" lang="bn-IN" smtClean="0">
                <a:solidFill>
                  <a:srgbClr val="0000FF"/>
                </a:solidFill>
                <a:cs typeface="+mj-cs"/>
              </a:rPr>
              <a:t>ন</a:t>
            </a:r>
            <a:r>
              <a:rPr altLang="en-US" dirty="0" sz="2000" lang="bn-IN" smtClean="0">
                <a:solidFill>
                  <a:srgbClr val="0000FF"/>
                </a:solidFill>
                <a:cs typeface="+mj-cs"/>
              </a:rPr>
              <a:t>্</a:t>
            </a:r>
            <a:r>
              <a:rPr altLang="en-US" dirty="0" sz="2000" lang="bn-IN" smtClean="0">
                <a:solidFill>
                  <a:srgbClr val="0000FF"/>
                </a:solidFill>
                <a:cs typeface="+mj-cs"/>
              </a:rPr>
              <a:t>জ</a:t>
            </a:r>
            <a:r>
              <a:rPr altLang="en-US" dirty="0" sz="2000" lang="bn-IN" smtClean="0">
                <a:solidFill>
                  <a:srgbClr val="0000FF"/>
                </a:solidFill>
                <a:cs typeface="+mj-cs"/>
              </a:rPr>
              <a:t>।</a:t>
            </a:r>
            <a:r>
              <a:rPr dirty="0" sz="2000" lang="bn-IN" smtClean="0">
                <a:solidFill>
                  <a:srgbClr val="0000FF"/>
                </a:solidFill>
                <a:cs typeface="+mj-cs"/>
              </a:rPr>
              <a:t> </a:t>
            </a:r>
            <a:endParaRPr altLang="en-US" lang="zh-CN">
              <a:solidFill>
                <a:srgbClr val="0000FF"/>
              </a:solidFill>
            </a:endParaRPr>
          </a:p>
          <a:p>
            <a:pPr algn="ctr"/>
            <a:r>
              <a:rPr dirty="0" sz="2000" lang="bn-IN" smtClean="0">
                <a:cs typeface="+mj-cs"/>
              </a:rPr>
              <a:t> </a:t>
            </a:r>
            <a:endParaRPr dirty="0" sz="1600" lang="en-US">
              <a:cs typeface="+mj-cs"/>
            </a:endParaRPr>
          </a:p>
        </p:txBody>
      </p:sp>
      <p:pic>
        <p:nvPicPr>
          <p:cNvPr id="2097162" name="Content Placeholder 2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 t="7160" b="7160"/>
          <a:stretch>
            <a:fillRect/>
          </a:stretch>
        </p:blipFill>
        <p:spPr>
          <a:xfrm>
            <a:off x="754945" y="2285999"/>
            <a:ext cx="3813307" cy="4096136"/>
          </a:xfrm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grpId="0" id="5" nodeType="click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"/>
                                          </p:val>
                                        </p:tav>
                                        <p:tav tm="69900">
                                          <p:val>
                                            <p:fltVal val="45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1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11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6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/>
      <p:bldP spid="10485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 txBox="1"/>
          <p:nvPr/>
        </p:nvSpPr>
        <p:spPr>
          <a:xfrm>
            <a:off x="1676400" y="686890"/>
            <a:ext cx="4572000" cy="1257380"/>
          </a:xfrm>
          <a:prstGeom prst="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bIns="45720" lIns="91440" rIns="91440" rtlCol="0" tIns="45720" vert="horz">
            <a:normAutofit fontScale="95455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ar-SA" smtClean="0">
                <a:solidFill>
                  <a:srgbClr val="800000"/>
                </a:solidFill>
              </a:rPr>
              <a:t>  </a:t>
            </a:r>
            <a:r>
              <a:rPr dirty="0" sz="7200" lang="ar-SA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تعارف الدرس </a:t>
            </a:r>
            <a:endParaRPr dirty="0" lang="en-US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63" name="Picture 1" descr="Screen Clippi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27215" y="2654092"/>
            <a:ext cx="6526355" cy="3741331"/>
          </a:xfrm>
          <a:prstGeom prst="rect"/>
        </p:spPr>
      </p:pic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4"/>
          <p:cNvSpPr>
            <a:spLocks noGrp="1"/>
          </p:cNvSpPr>
          <p:nvPr>
            <p:ph type="title"/>
          </p:nvPr>
        </p:nvSpPr>
        <p:spPr>
          <a:xfrm>
            <a:off x="1295400" y="2286000"/>
            <a:ext cx="6858000" cy="3733800"/>
          </a:xfrm>
        </p:spPr>
        <p:txBody>
          <a:bodyPr>
            <a:normAutofit/>
          </a:bodyPr>
          <a:p>
            <a:pPr indent="-514350" marL="514350">
              <a:buFont typeface="Arial" panose="020B0604020202020204" pitchFamily="34" charset="0"/>
              <a:buChar char="•"/>
            </a:pPr>
            <a:r>
              <a:rPr dirty="0" sz="3200" lang="en-US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মাতা</a:t>
            </a:r>
            <a:r>
              <a:rPr dirty="0" sz="4400" lang="en-US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dirty="0" sz="44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পিতার</a:t>
            </a:r>
            <a:r>
              <a:rPr dirty="0" sz="4400" lang="en-US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dirty="0" sz="4400" lang="en-US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altLang="en-US" dirty="0" sz="44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altLang="en-US" dirty="0" sz="44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্প</a:t>
            </a:r>
            <a:r>
              <a:rPr altLang="en-US" dirty="0" sz="44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altLang="en-US" dirty="0" sz="44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altLang="en-US" dirty="0" sz="44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altLang="en-US" dirty="0" sz="44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altLang="en-US" dirty="0" sz="44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0" dirty="0" sz="44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b="0" dirty="0" sz="4400" lang="en-US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0" dirty="0" sz="44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b="0" dirty="0" sz="4400" lang="en-US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b="0" dirty="0" sz="4400" lang="en-US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</a:br>
            <a:r>
              <a:rPr b="0" dirty="0" sz="4400" lang="en-US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dirty="0" sz="44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আত্মিয়-স্বজনের</a:t>
            </a:r>
            <a:r>
              <a:rPr dirty="0" sz="4400" lang="en-US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dirty="0" sz="4400" lang="en-US" err="1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dirty="0" sz="4400" lang="en-US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altLang="en-US" dirty="0" sz="44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altLang="en-US" dirty="0" sz="44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্প</a:t>
            </a:r>
            <a:r>
              <a:rPr altLang="en-US" dirty="0" sz="44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altLang="en-US" dirty="0" sz="44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altLang="en-US" dirty="0" sz="44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altLang="en-US" dirty="0" sz="44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altLang="en-US" dirty="0" sz="44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dirty="0" sz="4400" lang="en-US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dirty="0" sz="4400" lang="en-US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b="0" dirty="0" sz="4400" lang="ar-SA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b="0" dirty="0" sz="4400" lang="en-US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0" dirty="0" sz="4400" lang="ar-SA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b="0" dirty="0" sz="4400" lang="ar-SA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b="0" dirty="0" sz="4400" lang="en-US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4400" lang="en-US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44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তাহকিক</a:t>
            </a:r>
            <a:r>
              <a:rPr dirty="0" sz="4400" lang="en-US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dirty="0" sz="4400" lang="en-US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dirty="0" sz="3200" lang="en-US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b="0" dirty="0" sz="3200" lang="en-US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5" name="Text Placeholder 5"/>
          <p:cNvSpPr txBox="1"/>
          <p:nvPr/>
        </p:nvSpPr>
        <p:spPr>
          <a:xfrm>
            <a:off x="2133600" y="1066800"/>
            <a:ext cx="4343400" cy="1066800"/>
          </a:xfrm>
          <a:prstGeom prst="rect"/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b="1" dirty="0" sz="3600" lang="en-US" smtClean="0"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bn-IN" smtClean="0"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b="1" dirty="0" sz="6000" lang="bn-BD" smtClean="0"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b="1" dirty="0" sz="4800" lang="en-US" smtClean="0"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4800" lang="en-US">
              <a:solidFill>
                <a:srgbClr val="7030A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5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/>
      <p:bldP spid="10486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3" descr="Screen Clippi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28013" y="1333499"/>
            <a:ext cx="7687973" cy="4191000"/>
          </a:xfrm>
          <a:prstGeom prst="rect"/>
        </p:spPr>
      </p:pic>
      <p:pic>
        <p:nvPicPr>
          <p:cNvPr id="2097165" name="Picture 10" descr="Screen Clippi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385844" y="683693"/>
            <a:ext cx="4372313" cy="1028780"/>
          </a:xfrm>
          <a:prstGeom prst="rect"/>
        </p:spPr>
      </p:pic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 descr="Screen Clippi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33400" y="914400"/>
            <a:ext cx="7924800" cy="5105400"/>
          </a:xfrm>
          <a:prstGeom prst="rect"/>
        </p:spPr>
      </p:pic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6" descr="Screen Clippi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362200" y="800611"/>
            <a:ext cx="3972479" cy="600159"/>
          </a:xfrm>
          <a:prstGeom prst="rect"/>
        </p:spPr>
      </p:pic>
      <p:pic>
        <p:nvPicPr>
          <p:cNvPr id="2097168" name="Picture 7" descr="Screen Clippi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58252" y="1498227"/>
            <a:ext cx="2133898" cy="362001"/>
          </a:xfrm>
          <a:prstGeom prst="rect"/>
        </p:spPr>
      </p:pic>
      <p:pic>
        <p:nvPicPr>
          <p:cNvPr id="2097169" name="Picture 8" descr="Screen Clippi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93896" y="1957685"/>
            <a:ext cx="7924800" cy="1485298"/>
          </a:xfrm>
          <a:prstGeom prst="rect"/>
        </p:spPr>
      </p:pic>
      <p:grpSp>
        <p:nvGrpSpPr>
          <p:cNvPr id="50" name="Group 11"/>
          <p:cNvGrpSpPr/>
          <p:nvPr/>
        </p:nvGrpSpPr>
        <p:grpSpPr>
          <a:xfrm>
            <a:off x="727589" y="4038600"/>
            <a:ext cx="7753007" cy="1600200"/>
            <a:chOff x="228600" y="2514600"/>
            <a:chExt cx="8763000" cy="1152558"/>
          </a:xfrm>
        </p:grpSpPr>
        <p:pic>
          <p:nvPicPr>
            <p:cNvPr id="2097170" name="Picture 9" descr="Screen Clippin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4"/>
            <a:stretch>
              <a:fillRect/>
            </a:stretch>
          </p:blipFill>
          <p:spPr>
            <a:xfrm>
              <a:off x="228600" y="2514600"/>
              <a:ext cx="8763000" cy="723560"/>
            </a:xfrm>
            <a:prstGeom prst="rect"/>
          </p:spPr>
        </p:pic>
        <p:pic>
          <p:nvPicPr>
            <p:cNvPr id="2097171" name="Picture 10" descr="Screen Clippin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5"/>
            <a:stretch>
              <a:fillRect/>
            </a:stretch>
          </p:blipFill>
          <p:spPr>
            <a:xfrm>
              <a:off x="418563" y="3190842"/>
              <a:ext cx="3848637" cy="476316"/>
            </a:xfrm>
            <a:prstGeom prst="rect"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1" descr="Screen Clippi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25500" y="1524000"/>
            <a:ext cx="7259031" cy="914400"/>
          </a:xfrm>
          <a:prstGeom prst="rect"/>
        </p:spPr>
      </p:pic>
      <p:pic>
        <p:nvPicPr>
          <p:cNvPr id="2097173" name="Picture 3" descr="Screen Clippi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38200" y="3276600"/>
            <a:ext cx="7391400" cy="1143000"/>
          </a:xfrm>
          <a:prstGeom prst="rect"/>
        </p:spPr>
      </p:pic>
    </p:spTree>
  </p:cSld>
  <p:clrMapOvr>
    <a:masterClrMapping/>
  </p:clrMapOvr>
  <p:transition spd="slow"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1" descr="Screen Clippi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343126" y="895315"/>
            <a:ext cx="2152950" cy="495369"/>
          </a:xfrm>
          <a:prstGeom prst="rect"/>
        </p:spPr>
      </p:pic>
      <p:pic>
        <p:nvPicPr>
          <p:cNvPr id="2097159" name="Picture 3" descr="Screen Clippi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61999" y="1447800"/>
            <a:ext cx="7772401" cy="609600"/>
          </a:xfrm>
          <a:prstGeom prst="rect"/>
        </p:spPr>
      </p:pic>
      <p:pic>
        <p:nvPicPr>
          <p:cNvPr id="2097160" name="Picture 4" descr="Screen Clippi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914401" y="2514600"/>
            <a:ext cx="7467600" cy="1981200"/>
          </a:xfrm>
          <a:prstGeom prst="rect"/>
        </p:spPr>
      </p:pic>
      <p:pic>
        <p:nvPicPr>
          <p:cNvPr id="2097161" name="Picture 5" descr="Screen Clippin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723899" y="4800600"/>
            <a:ext cx="7772401" cy="9144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1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8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rganic">
  <a:themeElements>
    <a:clrScheme name="Organic">
      <a:dk1>
        <a:sysClr lastClr="000000" val="windowText"/>
      </a:dk1>
      <a:lt1>
        <a:sysClr lastClr="FFFFFF" val="window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algn="tl" flip="none" sx="100000" sy="100000" tx="0" ty="0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r="13500000" dist="12700">
              <a:srgbClr val="000000">
                <a:alpha val="45000"/>
              </a:srgbClr>
            </a:innerShdw>
          </a:effectLst>
        </a:effectStyle>
        <a:effectStyle>
          <a:effectLst>
            <a:outerShdw blurRad="38100" dir="5400000" dist="254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home</Company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ismail - [2010]</dc:creator>
  <cp:lastModifiedBy>SHAH JALAL</cp:lastModifiedBy>
  <dcterms:created xsi:type="dcterms:W3CDTF">2019-05-18T18:13:57Z</dcterms:created>
  <dcterms:modified xsi:type="dcterms:W3CDTF">2021-08-11T10:34:46Z</dcterms:modified>
</cp:coreProperties>
</file>