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1758-E39C-4C89-83F5-8F3D8797410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1A56-0754-4380-8C63-4B0A896B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31758-E39C-4C89-83F5-8F3D87974104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1A56-0754-4380-8C63-4B0A896BB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plit orient="vert"/>
      </p:transition>
    </mc:Choice>
    <mc:Fallback xmlns="">
      <p:transition spd="slow">
        <p:split orient="vert"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54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08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8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6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4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6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b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শিখনফল:</a:t>
            </a:r>
            <a:r>
              <a:rPr lang="en-US" sz="4800" b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/>
            </a:r>
            <a:br>
              <a:rPr lang="en-US" sz="4800" b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</a:rPr>
            </a:br>
            <a:r>
              <a:rPr lang="en-US" sz="2400" b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আশা করা যায় যে, পাঠ শেষে  শিক্ষার্থীরা-</a:t>
            </a:r>
            <a:r>
              <a:rPr lang="en-US" sz="2000" b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/>
            </a:r>
            <a:br>
              <a:rPr lang="en-US" sz="2000" b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</a:br>
            <a:r>
              <a:rPr lang="en-US" sz="2000" b="1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b="1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যুক্তিবিদ্যার ধারনা  ব্যাখ্যা করতে পারবে।</a:t>
            </a:r>
            <a:endParaRPr lang="en-US" sz="320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wedge/>
      </p:transition>
    </mc:Choice>
    <mc:Fallback xmlns="">
      <p:transition spd="slow" advClick="0">
        <p:wedge/>
        <p:sndAc>
          <p:stSnd>
            <p:snd r:embed="rId6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3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শিখনফল: আশা করা যায় যে, পাঠ শেষে  শিক্ষার্থীরা-  যুক্তিবিদ্যার ধারনা  ব্যাখ্যা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2021-08-13T10:15:48Z</dcterms:created>
  <dcterms:modified xsi:type="dcterms:W3CDTF">2021-08-13T10:15:49Z</dcterms:modified>
</cp:coreProperties>
</file>