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ADF0-77DD-4E20-BC86-77C13B6C36C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13D3-CC35-4027-90C9-18EC4A498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ADF0-77DD-4E20-BC86-77C13B6C36C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13D3-CC35-4027-90C9-18EC4A498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7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3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শিখনফল:</a:t>
            </a:r>
            <a:r>
              <a:rPr lang="en-US" sz="4800" b="1" smtClean="0">
                <a:solidFill>
                  <a:srgbClr val="FFFF00"/>
                </a:solidFill>
              </a:rPr>
              <a:t/>
            </a:r>
            <a:br>
              <a:rPr lang="en-US" sz="4800" b="1" smtClean="0">
                <a:solidFill>
                  <a:srgbClr val="FFFF00"/>
                </a:solidFill>
              </a:rPr>
            </a:br>
            <a:r>
              <a:rPr lang="en-US" sz="2000" b="1" smtClean="0">
                <a:solidFill>
                  <a:schemeClr val="tx1"/>
                </a:solidFill>
              </a:rPr>
              <a:t>আশা করা যায় যে, পাঠ শেষে  শিক্ষার্থীরা-</a:t>
            </a:r>
            <a:br>
              <a:rPr lang="en-US" sz="2000" b="1" smtClean="0">
                <a:solidFill>
                  <a:schemeClr val="tx1"/>
                </a:solidFill>
              </a:rPr>
            </a:br>
            <a:r>
              <a:rPr lang="en-US" sz="20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CC00FF"/>
                </a:solidFill>
              </a:rPr>
              <a:t>বাস্তব জীবনে যুক্তিবিদ্যার প্রয়োগ ব্যাখ্যা করতে পারবে।</a:t>
            </a:r>
            <a:endParaRPr lang="en-US" sz="2400" dirty="0">
              <a:solidFill>
                <a:srgbClr val="CC00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edge/>
      </p:transition>
    </mc:Choice>
    <mc:Fallback xmlns="">
      <p:transition spd="slow" advClick="0">
        <p:wedge/>
        <p:sndAc>
          <p:stSnd>
            <p:snd r:embed="rId6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 আশা করা যায় যে, পাঠ শেষে  শিক্ষার্থীরা-  বাস্তব জীবনে যুক্তিবিদ্যার প্রয়োগ ব্যাখ্যা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2021-08-13T10:23:36Z</dcterms:created>
  <dcterms:modified xsi:type="dcterms:W3CDTF">2021-08-13T10:23:36Z</dcterms:modified>
</cp:coreProperties>
</file>