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4"/>
  </p:notesMasterIdLst>
  <p:sldIdLst>
    <p:sldId id="274" r:id="rId2"/>
    <p:sldId id="289" r:id="rId3"/>
    <p:sldId id="259" r:id="rId4"/>
    <p:sldId id="269" r:id="rId5"/>
    <p:sldId id="275" r:id="rId6"/>
    <p:sldId id="272" r:id="rId7"/>
    <p:sldId id="283" r:id="rId8"/>
    <p:sldId id="270" r:id="rId9"/>
    <p:sldId id="271" r:id="rId10"/>
    <p:sldId id="268" r:id="rId11"/>
    <p:sldId id="267" r:id="rId12"/>
    <p:sldId id="261" r:id="rId13"/>
    <p:sldId id="265" r:id="rId14"/>
    <p:sldId id="266" r:id="rId15"/>
    <p:sldId id="264" r:id="rId16"/>
    <p:sldId id="277" r:id="rId17"/>
    <p:sldId id="287" r:id="rId18"/>
    <p:sldId id="288" r:id="rId19"/>
    <p:sldId id="280" r:id="rId20"/>
    <p:sldId id="278" r:id="rId21"/>
    <p:sldId id="284" r:id="rId22"/>
    <p:sldId id="281" r:id="rId23"/>
    <p:sldId id="279" r:id="rId24"/>
    <p:sldId id="263" r:id="rId25"/>
    <p:sldId id="262" r:id="rId26"/>
    <p:sldId id="260" r:id="rId27"/>
    <p:sldId id="285" r:id="rId28"/>
    <p:sldId id="273" r:id="rId29"/>
    <p:sldId id="276" r:id="rId30"/>
    <p:sldId id="290" r:id="rId31"/>
    <p:sldId id="294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5E09-782D-4E3E-B510-35845C8785C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854CE-8B98-4095-93AD-20DD3267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854CE-8B98-4095-93AD-20DD3267FF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8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9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3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4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BBD08D-B599-4BA3-BA0D-B7AD0987AD4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C532F3A-C0D9-44A2-9CEC-26EBF2ED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31064"/>
            <a:ext cx="11947359" cy="67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84" y="180473"/>
            <a:ext cx="5438275" cy="42110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0473"/>
            <a:ext cx="5570119" cy="42110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23874" y="4620126"/>
            <a:ext cx="4788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0474"/>
            <a:ext cx="5606716" cy="46802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88" y="180473"/>
            <a:ext cx="5522371" cy="468028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37284" y="5305926"/>
            <a:ext cx="528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854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180472"/>
            <a:ext cx="5763124" cy="465850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1" y="180473"/>
            <a:ext cx="5161548" cy="46585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26732" y="4930358"/>
            <a:ext cx="5522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9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504"/>
            <a:ext cx="5570621" cy="44155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4" y="240630"/>
            <a:ext cx="5594685" cy="44155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07995" y="4656220"/>
            <a:ext cx="650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015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80473"/>
            <a:ext cx="5751095" cy="43073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80" y="180473"/>
            <a:ext cx="5173580" cy="430730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79235" y="4540961"/>
            <a:ext cx="6149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খুশী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151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64" y="312821"/>
            <a:ext cx="8422106" cy="428324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46358" y="4932947"/>
            <a:ext cx="5450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514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96252"/>
            <a:ext cx="11718758" cy="64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4"/>
          <a:stretch/>
        </p:blipFill>
        <p:spPr>
          <a:xfrm>
            <a:off x="228601" y="5462337"/>
            <a:ext cx="11718758" cy="1395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96252"/>
            <a:ext cx="5630778" cy="434340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3" y="84220"/>
            <a:ext cx="5450306" cy="435543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68943" y="4451687"/>
            <a:ext cx="5606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97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3597443"/>
            <a:ext cx="11706727" cy="3073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56411"/>
            <a:ext cx="11923295" cy="6514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4442" y="385011"/>
            <a:ext cx="773630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042" y="2334126"/>
            <a:ext cx="5931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49" y="1690687"/>
            <a:ext cx="2667000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3597443"/>
            <a:ext cx="11706727" cy="3073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6" y="156411"/>
            <a:ext cx="11706726" cy="6514348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3994353" y="125760"/>
            <a:ext cx="5204012" cy="1519518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A8474-2B3D-4B73-9A20-D9C5592EA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0" y="1662418"/>
            <a:ext cx="5416060" cy="347168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2075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198315"/>
            <a:ext cx="11766884" cy="6472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7040" y="302697"/>
            <a:ext cx="300187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286" y="1977149"/>
            <a:ext cx="4683294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8631" y="1976739"/>
            <a:ext cx="4752474" cy="415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একপাশে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005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176826"/>
            <a:ext cx="11839074" cy="647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484" y="591583"/>
            <a:ext cx="970948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উপশহর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ক্লাষ্টার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86BB8-7AEC-4069-BE8A-F64EAEAE0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92" y="208183"/>
            <a:ext cx="2682124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-592846" y="1186443"/>
            <a:ext cx="6158753" cy="1707777"/>
          </a:xfrm>
          <a:prstGeom prst="wave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মিলিত পাঠ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F8C43-5DF0-460F-B89B-6CFC6560B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03" y="453753"/>
            <a:ext cx="6295294" cy="47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8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4574829" y="342900"/>
            <a:ext cx="3872753" cy="1815353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1250577"/>
            <a:ext cx="3736042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3706" y="2353236"/>
            <a:ext cx="6938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দল,কোয়েল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দল,ময়না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12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7112" y="348915"/>
            <a:ext cx="228059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21" y="1265072"/>
            <a:ext cx="108544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দেশ,অর্থাৎএদেশের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যায়।স্বদেশ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রাখছে।নদীর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জোয়ার,নদীর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রাখা,গাছে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কলকাকলি-সবই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জোগাচ্ছে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5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33132"/>
            <a:ext cx="11718758" cy="641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9722" y="397565"/>
            <a:ext cx="3684104" cy="1323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502" y="1938096"/>
            <a:ext cx="5830956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339" y="2769093"/>
            <a:ext cx="6970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2539" y="4480550"/>
            <a:ext cx="9409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১।জেলেদের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২।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গুঁড়ি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৩।খড়ের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গাদা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৪।নৌকা</a:t>
            </a:r>
          </a:p>
        </p:txBody>
      </p:sp>
      <p:sp>
        <p:nvSpPr>
          <p:cNvPr id="10" name="L-Shape 9"/>
          <p:cNvSpPr/>
          <p:nvPr/>
        </p:nvSpPr>
        <p:spPr>
          <a:xfrm rot="18797491">
            <a:off x="7761968" y="5505075"/>
            <a:ext cx="872469" cy="211094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590" y="463826"/>
            <a:ext cx="8189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590" y="1736035"/>
            <a:ext cx="72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90" y="1736035"/>
            <a:ext cx="1081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1.খেলাধুলা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২.মাঠের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২.পড়াশোনা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৪.বন্ধুদের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গল্পগুজব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L-Shape 6"/>
          <p:cNvSpPr/>
          <p:nvPr/>
        </p:nvSpPr>
        <p:spPr>
          <a:xfrm rot="18797491">
            <a:off x="4477346" y="1839912"/>
            <a:ext cx="872469" cy="211094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3768" y="3386888"/>
            <a:ext cx="1011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গ.স্বদেশ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305" y="4415589"/>
            <a:ext cx="1075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রং-তুলি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L-Shape 8"/>
          <p:cNvSpPr/>
          <p:nvPr/>
        </p:nvSpPr>
        <p:spPr>
          <a:xfrm rot="18797491">
            <a:off x="996209" y="5176183"/>
            <a:ext cx="872469" cy="211094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  <p:bldP spid="5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1" y="541421"/>
            <a:ext cx="7471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36" y="2286001"/>
            <a:ext cx="99741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২।নদীর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জেলেদের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৩।বাংলাদেশের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৪।বাংলদেশের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-Shape 5"/>
          <p:cNvSpPr/>
          <p:nvPr/>
        </p:nvSpPr>
        <p:spPr>
          <a:xfrm rot="18797491">
            <a:off x="372857" y="4500960"/>
            <a:ext cx="872469" cy="211094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3623734" y="160085"/>
            <a:ext cx="5125156" cy="162356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2095499"/>
            <a:ext cx="9263270" cy="3278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106280" y="228262"/>
            <a:ext cx="11718758" cy="641283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1" y="601579"/>
            <a:ext cx="5245768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050" y="2700817"/>
            <a:ext cx="10613858" cy="2123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96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34200" y="533400"/>
            <a:ext cx="1600200" cy="1447800"/>
          </a:xfrm>
          <a:prstGeom prst="rect">
            <a:avLst/>
          </a:prstGeom>
        </p:spPr>
      </p:pic>
      <p:pic>
        <p:nvPicPr>
          <p:cNvPr id="38" name="Picture 37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9600" y="533400"/>
            <a:ext cx="1447800" cy="1447800"/>
          </a:xfrm>
          <a:prstGeom prst="rect">
            <a:avLst/>
          </a:prstGeom>
        </p:spPr>
      </p:pic>
      <p:pic>
        <p:nvPicPr>
          <p:cNvPr id="39" name="Picture 38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72600" y="533400"/>
            <a:ext cx="1447800" cy="1447800"/>
          </a:xfrm>
          <a:prstGeom prst="rect">
            <a:avLst/>
          </a:prstGeom>
        </p:spPr>
      </p:pic>
      <p:pic>
        <p:nvPicPr>
          <p:cNvPr id="31" name="Picture 30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4343400"/>
            <a:ext cx="1828800" cy="1295400"/>
          </a:xfrm>
          <a:prstGeom prst="rect">
            <a:avLst/>
          </a:prstGeom>
        </p:spPr>
      </p:pic>
      <p:pic>
        <p:nvPicPr>
          <p:cNvPr id="32" name="Picture 31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3124200"/>
            <a:ext cx="1828800" cy="1295400"/>
          </a:xfrm>
          <a:prstGeom prst="rect">
            <a:avLst/>
          </a:prstGeom>
        </p:spPr>
      </p:pic>
      <p:pic>
        <p:nvPicPr>
          <p:cNvPr id="33" name="Picture 32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828800"/>
            <a:ext cx="1828800" cy="1295400"/>
          </a:xfrm>
          <a:prstGeom prst="rect">
            <a:avLst/>
          </a:prstGeom>
        </p:spPr>
      </p:pic>
      <p:pic>
        <p:nvPicPr>
          <p:cNvPr id="34" name="Picture 33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7800" y="4343400"/>
            <a:ext cx="1524000" cy="1295400"/>
          </a:xfrm>
          <a:prstGeom prst="rect">
            <a:avLst/>
          </a:prstGeom>
        </p:spPr>
      </p:pic>
      <p:pic>
        <p:nvPicPr>
          <p:cNvPr id="35" name="Picture 34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000" y="3124200"/>
            <a:ext cx="1524000" cy="1295400"/>
          </a:xfrm>
          <a:prstGeom prst="rect">
            <a:avLst/>
          </a:prstGeom>
        </p:spPr>
      </p:pic>
      <p:pic>
        <p:nvPicPr>
          <p:cNvPr id="36" name="Picture 35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71600" y="1905000"/>
            <a:ext cx="1524000" cy="1295400"/>
          </a:xfrm>
          <a:prstGeom prst="rect">
            <a:avLst/>
          </a:prstGeom>
        </p:spPr>
      </p:pic>
      <p:pic>
        <p:nvPicPr>
          <p:cNvPr id="25" name="Picture 24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24200" y="5562600"/>
            <a:ext cx="1828800" cy="1295400"/>
          </a:xfrm>
          <a:prstGeom prst="rect">
            <a:avLst/>
          </a:prstGeom>
        </p:spPr>
      </p:pic>
      <p:pic>
        <p:nvPicPr>
          <p:cNvPr id="26" name="Picture 25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000" y="5562600"/>
            <a:ext cx="1752600" cy="1295400"/>
          </a:xfrm>
          <a:prstGeom prst="rect">
            <a:avLst/>
          </a:prstGeom>
        </p:spPr>
      </p:pic>
      <p:pic>
        <p:nvPicPr>
          <p:cNvPr id="27" name="Picture 26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24400" y="5562600"/>
            <a:ext cx="1752600" cy="1295400"/>
          </a:xfrm>
          <a:prstGeom prst="rect">
            <a:avLst/>
          </a:prstGeom>
        </p:spPr>
      </p:pic>
      <p:pic>
        <p:nvPicPr>
          <p:cNvPr id="28" name="Picture 27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562600"/>
            <a:ext cx="1828800" cy="1295400"/>
          </a:xfrm>
          <a:prstGeom prst="rect">
            <a:avLst/>
          </a:prstGeom>
        </p:spPr>
      </p:pic>
      <p:pic>
        <p:nvPicPr>
          <p:cNvPr id="29" name="Picture 28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562600"/>
            <a:ext cx="1828800" cy="1295400"/>
          </a:xfrm>
          <a:prstGeom prst="rect">
            <a:avLst/>
          </a:prstGeom>
        </p:spPr>
      </p:pic>
      <p:pic>
        <p:nvPicPr>
          <p:cNvPr id="30" name="Picture 29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5562600"/>
            <a:ext cx="1828800" cy="1295400"/>
          </a:xfrm>
          <a:prstGeom prst="rect">
            <a:avLst/>
          </a:prstGeom>
        </p:spPr>
      </p:pic>
      <p:pic>
        <p:nvPicPr>
          <p:cNvPr id="14" name="Picture 13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33400"/>
            <a:ext cx="1600200" cy="1447800"/>
          </a:xfrm>
          <a:prstGeom prst="rect">
            <a:avLst/>
          </a:prstGeom>
        </p:spPr>
      </p:pic>
      <p:pic>
        <p:nvPicPr>
          <p:cNvPr id="15" name="Picture 14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09600"/>
            <a:ext cx="1752600" cy="1295400"/>
          </a:xfrm>
          <a:prstGeom prst="rect">
            <a:avLst/>
          </a:prstGeom>
        </p:spPr>
      </p:pic>
      <p:pic>
        <p:nvPicPr>
          <p:cNvPr id="16" name="Picture 15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09600"/>
            <a:ext cx="1828800" cy="1371600"/>
          </a:xfrm>
          <a:prstGeom prst="rect">
            <a:avLst/>
          </a:prstGeom>
        </p:spPr>
      </p:pic>
      <p:pic>
        <p:nvPicPr>
          <p:cNvPr id="17" name="Picture 16" descr="d879fe0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38800" y="533400"/>
            <a:ext cx="1524000" cy="1371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7800" y="1752600"/>
            <a:ext cx="8991600" cy="449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115670"/>
            <a:ext cx="8915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36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</a:t>
            </a:r>
            <a:endParaRPr lang="en-US" sz="36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762001"/>
            <a:ext cx="1752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8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টুকটুকে</a:t>
            </a:r>
            <a:endParaRPr lang="en-US" sz="48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762001"/>
            <a:ext cx="1752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8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endParaRPr lang="en-US" sz="48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762001"/>
            <a:ext cx="2438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8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পাখপাখালি</a:t>
            </a:r>
            <a:endParaRPr lang="en-US" sz="48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762001"/>
            <a:ext cx="1752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8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কড়ি</a:t>
            </a:r>
            <a:endParaRPr lang="en-US" sz="48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286000"/>
            <a:ext cx="850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ক। এদেশে আগে এখনকার মত টাকাপয়সা ছিলনা।লোকে কেনা-বেচা করত.................................দিয়ে।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1" y="3200400"/>
            <a:ext cx="7253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খ।মেলা থেকে বোনের জন্য...................................................জামা কিনে আনবো।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267200"/>
            <a:ext cx="761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গ।জয়নুল আবেদিন ছিলেন একজন বড় মাপের চিত্র......................................................।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1" y="5334000"/>
            <a:ext cx="705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ঘ।বাংলাদেশের গাছে গাছে শোনা যায়................................................কলকাকলি।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2819401"/>
            <a:ext cx="138852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টুকটুকে</a:t>
            </a:r>
            <a:endParaRPr lang="en-US" sz="40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388522" y="1981201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1" y="3962400"/>
            <a:ext cx="93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endParaRPr lang="en-US" sz="40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0200" y="487680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পাখপাখালি</a:t>
            </a:r>
            <a:endParaRPr lang="en-US" sz="40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4800" y="1828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কড়ি</a:t>
            </a:r>
            <a:endParaRPr lang="en-US" sz="40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  <p:bldP spid="20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7068" y="324853"/>
            <a:ext cx="3741821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858599" y="1907712"/>
            <a:ext cx="4719917" cy="147917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9942" y="3415061"/>
            <a:ext cx="6360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তোমরা পর্যায়ক্রমে আবৃত্তি করো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5567" y="-1"/>
            <a:ext cx="6894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C9DB0-88FC-4377-8D35-98EE62E79285}"/>
              </a:ext>
            </a:extLst>
          </p:cNvPr>
          <p:cNvSpPr txBox="1"/>
          <p:nvPr/>
        </p:nvSpPr>
        <p:spPr>
          <a:xfrm>
            <a:off x="5097118" y="1678727"/>
            <a:ext cx="4774071" cy="3416320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পাঁচবাড়িয়া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বালিয়াডাঙ্গা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যশোর,সদর,যশোর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E54EE-1479-429B-B7DE-5C975082B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7" y="2044180"/>
            <a:ext cx="4774071" cy="268541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239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0" y="206977"/>
            <a:ext cx="11718758" cy="641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6627" y="322149"/>
            <a:ext cx="576051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72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>
                <a:solidFill>
                  <a:srgbClr val="00B05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953" y="1572273"/>
            <a:ext cx="10986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3" y="3257105"/>
            <a:ext cx="121886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ক।একলা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………।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খ।এমনি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গ।একপাশে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042" y="3959470"/>
            <a:ext cx="230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6545" y="4611321"/>
            <a:ext cx="2983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8181" y="5288429"/>
            <a:ext cx="2840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949 L 0.43346 -0.121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62 -0.04236 L 0.02292 -0.06412 C -0.00677 -0.06852 -0.05299 -0.07083 -0.10261 -0.07083 C -0.15873 -0.07083 -0.20495 -0.06852 -0.23464 -0.06412 L -0.38646 -0.04236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18893 -0.038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8" grpId="1"/>
      <p:bldP spid="9" grpId="0" build="allAtOnce"/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od_505_1210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657600"/>
            <a:ext cx="1752600" cy="1905000"/>
          </a:xfrm>
          <a:prstGeom prst="rect">
            <a:avLst/>
          </a:prstGeom>
        </p:spPr>
      </p:pic>
      <p:pic>
        <p:nvPicPr>
          <p:cNvPr id="10" name="Picture 9" descr="prod_505_1210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657600"/>
            <a:ext cx="1752600" cy="1905000"/>
          </a:xfrm>
          <a:prstGeom prst="rect">
            <a:avLst/>
          </a:prstGeom>
        </p:spPr>
      </p:pic>
      <p:pic>
        <p:nvPicPr>
          <p:cNvPr id="17" name="Picture 16" descr="prod_505_1210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1752600" cy="1905000"/>
          </a:xfrm>
          <a:prstGeom prst="rect">
            <a:avLst/>
          </a:prstGeom>
        </p:spPr>
      </p:pic>
      <p:pic>
        <p:nvPicPr>
          <p:cNvPr id="16" name="Picture 15" descr="prod_505_1210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295400"/>
            <a:ext cx="1752600" cy="1905000"/>
          </a:xfrm>
          <a:prstGeom prst="rect">
            <a:avLst/>
          </a:prstGeom>
        </p:spPr>
      </p:pic>
      <p:pic>
        <p:nvPicPr>
          <p:cNvPr id="15" name="Picture 14" descr="8a7f8cb2db080167c6332f64118789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752600"/>
            <a:ext cx="5334000" cy="37338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4" name="Group 13"/>
          <p:cNvGrpSpPr/>
          <p:nvPr/>
        </p:nvGrpSpPr>
        <p:grpSpPr>
          <a:xfrm>
            <a:off x="3048000" y="228600"/>
            <a:ext cx="6096000" cy="1600200"/>
            <a:chOff x="2362200" y="2667000"/>
            <a:chExt cx="5257800" cy="1600200"/>
          </a:xfrm>
        </p:grpSpPr>
        <p:pic>
          <p:nvPicPr>
            <p:cNvPr id="13" name="Picture 12" descr="g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2667000"/>
              <a:ext cx="5181600" cy="146685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14600" y="3429000"/>
              <a:ext cx="51054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91440" tIns="45720" rIns="91440" bIns="45720" numCol="1">
              <a:prstTxWarp prst="textChevro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93645" y="3429000"/>
              <a:ext cx="51054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91440" tIns="45720" rIns="91440" bIns="45720" numCol="1">
              <a:prstTxWarp prst="textChevro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0" y="5334000"/>
            <a:ext cx="91440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8011"/>
            <a:ext cx="11718760" cy="5065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9158" y="385011"/>
            <a:ext cx="5402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916" y="385011"/>
            <a:ext cx="7098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6810" y="180473"/>
            <a:ext cx="5979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305" y="1876178"/>
            <a:ext cx="8292464" cy="34778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পাঠ্যাংশঃএই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49" y="1690687"/>
            <a:ext cx="2667000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19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3242" y="517358"/>
            <a:ext cx="3489158" cy="854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0364" y="282759"/>
            <a:ext cx="5149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342" y="1801838"/>
            <a:ext cx="8746958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১.৩.১নির্দেশনা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10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7243" y="409073"/>
            <a:ext cx="881914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9563"/>
            <a:ext cx="3356983" cy="33355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80" y="1939563"/>
            <a:ext cx="3495260" cy="333557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3" y="1939562"/>
            <a:ext cx="3627607" cy="33355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763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08284"/>
            <a:ext cx="11718758" cy="641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667754" y="570732"/>
            <a:ext cx="10840451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১।ছবিতে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২।এটা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৩।আজ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6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0" y="168441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8441"/>
            <a:ext cx="11718759" cy="6412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6905" y="1491916"/>
            <a:ext cx="179270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432" y="1925053"/>
            <a:ext cx="4114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473" y="210553"/>
            <a:ext cx="4764505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3"/>
          <a:stretch/>
        </p:blipFill>
        <p:spPr>
          <a:xfrm>
            <a:off x="228601" y="180473"/>
            <a:ext cx="11718758" cy="64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50000" r="-1080" b="-6140"/>
          <a:stretch/>
        </p:blipFill>
        <p:spPr>
          <a:xfrm>
            <a:off x="228600" y="5354053"/>
            <a:ext cx="11718759" cy="1419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190" y="397042"/>
            <a:ext cx="363353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2" y="1997243"/>
            <a:ext cx="3453313" cy="28875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4752475" y="1306435"/>
            <a:ext cx="5053263" cy="1876924"/>
          </a:xfrm>
          <a:prstGeom prst="right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75060" y="2885566"/>
            <a:ext cx="5366084" cy="1636295"/>
          </a:xfrm>
          <a:prstGeom prst="right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২রা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১৯১৭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07305" y="4427621"/>
            <a:ext cx="7351295" cy="1251284"/>
          </a:xfrm>
          <a:prstGeom prst="right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শঙ্করপাশা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26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677</TotalTime>
  <Words>643</Words>
  <Application>Microsoft Office PowerPoint</Application>
  <PresentationFormat>Widescreen</PresentationFormat>
  <Paragraphs>113</Paragraphs>
  <Slides>32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RAHIMA</dc:creator>
  <cp:lastModifiedBy>user</cp:lastModifiedBy>
  <cp:revision>95</cp:revision>
  <dcterms:created xsi:type="dcterms:W3CDTF">2018-06-03T05:15:02Z</dcterms:created>
  <dcterms:modified xsi:type="dcterms:W3CDTF">2021-08-03T17:18:07Z</dcterms:modified>
</cp:coreProperties>
</file>