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82" r:id="rId6"/>
    <p:sldId id="281" r:id="rId7"/>
    <p:sldId id="267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9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অগ্রগামী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সজ্ঞা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 custT="1"/>
      <dgm:spPr/>
      <dgm:t>
        <a:bodyPr/>
        <a:lstStyle/>
        <a:p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অগ্রগামী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 custT="1"/>
      <dgm:spPr/>
      <dgm:t>
        <a:bodyPr/>
        <a:lstStyle/>
        <a:p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উপরিপাতন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33D068DB-B013-4A15-8DDC-54CE44737C3D}">
      <dgm:prSet custT="1"/>
      <dgm:spPr/>
      <dgm:t>
        <a:bodyPr/>
        <a:lstStyle/>
        <a:p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দশা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পার্থক্যের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নিরুপন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70E77F9-E124-4D26-903D-DF2C482D9532}" type="sibTrans" cxnId="{5C16F525-2830-4C95-B5F6-2E88A874682C}">
      <dgm:prSet/>
      <dgm:spPr/>
      <dgm:t>
        <a:bodyPr/>
        <a:lstStyle/>
        <a:p>
          <a:endParaRPr lang="en-US"/>
        </a:p>
      </dgm:t>
    </dgm:pt>
    <dgm:pt modelId="{4DFBA0D3-E74A-4464-B610-757A65C35A70}" type="parTrans" cxnId="{5C16F525-2830-4C95-B5F6-2E88A874682C}">
      <dgm:prSet/>
      <dgm:spPr/>
      <dgm:t>
        <a:bodyPr/>
        <a:lstStyle/>
        <a:p>
          <a:endParaRPr lang="en-US"/>
        </a:p>
      </dgm:t>
    </dgm:pt>
    <dgm:pt modelId="{CDBAA312-EB1A-42C2-B135-0FA767E220E5}" type="pres">
      <dgm:prSet presAssocID="{9BE11B51-413A-4C40-890B-E6E719DCDBA4}" presName="Name0" presStyleCnt="0">
        <dgm:presLayoutVars>
          <dgm:chMax val="7"/>
          <dgm:chPref val="7"/>
          <dgm:dir/>
        </dgm:presLayoutVars>
      </dgm:prSet>
      <dgm:spPr/>
    </dgm:pt>
    <dgm:pt modelId="{ED3693DB-103B-49DE-9769-37C8A5DF2F3B}" type="pres">
      <dgm:prSet presAssocID="{9BE11B51-413A-4C40-890B-E6E719DCDBA4}" presName="Name1" presStyleCnt="0"/>
      <dgm:spPr/>
    </dgm:pt>
    <dgm:pt modelId="{019ACFC6-CE9E-49B0-9210-BC0C90BDB39D}" type="pres">
      <dgm:prSet presAssocID="{9BE11B51-413A-4C40-890B-E6E719DCDBA4}" presName="cycle" presStyleCnt="0"/>
      <dgm:spPr/>
    </dgm:pt>
    <dgm:pt modelId="{D748D9C2-CB97-4DD0-8888-B41D54CDEB30}" type="pres">
      <dgm:prSet presAssocID="{9BE11B51-413A-4C40-890B-E6E719DCDBA4}" presName="srcNode" presStyleLbl="node1" presStyleIdx="0" presStyleCnt="4"/>
      <dgm:spPr/>
    </dgm:pt>
    <dgm:pt modelId="{69AB0FBB-A76D-43FC-BB1E-BA0472C7B0BB}" type="pres">
      <dgm:prSet presAssocID="{9BE11B51-413A-4C40-890B-E6E719DCDBA4}" presName="conn" presStyleLbl="parChTrans1D2" presStyleIdx="0" presStyleCnt="1"/>
      <dgm:spPr/>
    </dgm:pt>
    <dgm:pt modelId="{CA0CEBEB-0BC8-477A-8FC2-0C7D9C0374D7}" type="pres">
      <dgm:prSet presAssocID="{9BE11B51-413A-4C40-890B-E6E719DCDBA4}" presName="extraNode" presStyleLbl="node1" presStyleIdx="0" presStyleCnt="4"/>
      <dgm:spPr/>
    </dgm:pt>
    <dgm:pt modelId="{5264A5FE-2DBA-440A-BF20-580FED974DF1}" type="pres">
      <dgm:prSet presAssocID="{9BE11B51-413A-4C40-890B-E6E719DCDBA4}" presName="dstNode" presStyleLbl="node1" presStyleIdx="0" presStyleCnt="4"/>
      <dgm:spPr/>
    </dgm:pt>
    <dgm:pt modelId="{40E71C77-34C3-4D22-93CA-DE2265A6DD57}" type="pres">
      <dgm:prSet presAssocID="{2B6EE28D-4EF5-449D-82DA-9874E0FD133F}" presName="text_1" presStyleLbl="node1" presStyleIdx="0" presStyleCnt="4">
        <dgm:presLayoutVars>
          <dgm:bulletEnabled val="1"/>
        </dgm:presLayoutVars>
      </dgm:prSet>
      <dgm:spPr/>
    </dgm:pt>
    <dgm:pt modelId="{5451BD13-67D6-428B-87B4-B9BA0E66F983}" type="pres">
      <dgm:prSet presAssocID="{2B6EE28D-4EF5-449D-82DA-9874E0FD133F}" presName="accent_1" presStyleCnt="0"/>
      <dgm:spPr/>
    </dgm:pt>
    <dgm:pt modelId="{56CBCCAF-52A4-455D-A1A3-78BA41483C52}" type="pres">
      <dgm:prSet presAssocID="{2B6EE28D-4EF5-449D-82DA-9874E0FD133F}" presName="accentRepeatNode" presStyleLbl="solidFgAcc1" presStyleIdx="0" presStyleCnt="4"/>
      <dgm:spPr/>
    </dgm:pt>
    <dgm:pt modelId="{655B4980-F1B0-4F5B-BA42-A8E1CB0B98B4}" type="pres">
      <dgm:prSet presAssocID="{96780FA2-5E2B-4529-AA3C-123C95FFD545}" presName="text_2" presStyleLbl="node1" presStyleIdx="1" presStyleCnt="4">
        <dgm:presLayoutVars>
          <dgm:bulletEnabled val="1"/>
        </dgm:presLayoutVars>
      </dgm:prSet>
      <dgm:spPr/>
    </dgm:pt>
    <dgm:pt modelId="{36AFEF54-B5D3-4B7E-BD9D-F61756E6FEC0}" type="pres">
      <dgm:prSet presAssocID="{96780FA2-5E2B-4529-AA3C-123C95FFD545}" presName="accent_2" presStyleCnt="0"/>
      <dgm:spPr/>
    </dgm:pt>
    <dgm:pt modelId="{9F706734-69A2-4412-9185-01CFEED76A61}" type="pres">
      <dgm:prSet presAssocID="{96780FA2-5E2B-4529-AA3C-123C95FFD545}" presName="accentRepeatNode" presStyleLbl="solidFgAcc1" presStyleIdx="1" presStyleCnt="4"/>
      <dgm:spPr/>
    </dgm:pt>
    <dgm:pt modelId="{07D0EB06-B874-42E8-842A-95EC19B867E3}" type="pres">
      <dgm:prSet presAssocID="{26E4C38B-A4BC-4919-AFB2-D44B5146ED25}" presName="text_3" presStyleLbl="node1" presStyleIdx="2" presStyleCnt="4">
        <dgm:presLayoutVars>
          <dgm:bulletEnabled val="1"/>
        </dgm:presLayoutVars>
      </dgm:prSet>
      <dgm:spPr/>
    </dgm:pt>
    <dgm:pt modelId="{65A39BF1-46AE-41D5-B8AC-DA71AB895A3F}" type="pres">
      <dgm:prSet presAssocID="{26E4C38B-A4BC-4919-AFB2-D44B5146ED25}" presName="accent_3" presStyleCnt="0"/>
      <dgm:spPr/>
    </dgm:pt>
    <dgm:pt modelId="{B1491663-64D0-44F5-B177-DB8B5F665C6A}" type="pres">
      <dgm:prSet presAssocID="{26E4C38B-A4BC-4919-AFB2-D44B5146ED25}" presName="accentRepeatNode" presStyleLbl="solidFgAcc1" presStyleIdx="2" presStyleCnt="4"/>
      <dgm:spPr/>
    </dgm:pt>
    <dgm:pt modelId="{C4B51666-3A3B-4B53-B47D-8A1E4FD61D5A}" type="pres">
      <dgm:prSet presAssocID="{33D068DB-B013-4A15-8DDC-54CE44737C3D}" presName="text_4" presStyleLbl="node1" presStyleIdx="3" presStyleCnt="4" custLinFactNeighborX="0" custLinFactNeighborY="-17775">
        <dgm:presLayoutVars>
          <dgm:bulletEnabled val="1"/>
        </dgm:presLayoutVars>
      </dgm:prSet>
      <dgm:spPr/>
    </dgm:pt>
    <dgm:pt modelId="{814BAFD8-EF0A-4978-94F4-7CCE956508AD}" type="pres">
      <dgm:prSet presAssocID="{33D068DB-B013-4A15-8DDC-54CE44737C3D}" presName="accent_4" presStyleCnt="0"/>
      <dgm:spPr/>
    </dgm:pt>
    <dgm:pt modelId="{C9FD2600-77C6-4556-8DF6-C8B68A1C9088}" type="pres">
      <dgm:prSet presAssocID="{33D068DB-B013-4A15-8DDC-54CE44737C3D}" presName="accentRepeatNode" presStyleLbl="solidFgAcc1" presStyleIdx="3" presStyleCnt="4"/>
      <dgm:spPr/>
    </dgm:pt>
  </dgm:ptLst>
  <dgm:cxnLst>
    <dgm:cxn modelId="{5C16F525-2830-4C95-B5F6-2E88A874682C}" srcId="{9BE11B51-413A-4C40-890B-E6E719DCDBA4}" destId="{33D068DB-B013-4A15-8DDC-54CE44737C3D}" srcOrd="3" destOrd="0" parTransId="{4DFBA0D3-E74A-4464-B610-757A65C35A70}" sibTransId="{F70E77F9-E124-4D26-903D-DF2C482D9532}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80D6158-56AD-4C71-8725-8BC6E2561542}" type="presOf" srcId="{33D068DB-B013-4A15-8DDC-54CE44737C3D}" destId="{C4B51666-3A3B-4B53-B47D-8A1E4FD61D5A}" srcOrd="0" destOrd="0" presId="urn:microsoft.com/office/officeart/2008/layout/VerticalCurvedList"/>
    <dgm:cxn modelId="{461F3879-64D0-4DB3-B2B6-2C6B910CCF92}" type="presOf" srcId="{26E4C38B-A4BC-4919-AFB2-D44B5146ED25}" destId="{07D0EB06-B874-42E8-842A-95EC19B867E3}" srcOrd="0" destOrd="0" presId="urn:microsoft.com/office/officeart/2008/layout/VerticalCurvedList"/>
    <dgm:cxn modelId="{4D618880-3343-4566-AD3D-3F83B5C3B923}" type="presOf" srcId="{96780FA2-5E2B-4529-AA3C-123C95FFD545}" destId="{655B4980-F1B0-4F5B-BA42-A8E1CB0B98B4}" srcOrd="0" destOrd="0" presId="urn:microsoft.com/office/officeart/2008/layout/VerticalCurvedList"/>
    <dgm:cxn modelId="{488EDF83-9729-4F80-BC81-7AC39BF5DA1F}" type="presOf" srcId="{515751C6-F1FB-4BA0-802E-D6488D840062}" destId="{69AB0FBB-A76D-43FC-BB1E-BA0472C7B0BB}" srcOrd="0" destOrd="0" presId="urn:microsoft.com/office/officeart/2008/layout/VerticalCurvedList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5B5986A0-4CA9-441B-A1E1-84660E48270B}" type="presOf" srcId="{2B6EE28D-4EF5-449D-82DA-9874E0FD133F}" destId="{40E71C77-34C3-4D22-93CA-DE2265A6DD57}" srcOrd="0" destOrd="0" presId="urn:microsoft.com/office/officeart/2008/layout/VerticalCurvedList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0DD21ACA-9C4C-44BA-9A8F-0AA4B097F940}" type="presOf" srcId="{9BE11B51-413A-4C40-890B-E6E719DCDBA4}" destId="{CDBAA312-EB1A-42C2-B135-0FA767E220E5}" srcOrd="0" destOrd="0" presId="urn:microsoft.com/office/officeart/2008/layout/VerticalCurvedList"/>
    <dgm:cxn modelId="{9DFA9C6D-47BC-47C2-BFFC-A061D701E1D4}" type="presParOf" srcId="{CDBAA312-EB1A-42C2-B135-0FA767E220E5}" destId="{ED3693DB-103B-49DE-9769-37C8A5DF2F3B}" srcOrd="0" destOrd="0" presId="urn:microsoft.com/office/officeart/2008/layout/VerticalCurvedList"/>
    <dgm:cxn modelId="{54B841BF-19A6-417C-A62B-F1B9D58CB308}" type="presParOf" srcId="{ED3693DB-103B-49DE-9769-37C8A5DF2F3B}" destId="{019ACFC6-CE9E-49B0-9210-BC0C90BDB39D}" srcOrd="0" destOrd="0" presId="urn:microsoft.com/office/officeart/2008/layout/VerticalCurvedList"/>
    <dgm:cxn modelId="{83506F8D-D055-4246-9153-C56174B89564}" type="presParOf" srcId="{019ACFC6-CE9E-49B0-9210-BC0C90BDB39D}" destId="{D748D9C2-CB97-4DD0-8888-B41D54CDEB30}" srcOrd="0" destOrd="0" presId="urn:microsoft.com/office/officeart/2008/layout/VerticalCurvedList"/>
    <dgm:cxn modelId="{3802CBC4-7E0C-4AA1-ADEF-B832A16CEA5F}" type="presParOf" srcId="{019ACFC6-CE9E-49B0-9210-BC0C90BDB39D}" destId="{69AB0FBB-A76D-43FC-BB1E-BA0472C7B0BB}" srcOrd="1" destOrd="0" presId="urn:microsoft.com/office/officeart/2008/layout/VerticalCurvedList"/>
    <dgm:cxn modelId="{6F836733-0A7A-4C18-997A-FF5C270C8E1B}" type="presParOf" srcId="{019ACFC6-CE9E-49B0-9210-BC0C90BDB39D}" destId="{CA0CEBEB-0BC8-477A-8FC2-0C7D9C0374D7}" srcOrd="2" destOrd="0" presId="urn:microsoft.com/office/officeart/2008/layout/VerticalCurvedList"/>
    <dgm:cxn modelId="{1B7E0180-B8C6-482C-9518-50E2FD3826C7}" type="presParOf" srcId="{019ACFC6-CE9E-49B0-9210-BC0C90BDB39D}" destId="{5264A5FE-2DBA-440A-BF20-580FED974DF1}" srcOrd="3" destOrd="0" presId="urn:microsoft.com/office/officeart/2008/layout/VerticalCurvedList"/>
    <dgm:cxn modelId="{25FFBB94-865E-4659-8E57-65D127082CE9}" type="presParOf" srcId="{ED3693DB-103B-49DE-9769-37C8A5DF2F3B}" destId="{40E71C77-34C3-4D22-93CA-DE2265A6DD57}" srcOrd="1" destOrd="0" presId="urn:microsoft.com/office/officeart/2008/layout/VerticalCurvedList"/>
    <dgm:cxn modelId="{8807D9CD-F3ED-42FE-ADD6-E000ED422AE4}" type="presParOf" srcId="{ED3693DB-103B-49DE-9769-37C8A5DF2F3B}" destId="{5451BD13-67D6-428B-87B4-B9BA0E66F983}" srcOrd="2" destOrd="0" presId="urn:microsoft.com/office/officeart/2008/layout/VerticalCurvedList"/>
    <dgm:cxn modelId="{0694D235-572D-4D4D-B609-FF240E03A374}" type="presParOf" srcId="{5451BD13-67D6-428B-87B4-B9BA0E66F983}" destId="{56CBCCAF-52A4-455D-A1A3-78BA41483C52}" srcOrd="0" destOrd="0" presId="urn:microsoft.com/office/officeart/2008/layout/VerticalCurvedList"/>
    <dgm:cxn modelId="{78895144-ADC4-4819-970B-BD719FCCFAFD}" type="presParOf" srcId="{ED3693DB-103B-49DE-9769-37C8A5DF2F3B}" destId="{655B4980-F1B0-4F5B-BA42-A8E1CB0B98B4}" srcOrd="3" destOrd="0" presId="urn:microsoft.com/office/officeart/2008/layout/VerticalCurvedList"/>
    <dgm:cxn modelId="{084BC515-8E70-47E2-AD59-9794DAD3122B}" type="presParOf" srcId="{ED3693DB-103B-49DE-9769-37C8A5DF2F3B}" destId="{36AFEF54-B5D3-4B7E-BD9D-F61756E6FEC0}" srcOrd="4" destOrd="0" presId="urn:microsoft.com/office/officeart/2008/layout/VerticalCurvedList"/>
    <dgm:cxn modelId="{BEEAA6BD-2CEF-4737-87A5-E399F62C3B62}" type="presParOf" srcId="{36AFEF54-B5D3-4B7E-BD9D-F61756E6FEC0}" destId="{9F706734-69A2-4412-9185-01CFEED76A61}" srcOrd="0" destOrd="0" presId="urn:microsoft.com/office/officeart/2008/layout/VerticalCurvedList"/>
    <dgm:cxn modelId="{2F791A62-FD54-47B6-8030-4C623D1F5A3C}" type="presParOf" srcId="{ED3693DB-103B-49DE-9769-37C8A5DF2F3B}" destId="{07D0EB06-B874-42E8-842A-95EC19B867E3}" srcOrd="5" destOrd="0" presId="urn:microsoft.com/office/officeart/2008/layout/VerticalCurvedList"/>
    <dgm:cxn modelId="{4ED0AFE5-B977-4D97-956B-10C4A37FD867}" type="presParOf" srcId="{ED3693DB-103B-49DE-9769-37C8A5DF2F3B}" destId="{65A39BF1-46AE-41D5-B8AC-DA71AB895A3F}" srcOrd="6" destOrd="0" presId="urn:microsoft.com/office/officeart/2008/layout/VerticalCurvedList"/>
    <dgm:cxn modelId="{90E22F7D-DA9E-461F-BD27-D7FDD763DA0B}" type="presParOf" srcId="{65A39BF1-46AE-41D5-B8AC-DA71AB895A3F}" destId="{B1491663-64D0-44F5-B177-DB8B5F665C6A}" srcOrd="0" destOrd="0" presId="urn:microsoft.com/office/officeart/2008/layout/VerticalCurvedList"/>
    <dgm:cxn modelId="{4C996D1E-60E3-4071-BCC5-CED9B60AB794}" type="presParOf" srcId="{ED3693DB-103B-49DE-9769-37C8A5DF2F3B}" destId="{C4B51666-3A3B-4B53-B47D-8A1E4FD61D5A}" srcOrd="7" destOrd="0" presId="urn:microsoft.com/office/officeart/2008/layout/VerticalCurvedList"/>
    <dgm:cxn modelId="{4BE4CB53-F6B4-40A5-B373-86E9BAB73F73}" type="presParOf" srcId="{ED3693DB-103B-49DE-9769-37C8A5DF2F3B}" destId="{814BAFD8-EF0A-4978-94F4-7CCE956508AD}" srcOrd="8" destOrd="0" presId="urn:microsoft.com/office/officeart/2008/layout/VerticalCurvedList"/>
    <dgm:cxn modelId="{EDEBA513-7E60-46CD-9754-A6908D84D09B}" type="presParOf" srcId="{814BAFD8-EF0A-4978-94F4-7CCE956508AD}" destId="{C9FD2600-77C6-4556-8DF6-C8B68A1C90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4B90E-6923-448B-98FF-AB13754010F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E5B690C-2A5B-431C-AF63-464C0C975C5B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তরঙ্গের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উপরিপাতন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নীতি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কি</a:t>
          </a:r>
          <a:r>
            <a:rPr lang="en-US" dirty="0">
              <a:latin typeface="NikoshBAN" panose="02000000000000000000"/>
            </a:rPr>
            <a:t> ?</a:t>
          </a:r>
        </a:p>
      </dgm:t>
    </dgm:pt>
    <dgm:pt modelId="{72D2A777-C8F1-47B0-A0E4-B9233B72A388}" type="parTrans" cxnId="{FFA8A778-FEE8-43A2-85DA-5038BFBDFD5E}">
      <dgm:prSet/>
      <dgm:spPr/>
      <dgm:t>
        <a:bodyPr/>
        <a:lstStyle/>
        <a:p>
          <a:endParaRPr lang="en-US"/>
        </a:p>
      </dgm:t>
    </dgm:pt>
    <dgm:pt modelId="{1467F138-23A4-4007-A1B4-3EAA7FABFCA1}" type="sibTrans" cxnId="{FFA8A778-FEE8-43A2-85DA-5038BFBDFD5E}">
      <dgm:prSet/>
      <dgm:spPr/>
      <dgm:t>
        <a:bodyPr/>
        <a:lstStyle/>
        <a:p>
          <a:endParaRPr lang="en-US"/>
        </a:p>
      </dgm:t>
    </dgm:pt>
    <dgm:pt modelId="{13C539A3-3420-4CC7-8AC9-3E07AAE085D1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অগ্রগামী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তরঙ্গ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কাকে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বলে</a:t>
          </a:r>
          <a:r>
            <a:rPr lang="en-US" dirty="0">
              <a:latin typeface="NikoshBAN" panose="02000000000000000000"/>
            </a:rPr>
            <a:t> ।</a:t>
          </a:r>
        </a:p>
      </dgm:t>
    </dgm:pt>
    <dgm:pt modelId="{3680183A-E373-4A14-B4C6-1EE72E531B78}" type="parTrans" cxnId="{B13111C3-D028-4018-A541-DE278A11F1C4}">
      <dgm:prSet/>
      <dgm:spPr/>
      <dgm:t>
        <a:bodyPr/>
        <a:lstStyle/>
        <a:p>
          <a:endParaRPr lang="en-US"/>
        </a:p>
      </dgm:t>
    </dgm:pt>
    <dgm:pt modelId="{43A7E180-CEC3-441D-863A-5332A9298BAE}" type="sibTrans" cxnId="{B13111C3-D028-4018-A541-DE278A11F1C4}">
      <dgm:prSet/>
      <dgm:spPr/>
      <dgm:t>
        <a:bodyPr/>
        <a:lstStyle/>
        <a:p>
          <a:endParaRPr lang="en-US"/>
        </a:p>
      </dgm:t>
    </dgm:pt>
    <dgm:pt modelId="{24BD6468-0CC8-4082-AAB4-98B93756DCB0}">
      <dgm:prSet phldrT="[Text]"/>
      <dgm:spPr/>
      <dgm:t>
        <a:bodyPr/>
        <a:lstStyle/>
        <a:p>
          <a:r>
            <a:rPr lang="en-US" dirty="0" err="1">
              <a:latin typeface="NikoshBAN" panose="02000000000000000000"/>
            </a:rPr>
            <a:t>দশা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পার্থক্য</a:t>
          </a:r>
          <a:r>
            <a:rPr lang="en-US" dirty="0">
              <a:latin typeface="NikoshBAN" panose="02000000000000000000"/>
            </a:rPr>
            <a:t> ও </a:t>
          </a:r>
          <a:r>
            <a:rPr lang="en-US" dirty="0" err="1">
              <a:latin typeface="NikoshBAN" panose="02000000000000000000"/>
            </a:rPr>
            <a:t>পথ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পার্থক্যের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মধ্যে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সর্ম্পক</a:t>
          </a:r>
          <a:r>
            <a:rPr lang="en-US" dirty="0">
              <a:latin typeface="NikoshBAN" panose="02000000000000000000"/>
            </a:rPr>
            <a:t> </a:t>
          </a:r>
          <a:r>
            <a:rPr lang="en-US" dirty="0" err="1">
              <a:latin typeface="NikoshBAN" panose="02000000000000000000"/>
            </a:rPr>
            <a:t>লিখ</a:t>
          </a:r>
          <a:r>
            <a:rPr lang="en-US" dirty="0">
              <a:latin typeface="NikoshBAN" panose="02000000000000000000"/>
            </a:rPr>
            <a:t> ।</a:t>
          </a:r>
        </a:p>
      </dgm:t>
    </dgm:pt>
    <dgm:pt modelId="{C69529CB-F246-449E-AEC1-220438CE5DD8}" type="parTrans" cxnId="{019A8702-77D6-4EB9-905B-46DB44672EB4}">
      <dgm:prSet/>
      <dgm:spPr/>
      <dgm:t>
        <a:bodyPr/>
        <a:lstStyle/>
        <a:p>
          <a:endParaRPr lang="en-US"/>
        </a:p>
      </dgm:t>
    </dgm:pt>
    <dgm:pt modelId="{E204D6BD-2AF1-42F4-8A4D-C866C3C6D75C}" type="sibTrans" cxnId="{019A8702-77D6-4EB9-905B-46DB44672EB4}">
      <dgm:prSet/>
      <dgm:spPr/>
      <dgm:t>
        <a:bodyPr/>
        <a:lstStyle/>
        <a:p>
          <a:endParaRPr lang="en-US"/>
        </a:p>
      </dgm:t>
    </dgm:pt>
    <dgm:pt modelId="{2CD76552-40CB-4A48-B7AC-413F2E6C6FF1}" type="pres">
      <dgm:prSet presAssocID="{5CB4B90E-6923-448B-98FF-AB13754010F5}" presName="linearFlow" presStyleCnt="0">
        <dgm:presLayoutVars>
          <dgm:dir/>
          <dgm:resizeHandles val="exact"/>
        </dgm:presLayoutVars>
      </dgm:prSet>
      <dgm:spPr/>
    </dgm:pt>
    <dgm:pt modelId="{80CD6CB8-7AD9-4B43-8D43-4727ACD78BCE}" type="pres">
      <dgm:prSet presAssocID="{0E5B690C-2A5B-431C-AF63-464C0C975C5B}" presName="composite" presStyleCnt="0"/>
      <dgm:spPr/>
    </dgm:pt>
    <dgm:pt modelId="{74827DD7-207E-454B-8579-DF6669A5C93C}" type="pres">
      <dgm:prSet presAssocID="{0E5B690C-2A5B-431C-AF63-464C0C975C5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8BD2C6B8-BB13-41C6-B641-A22B756A6157}" type="pres">
      <dgm:prSet presAssocID="{0E5B690C-2A5B-431C-AF63-464C0C975C5B}" presName="txShp" presStyleLbl="node1" presStyleIdx="0" presStyleCnt="3">
        <dgm:presLayoutVars>
          <dgm:bulletEnabled val="1"/>
        </dgm:presLayoutVars>
      </dgm:prSet>
      <dgm:spPr/>
    </dgm:pt>
    <dgm:pt modelId="{163F8C2F-A045-4E36-8464-4A04ED413694}" type="pres">
      <dgm:prSet presAssocID="{1467F138-23A4-4007-A1B4-3EAA7FABFCA1}" presName="spacing" presStyleCnt="0"/>
      <dgm:spPr/>
    </dgm:pt>
    <dgm:pt modelId="{98E55998-EAC4-48CE-892B-1B4FFEECE657}" type="pres">
      <dgm:prSet presAssocID="{13C539A3-3420-4CC7-8AC9-3E07AAE085D1}" presName="composite" presStyleCnt="0"/>
      <dgm:spPr/>
    </dgm:pt>
    <dgm:pt modelId="{00D5B138-4791-4792-BD0F-74EF3120E0FC}" type="pres">
      <dgm:prSet presAssocID="{13C539A3-3420-4CC7-8AC9-3E07AAE085D1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3320F268-698A-4702-9B7C-193983E10DDD}" type="pres">
      <dgm:prSet presAssocID="{13C539A3-3420-4CC7-8AC9-3E07AAE085D1}" presName="txShp" presStyleLbl="node1" presStyleIdx="1" presStyleCnt="3">
        <dgm:presLayoutVars>
          <dgm:bulletEnabled val="1"/>
        </dgm:presLayoutVars>
      </dgm:prSet>
      <dgm:spPr/>
    </dgm:pt>
    <dgm:pt modelId="{F3281B9E-7D8F-472F-BAB7-7D336395FC47}" type="pres">
      <dgm:prSet presAssocID="{43A7E180-CEC3-441D-863A-5332A9298BAE}" presName="spacing" presStyleCnt="0"/>
      <dgm:spPr/>
    </dgm:pt>
    <dgm:pt modelId="{43B4FFEE-E2D2-4F16-9663-6D8CFB232655}" type="pres">
      <dgm:prSet presAssocID="{24BD6468-0CC8-4082-AAB4-98B93756DCB0}" presName="composite" presStyleCnt="0"/>
      <dgm:spPr/>
    </dgm:pt>
    <dgm:pt modelId="{A288C1A4-52FF-42DB-AE43-1D2D54DD6747}" type="pres">
      <dgm:prSet presAssocID="{24BD6468-0CC8-4082-AAB4-98B93756DCB0}" presName="imgShp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E72BF2FF-C6EF-4F57-96B0-F102E9680DFE}" type="pres">
      <dgm:prSet presAssocID="{24BD6468-0CC8-4082-AAB4-98B93756DCB0}" presName="txShp" presStyleLbl="node1" presStyleIdx="2" presStyleCnt="3">
        <dgm:presLayoutVars>
          <dgm:bulletEnabled val="1"/>
        </dgm:presLayoutVars>
      </dgm:prSet>
      <dgm:spPr/>
    </dgm:pt>
  </dgm:ptLst>
  <dgm:cxnLst>
    <dgm:cxn modelId="{019A8702-77D6-4EB9-905B-46DB44672EB4}" srcId="{5CB4B90E-6923-448B-98FF-AB13754010F5}" destId="{24BD6468-0CC8-4082-AAB4-98B93756DCB0}" srcOrd="2" destOrd="0" parTransId="{C69529CB-F246-449E-AEC1-220438CE5DD8}" sibTransId="{E204D6BD-2AF1-42F4-8A4D-C866C3C6D75C}"/>
    <dgm:cxn modelId="{33107424-6599-4A0E-B595-BBBEA26131C3}" type="presOf" srcId="{13C539A3-3420-4CC7-8AC9-3E07AAE085D1}" destId="{3320F268-698A-4702-9B7C-193983E10DDD}" srcOrd="0" destOrd="0" presId="urn:microsoft.com/office/officeart/2005/8/layout/vList3"/>
    <dgm:cxn modelId="{FFA8A778-FEE8-43A2-85DA-5038BFBDFD5E}" srcId="{5CB4B90E-6923-448B-98FF-AB13754010F5}" destId="{0E5B690C-2A5B-431C-AF63-464C0C975C5B}" srcOrd="0" destOrd="0" parTransId="{72D2A777-C8F1-47B0-A0E4-B9233B72A388}" sibTransId="{1467F138-23A4-4007-A1B4-3EAA7FABFCA1}"/>
    <dgm:cxn modelId="{FD8A9C84-0150-47A5-B8A4-2121B75B75D1}" type="presOf" srcId="{5CB4B90E-6923-448B-98FF-AB13754010F5}" destId="{2CD76552-40CB-4A48-B7AC-413F2E6C6FF1}" srcOrd="0" destOrd="0" presId="urn:microsoft.com/office/officeart/2005/8/layout/vList3"/>
    <dgm:cxn modelId="{23488299-E0FC-4D49-92F6-6CE2520DD7BA}" type="presOf" srcId="{24BD6468-0CC8-4082-AAB4-98B93756DCB0}" destId="{E72BF2FF-C6EF-4F57-96B0-F102E9680DFE}" srcOrd="0" destOrd="0" presId="urn:microsoft.com/office/officeart/2005/8/layout/vList3"/>
    <dgm:cxn modelId="{B13111C3-D028-4018-A541-DE278A11F1C4}" srcId="{5CB4B90E-6923-448B-98FF-AB13754010F5}" destId="{13C539A3-3420-4CC7-8AC9-3E07AAE085D1}" srcOrd="1" destOrd="0" parTransId="{3680183A-E373-4A14-B4C6-1EE72E531B78}" sibTransId="{43A7E180-CEC3-441D-863A-5332A9298BAE}"/>
    <dgm:cxn modelId="{E2AD3BC8-84CA-4677-8299-9C636ABC41E0}" type="presOf" srcId="{0E5B690C-2A5B-431C-AF63-464C0C975C5B}" destId="{8BD2C6B8-BB13-41C6-B641-A22B756A6157}" srcOrd="0" destOrd="0" presId="urn:microsoft.com/office/officeart/2005/8/layout/vList3"/>
    <dgm:cxn modelId="{EDA38BC6-8C35-438B-820D-D958B698C081}" type="presParOf" srcId="{2CD76552-40CB-4A48-B7AC-413F2E6C6FF1}" destId="{80CD6CB8-7AD9-4B43-8D43-4727ACD78BCE}" srcOrd="0" destOrd="0" presId="urn:microsoft.com/office/officeart/2005/8/layout/vList3"/>
    <dgm:cxn modelId="{93E60FC5-EB04-453C-A7A2-C4A27B5C1AF3}" type="presParOf" srcId="{80CD6CB8-7AD9-4B43-8D43-4727ACD78BCE}" destId="{74827DD7-207E-454B-8579-DF6669A5C93C}" srcOrd="0" destOrd="0" presId="urn:microsoft.com/office/officeart/2005/8/layout/vList3"/>
    <dgm:cxn modelId="{22535DC5-DD67-409E-B1AB-66BAF310A1DA}" type="presParOf" srcId="{80CD6CB8-7AD9-4B43-8D43-4727ACD78BCE}" destId="{8BD2C6B8-BB13-41C6-B641-A22B756A6157}" srcOrd="1" destOrd="0" presId="urn:microsoft.com/office/officeart/2005/8/layout/vList3"/>
    <dgm:cxn modelId="{E51F51FC-1985-4B46-82C9-505B11656400}" type="presParOf" srcId="{2CD76552-40CB-4A48-B7AC-413F2E6C6FF1}" destId="{163F8C2F-A045-4E36-8464-4A04ED413694}" srcOrd="1" destOrd="0" presId="urn:microsoft.com/office/officeart/2005/8/layout/vList3"/>
    <dgm:cxn modelId="{F094C7B0-0001-484A-8308-9A51552AE81E}" type="presParOf" srcId="{2CD76552-40CB-4A48-B7AC-413F2E6C6FF1}" destId="{98E55998-EAC4-48CE-892B-1B4FFEECE657}" srcOrd="2" destOrd="0" presId="urn:microsoft.com/office/officeart/2005/8/layout/vList3"/>
    <dgm:cxn modelId="{E1BD3B99-223B-4A68-A8AA-4BF86C19A289}" type="presParOf" srcId="{98E55998-EAC4-48CE-892B-1B4FFEECE657}" destId="{00D5B138-4791-4792-BD0F-74EF3120E0FC}" srcOrd="0" destOrd="0" presId="urn:microsoft.com/office/officeart/2005/8/layout/vList3"/>
    <dgm:cxn modelId="{C5BD106A-B56B-4C5D-9194-AB44403E041F}" type="presParOf" srcId="{98E55998-EAC4-48CE-892B-1B4FFEECE657}" destId="{3320F268-698A-4702-9B7C-193983E10DDD}" srcOrd="1" destOrd="0" presId="urn:microsoft.com/office/officeart/2005/8/layout/vList3"/>
    <dgm:cxn modelId="{F57D98BB-3755-48F3-8CAD-5362B8885390}" type="presParOf" srcId="{2CD76552-40CB-4A48-B7AC-413F2E6C6FF1}" destId="{F3281B9E-7D8F-472F-BAB7-7D336395FC47}" srcOrd="3" destOrd="0" presId="urn:microsoft.com/office/officeart/2005/8/layout/vList3"/>
    <dgm:cxn modelId="{72527EDE-41D4-4595-8445-A991919E022D}" type="presParOf" srcId="{2CD76552-40CB-4A48-B7AC-413F2E6C6FF1}" destId="{43B4FFEE-E2D2-4F16-9663-6D8CFB232655}" srcOrd="4" destOrd="0" presId="urn:microsoft.com/office/officeart/2005/8/layout/vList3"/>
    <dgm:cxn modelId="{D8A4DFCC-1103-49D0-AF66-44D7545CFA2C}" type="presParOf" srcId="{43B4FFEE-E2D2-4F16-9663-6D8CFB232655}" destId="{A288C1A4-52FF-42DB-AE43-1D2D54DD6747}" srcOrd="0" destOrd="0" presId="urn:microsoft.com/office/officeart/2005/8/layout/vList3"/>
    <dgm:cxn modelId="{ED3C1EFD-4D92-42E0-889A-C3C32A4DA9BF}" type="presParOf" srcId="{43B4FFEE-E2D2-4F16-9663-6D8CFB232655}" destId="{E72BF2FF-C6EF-4F57-96B0-F102E9680D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B0FBB-A76D-43FC-BB1E-BA0472C7B0BB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71C77-34C3-4D22-93CA-DE2265A6DD57}">
      <dsp:nvSpPr>
        <dsp:cNvPr id="0" name=""/>
        <dsp:cNvSpPr/>
      </dsp:nvSpPr>
      <dsp:spPr>
        <a:xfrm>
          <a:off x="533437" y="363211"/>
          <a:ext cx="9154546" cy="72680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অগ্রগামী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সজ্ঞা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33437" y="363211"/>
        <a:ext cx="9154546" cy="726801"/>
      </dsp:txXfrm>
    </dsp:sp>
    <dsp:sp modelId="{56CBCCAF-52A4-455D-A1A3-78BA41483C52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B4980-F1B0-4F5B-BA42-A8E1CB0B98B4}">
      <dsp:nvSpPr>
        <dsp:cNvPr id="0" name=""/>
        <dsp:cNvSpPr/>
      </dsp:nvSpPr>
      <dsp:spPr>
        <a:xfrm>
          <a:off x="950129" y="1453603"/>
          <a:ext cx="8737854" cy="726801"/>
        </a:xfrm>
        <a:prstGeom prst="rect">
          <a:avLst/>
        </a:prstGeom>
        <a:solidFill>
          <a:schemeClr val="accent5">
            <a:hueOff val="5992711"/>
            <a:satOff val="-2406"/>
            <a:lumOff val="-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অগ্রগামী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রাশিমালা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প্রতিপাদন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0129" y="1453603"/>
        <a:ext cx="8737854" cy="726801"/>
      </dsp:txXfrm>
    </dsp:sp>
    <dsp:sp modelId="{9F706734-69A2-4412-9185-01CFEED76A61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5992711"/>
              <a:satOff val="-2406"/>
              <a:lumOff val="-7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0EB06-B874-42E8-842A-95EC19B867E3}">
      <dsp:nvSpPr>
        <dsp:cNvPr id="0" name=""/>
        <dsp:cNvSpPr/>
      </dsp:nvSpPr>
      <dsp:spPr>
        <a:xfrm>
          <a:off x="950129" y="2543994"/>
          <a:ext cx="8737854" cy="726801"/>
        </a:xfrm>
        <a:prstGeom prst="rect">
          <a:avLst/>
        </a:prstGeom>
        <a:solidFill>
          <a:schemeClr val="accent5">
            <a:hueOff val="11985421"/>
            <a:satOff val="-4813"/>
            <a:lumOff val="-159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তরঙ্গের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উপরিপাতন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950129" y="2543994"/>
        <a:ext cx="8737854" cy="726801"/>
      </dsp:txXfrm>
    </dsp:sp>
    <dsp:sp modelId="{B1491663-64D0-44F5-B177-DB8B5F665C6A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1985421"/>
              <a:satOff val="-4813"/>
              <a:lumOff val="-15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51666-3A3B-4B53-B47D-8A1E4FD61D5A}">
      <dsp:nvSpPr>
        <dsp:cNvPr id="0" name=""/>
        <dsp:cNvSpPr/>
      </dsp:nvSpPr>
      <dsp:spPr>
        <a:xfrm>
          <a:off x="533437" y="3505197"/>
          <a:ext cx="9154546" cy="726801"/>
        </a:xfrm>
        <a:prstGeom prst="rect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দশা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পথ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পার্থক্যের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সর্ম্পক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নিরুপন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533437" y="3505197"/>
        <a:ext cx="9154546" cy="726801"/>
      </dsp:txXfrm>
    </dsp:sp>
    <dsp:sp modelId="{C9FD2600-77C6-4556-8DF6-C8B68A1C9088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7978132"/>
              <a:satOff val="-7219"/>
              <a:lumOff val="-23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2C6B8-BB13-41C6-B641-A22B756A6157}">
      <dsp:nvSpPr>
        <dsp:cNvPr id="0" name=""/>
        <dsp:cNvSpPr/>
      </dsp:nvSpPr>
      <dsp:spPr>
        <a:xfrm rot="10800000">
          <a:off x="1480456" y="1927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তরঙ্গের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উপরিপাতন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নীতি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কি</a:t>
          </a:r>
          <a:r>
            <a:rPr lang="en-US" sz="2200" kern="1200" dirty="0">
              <a:latin typeface="NikoshBAN" panose="02000000000000000000"/>
            </a:rPr>
            <a:t> ?</a:t>
          </a:r>
        </a:p>
      </dsp:txBody>
      <dsp:txXfrm rot="10800000">
        <a:off x="1697326" y="1927"/>
        <a:ext cx="4799757" cy="867481"/>
      </dsp:txXfrm>
    </dsp:sp>
    <dsp:sp modelId="{74827DD7-207E-454B-8579-DF6669A5C93C}">
      <dsp:nvSpPr>
        <dsp:cNvPr id="0" name=""/>
        <dsp:cNvSpPr/>
      </dsp:nvSpPr>
      <dsp:spPr>
        <a:xfrm>
          <a:off x="1046716" y="1927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0F268-698A-4702-9B7C-193983E10DDD}">
      <dsp:nvSpPr>
        <dsp:cNvPr id="0" name=""/>
        <dsp:cNvSpPr/>
      </dsp:nvSpPr>
      <dsp:spPr>
        <a:xfrm rot="10800000">
          <a:off x="1480456" y="1128359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অগ্রগামী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তরঙ্গ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কাকে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বলে</a:t>
          </a:r>
          <a:r>
            <a:rPr lang="en-US" sz="2200" kern="1200" dirty="0">
              <a:latin typeface="NikoshBAN" panose="02000000000000000000"/>
            </a:rPr>
            <a:t> ।</a:t>
          </a:r>
        </a:p>
      </dsp:txBody>
      <dsp:txXfrm rot="10800000">
        <a:off x="1697326" y="1128359"/>
        <a:ext cx="4799757" cy="867481"/>
      </dsp:txXfrm>
    </dsp:sp>
    <dsp:sp modelId="{00D5B138-4791-4792-BD0F-74EF3120E0FC}">
      <dsp:nvSpPr>
        <dsp:cNvPr id="0" name=""/>
        <dsp:cNvSpPr/>
      </dsp:nvSpPr>
      <dsp:spPr>
        <a:xfrm>
          <a:off x="1046716" y="1128359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BF2FF-C6EF-4F57-96B0-F102E9680DFE}">
      <dsp:nvSpPr>
        <dsp:cNvPr id="0" name=""/>
        <dsp:cNvSpPr/>
      </dsp:nvSpPr>
      <dsp:spPr>
        <a:xfrm rot="10800000">
          <a:off x="1480456" y="2254790"/>
          <a:ext cx="5016627" cy="8674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53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/>
            </a:rPr>
            <a:t>দশা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পার্থক্য</a:t>
          </a:r>
          <a:r>
            <a:rPr lang="en-US" sz="2200" kern="1200" dirty="0">
              <a:latin typeface="NikoshBAN" panose="02000000000000000000"/>
            </a:rPr>
            <a:t> ও </a:t>
          </a:r>
          <a:r>
            <a:rPr lang="en-US" sz="2200" kern="1200" dirty="0" err="1">
              <a:latin typeface="NikoshBAN" panose="02000000000000000000"/>
            </a:rPr>
            <a:t>পথ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পার্থক্যের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মধ্যে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সর্ম্পক</a:t>
          </a:r>
          <a:r>
            <a:rPr lang="en-US" sz="2200" kern="1200" dirty="0">
              <a:latin typeface="NikoshBAN" panose="02000000000000000000"/>
            </a:rPr>
            <a:t> </a:t>
          </a:r>
          <a:r>
            <a:rPr lang="en-US" sz="2200" kern="1200" dirty="0" err="1">
              <a:latin typeface="NikoshBAN" panose="02000000000000000000"/>
            </a:rPr>
            <a:t>লিখ</a:t>
          </a:r>
          <a:r>
            <a:rPr lang="en-US" sz="2200" kern="1200" dirty="0">
              <a:latin typeface="NikoshBAN" panose="02000000000000000000"/>
            </a:rPr>
            <a:t> ।</a:t>
          </a:r>
        </a:p>
      </dsp:txBody>
      <dsp:txXfrm rot="10800000">
        <a:off x="1697326" y="2254790"/>
        <a:ext cx="4799757" cy="867481"/>
      </dsp:txXfrm>
    </dsp:sp>
    <dsp:sp modelId="{A288C1A4-52FF-42DB-AE43-1D2D54DD6747}">
      <dsp:nvSpPr>
        <dsp:cNvPr id="0" name=""/>
        <dsp:cNvSpPr/>
      </dsp:nvSpPr>
      <dsp:spPr>
        <a:xfrm>
          <a:off x="1046716" y="2254790"/>
          <a:ext cx="867481" cy="8674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4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95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7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64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69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4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2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0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n/photo/5670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digital-thank-yous-handwriting-matters-would-emily-post-pitch-a-fit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32871" y="152400"/>
            <a:ext cx="6591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3949700" y="799710"/>
            <a:ext cx="47371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উপরিপাতন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699540" y="1619281"/>
            <a:ext cx="10578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আপতিত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স্মরনদয়ের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16D3A-A11E-404A-AE05-7294A07E4B88}"/>
                  </a:ext>
                </a:extLst>
              </p:cNvPr>
              <p:cNvSpPr txBox="1"/>
              <p:nvPr/>
            </p:nvSpPr>
            <p:spPr>
              <a:xfrm>
                <a:off x="685799" y="2952120"/>
                <a:ext cx="10820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তরঙ্গের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মাধ্যমের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কণার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স্মরন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লব্দি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স্মরণ</a:t>
                </a:r>
                <a:endParaRPr lang="en-US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A16D3A-A11E-404A-AE05-7294A07E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952120"/>
                <a:ext cx="10820401" cy="954107"/>
              </a:xfrm>
              <a:prstGeom prst="rect">
                <a:avLst/>
              </a:prstGeom>
              <a:blipFill>
                <a:blip r:embed="rId2"/>
                <a:stretch>
                  <a:fillRect l="-1126" t="-7643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43B0EE-4C23-4BCE-8EB1-E4E018F7C30C}"/>
                  </a:ext>
                </a:extLst>
              </p:cNvPr>
              <p:cNvSpPr txBox="1"/>
              <p:nvPr/>
            </p:nvSpPr>
            <p:spPr>
              <a:xfrm>
                <a:off x="1600200" y="3451629"/>
                <a:ext cx="2951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43B0EE-4C23-4BCE-8EB1-E4E018F7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451629"/>
                <a:ext cx="29518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1A0FF86-5DF2-4B18-B1E7-E7CE921BC271}"/>
              </a:ext>
            </a:extLst>
          </p:cNvPr>
          <p:cNvSpPr txBox="1"/>
          <p:nvPr/>
        </p:nvSpPr>
        <p:spPr>
          <a:xfrm>
            <a:off x="685800" y="4876800"/>
            <a:ext cx="10759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সমীকরনকে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97E2EE-6061-4343-85F2-1D64960DA05D}"/>
                  </a:ext>
                </a:extLst>
              </p:cNvPr>
              <p:cNvSpPr txBox="1"/>
              <p:nvPr/>
            </p:nvSpPr>
            <p:spPr>
              <a:xfrm>
                <a:off x="1600200" y="5535070"/>
                <a:ext cx="29518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97E2EE-6061-4343-85F2-1D64960D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35070"/>
                <a:ext cx="295181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15A292-4815-4613-8004-FF7711780F6C}"/>
              </a:ext>
            </a:extLst>
          </p:cNvPr>
          <p:cNvSpPr txBox="1"/>
          <p:nvPr/>
        </p:nvSpPr>
        <p:spPr>
          <a:xfrm>
            <a:off x="1058861" y="315174"/>
            <a:ext cx="901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সর্ম্পকঃ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748BAA-1F0F-4994-A64A-C406EBF4912B}"/>
                  </a:ext>
                </a:extLst>
              </p:cNvPr>
              <p:cNvSpPr txBox="1"/>
              <p:nvPr/>
            </p:nvSpPr>
            <p:spPr>
              <a:xfrm>
                <a:off x="1216882" y="2000989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,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748BAA-1F0F-4994-A64A-C406EBF4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82" y="2000989"/>
                <a:ext cx="3886200" cy="461665"/>
              </a:xfrm>
              <a:prstGeom prst="rect">
                <a:avLst/>
              </a:prstGeom>
              <a:blipFill>
                <a:blip r:embed="rId2"/>
                <a:stretch>
                  <a:fillRect l="-2512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1826C-692E-42E1-9943-DF34CC68D288}"/>
                  </a:ext>
                </a:extLst>
              </p:cNvPr>
              <p:cNvSpPr txBox="1"/>
              <p:nvPr/>
            </p:nvSpPr>
            <p:spPr>
              <a:xfrm>
                <a:off x="1216882" y="939432"/>
                <a:ext cx="434884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∋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𝑣𝑡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E1826C-692E-42E1-9943-DF34CC68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82" y="939432"/>
                <a:ext cx="4348840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D5DDA5-B9C5-4F79-9EBA-4A3B184DD9DA}"/>
                  </a:ext>
                </a:extLst>
              </p:cNvPr>
              <p:cNvSpPr txBox="1"/>
              <p:nvPr/>
            </p:nvSpPr>
            <p:spPr>
              <a:xfrm>
                <a:off x="5105400" y="928711"/>
                <a:ext cx="4348839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∋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𝑣𝑡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D5DDA5-B9C5-4F79-9EBA-4A3B184DD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928711"/>
                <a:ext cx="434883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F7994E-1465-40EC-9520-7EF471A7D240}"/>
                  </a:ext>
                </a:extLst>
              </p:cNvPr>
              <p:cNvSpPr txBox="1"/>
              <p:nvPr/>
            </p:nvSpPr>
            <p:spPr>
              <a:xfrm>
                <a:off x="2743200" y="2000989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F7994E-1465-40EC-9520-7EF471A7D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000989"/>
                <a:ext cx="3886200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3B0F3-5A28-492A-B11F-E694E6D5BCDC}"/>
                  </a:ext>
                </a:extLst>
              </p:cNvPr>
              <p:cNvSpPr txBox="1"/>
              <p:nvPr/>
            </p:nvSpPr>
            <p:spPr>
              <a:xfrm>
                <a:off x="1058861" y="2548708"/>
                <a:ext cx="75517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দশাকোন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3B0F3-5A28-492A-B11F-E694E6D5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1" y="2548708"/>
                <a:ext cx="7551739" cy="523220"/>
              </a:xfrm>
              <a:prstGeom prst="rect">
                <a:avLst/>
              </a:prstGeom>
              <a:blipFill>
                <a:blip r:embed="rId6"/>
                <a:stretch>
                  <a:fillRect l="-1695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18320E-2464-4646-B380-128D4B2EE788}"/>
                  </a:ext>
                </a:extLst>
              </p:cNvPr>
              <p:cNvSpPr txBox="1"/>
              <p:nvPr/>
            </p:nvSpPr>
            <p:spPr>
              <a:xfrm>
                <a:off x="1235620" y="3183687"/>
                <a:ext cx="4479380" cy="61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18320E-2464-4646-B380-128D4B2E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20" y="3183687"/>
                <a:ext cx="4479380" cy="614655"/>
              </a:xfrm>
              <a:prstGeom prst="rect">
                <a:avLst/>
              </a:prstGeom>
              <a:blipFill>
                <a:blip r:embed="rId7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23CC67-ECE5-4946-8A89-4EBE8B1535E1}"/>
                  </a:ext>
                </a:extLst>
              </p:cNvPr>
              <p:cNvSpPr txBox="1"/>
              <p:nvPr/>
            </p:nvSpPr>
            <p:spPr>
              <a:xfrm>
                <a:off x="1058861" y="3792892"/>
                <a:ext cx="7551739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দশা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𝑣𝑡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23CC67-ECE5-4946-8A89-4EBE8B153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1" y="3792892"/>
                <a:ext cx="7551739" cy="701602"/>
              </a:xfrm>
              <a:prstGeom prst="rect">
                <a:avLst/>
              </a:prstGeom>
              <a:blipFill>
                <a:blip r:embed="rId8"/>
                <a:stretch>
                  <a:fillRect l="-1695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3452C-5C42-48CB-87AD-BDD3007040B7}"/>
                  </a:ext>
                </a:extLst>
              </p:cNvPr>
              <p:cNvSpPr txBox="1"/>
              <p:nvPr/>
            </p:nvSpPr>
            <p:spPr>
              <a:xfrm>
                <a:off x="3554632" y="4484257"/>
                <a:ext cx="5037139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3452C-5C42-48CB-87AD-BDD30070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32" y="4484257"/>
                <a:ext cx="5037139" cy="701602"/>
              </a:xfrm>
              <a:prstGeom prst="rect">
                <a:avLst/>
              </a:prstGeom>
              <a:blipFill>
                <a:blip r:embed="rId9"/>
                <a:stretch>
                  <a:fillRect l="-2421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8E1B86-2295-462F-BC5C-435991174B88}"/>
                  </a:ext>
                </a:extLst>
              </p:cNvPr>
              <p:cNvSpPr txBox="1"/>
              <p:nvPr/>
            </p:nvSpPr>
            <p:spPr>
              <a:xfrm>
                <a:off x="1058861" y="5231948"/>
                <a:ext cx="75517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পথ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8E1B86-2295-462F-BC5C-43599117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1" y="5231948"/>
                <a:ext cx="7551739" cy="523220"/>
              </a:xfrm>
              <a:prstGeom prst="rect">
                <a:avLst/>
              </a:prstGeom>
              <a:blipFill>
                <a:blip r:embed="rId10"/>
                <a:stretch>
                  <a:fillRect l="-1695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319DB1-69CE-46D0-9E70-0166E823783E}"/>
                  </a:ext>
                </a:extLst>
              </p:cNvPr>
              <p:cNvSpPr txBox="1"/>
              <p:nvPr/>
            </p:nvSpPr>
            <p:spPr>
              <a:xfrm>
                <a:off x="1058861" y="5861535"/>
                <a:ext cx="7551739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দশা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b="1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পথ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পার্থক্য।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319DB1-69CE-46D0-9E70-0166E8237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1" y="5861535"/>
                <a:ext cx="7551739" cy="701602"/>
              </a:xfrm>
              <a:prstGeom prst="rect">
                <a:avLst/>
              </a:prstGeom>
              <a:blipFill>
                <a:blip r:embed="rId11"/>
                <a:stretch>
                  <a:fillRect l="-1695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409109-D682-48FA-A75E-3D48481D0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3235">
            <a:off x="7804537" y="1553425"/>
            <a:ext cx="4023595" cy="28626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8281D4-EE35-461F-ACCD-74B84F91F72A}"/>
              </a:ext>
            </a:extLst>
          </p:cNvPr>
          <p:cNvSpPr txBox="1"/>
          <p:nvPr/>
        </p:nvSpPr>
        <p:spPr>
          <a:xfrm rot="18679791">
            <a:off x="8614859" y="1386201"/>
            <a:ext cx="18550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4267200" y="762000"/>
            <a:ext cx="36576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4419600" y="865257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947037-37D7-4633-853A-7B369E6CE5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308282"/>
              </p:ext>
            </p:extLst>
          </p:nvPr>
        </p:nvGraphicFramePr>
        <p:xfrm>
          <a:off x="1752600" y="2286000"/>
          <a:ext cx="7543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5448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4495800" y="563047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6D4BE-458B-4D4B-949B-B3A79255275B}"/>
              </a:ext>
            </a:extLst>
          </p:cNvPr>
          <p:cNvSpPr txBox="1"/>
          <p:nvPr/>
        </p:nvSpPr>
        <p:spPr>
          <a:xfrm>
            <a:off x="723900" y="3712060"/>
            <a:ext cx="842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A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6625F-9CF2-4695-9D48-7E04B776B9EB}"/>
              </a:ext>
            </a:extLst>
          </p:cNvPr>
          <p:cNvSpPr txBox="1"/>
          <p:nvPr/>
        </p:nvSpPr>
        <p:spPr>
          <a:xfrm>
            <a:off x="875676" y="450208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672FE7-B434-4C68-907F-37F3F9555BE8}"/>
              </a:ext>
            </a:extLst>
          </p:cNvPr>
          <p:cNvSpPr txBox="1"/>
          <p:nvPr/>
        </p:nvSpPr>
        <p:spPr>
          <a:xfrm>
            <a:off x="853191" y="185327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B8F989-A0A8-43CA-8191-683A963355FB}"/>
                  </a:ext>
                </a:extLst>
              </p:cNvPr>
              <p:cNvSpPr txBox="1"/>
              <p:nvPr/>
            </p:nvSpPr>
            <p:spPr>
              <a:xfrm>
                <a:off x="1905000" y="2549109"/>
                <a:ext cx="5562603" cy="10604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B8F989-A0A8-43CA-8191-683A96335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49109"/>
                <a:ext cx="5562603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5486400" y="-685800"/>
            <a:ext cx="685801" cy="3276601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724400" y="6908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57200" y="1416602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685800" y="1391228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উপরিপাতিত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খ)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	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457200" y="3329908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684249" y="3240765"/>
            <a:ext cx="11411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arkisim" panose="020E0502050101010101" pitchFamily="34" charset="-79"/>
                <a:cs typeface="Narkisim" panose="020E0502050101010101" pitchFamily="34" charset="-79"/>
              </a:rPr>
              <a:t>0.325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m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arkisim" panose="020E0502050101010101" pitchFamily="34" charset="-79"/>
                <a:cs typeface="Narkisim" panose="020E0502050101010101" pitchFamily="34" charset="-79"/>
              </a:rPr>
              <a:t>3.14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রেডিয়ান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>
                <a:latin typeface="Narkisim" panose="020E0502050101010101" pitchFamily="34" charset="-79"/>
                <a:cs typeface="Narkisim" panose="020E0502050101010101" pitchFamily="34" charset="-79"/>
              </a:rPr>
              <a:t>0.46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m খ)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0.65 cm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0.65 m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>
                <a:latin typeface="Narkisim" panose="020E0502050101010101" pitchFamily="34" charset="-79"/>
                <a:cs typeface="Narkisim" panose="020E0502050101010101" pitchFamily="34" charset="-79"/>
              </a:rPr>
              <a:t>0.56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569949" y="4940943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781664" y="4881707"/>
            <a:ext cx="10095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গতিপথকে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		খ)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	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কম্পাংক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4114800" y="457200"/>
            <a:ext cx="3657600" cy="862372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4343400" y="53444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/>
              <p:nvPr/>
            </p:nvSpPr>
            <p:spPr>
              <a:xfrm>
                <a:off x="1914525" y="1905000"/>
                <a:ext cx="8058150" cy="2208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বিস্তার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0.4 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কম্পনের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উৎস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দুরত্বে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সাম্যবস্থান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25" y="1905000"/>
                <a:ext cx="8058150" cy="2208297"/>
              </a:xfrm>
              <a:prstGeom prst="rect">
                <a:avLst/>
              </a:prstGeom>
              <a:blipFill>
                <a:blip r:embed="rId2"/>
                <a:stretch>
                  <a:fillRect l="-2269" b="-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4038600" y="678528"/>
            <a:ext cx="3657600" cy="137887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 rot="21096483">
            <a:off x="4378229" y="1014020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2362201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3" y="2394156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4343400" y="334788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381000"/>
            <a:ext cx="2819400" cy="36486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57200" y="2667000"/>
            <a:ext cx="9296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1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8829" y="615829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657600" y="75681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419351" y="105306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941226" y="4195574"/>
            <a:ext cx="598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685927" y="344076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1685927" y="4979928"/>
            <a:ext cx="81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৯ম 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49" y="89641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1676400" y="44861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03D71-C80F-46EF-B877-933889E9FBB5}"/>
              </a:ext>
            </a:extLst>
          </p:cNvPr>
          <p:cNvSpPr txBox="1"/>
          <p:nvPr/>
        </p:nvSpPr>
        <p:spPr>
          <a:xfrm>
            <a:off x="3505200" y="5638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1A59F-DD78-4DDF-9AB6-E9EB54B3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752600"/>
            <a:ext cx="433631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C630F-64BC-4EED-86A8-FC0533FED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4876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685927" y="697748"/>
            <a:ext cx="3552824" cy="229984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2286000" y="1062841"/>
            <a:ext cx="315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2819400" y="3898322"/>
            <a:ext cx="6096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4550463" y="63665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961488"/>
              </p:ext>
            </p:extLst>
          </p:nvPr>
        </p:nvGraphicFramePr>
        <p:xfrm>
          <a:off x="1524000" y="1143000"/>
          <a:ext cx="975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4648200" y="152400"/>
            <a:ext cx="2667000" cy="132343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838200" y="1846450"/>
            <a:ext cx="1082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পর্যাকৃত্ত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একস্তর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অন্যস্তরে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সঞ্চালিত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54D45-4F82-46A6-94D3-0DF6648E643F}"/>
              </a:ext>
            </a:extLst>
          </p:cNvPr>
          <p:cNvSpPr txBox="1"/>
          <p:nvPr/>
        </p:nvSpPr>
        <p:spPr>
          <a:xfrm>
            <a:off x="787052" y="5411244"/>
            <a:ext cx="108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ঢিল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382E3A-6A6C-46FE-A764-49F006345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71800"/>
            <a:ext cx="5562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2003718" y="381433"/>
            <a:ext cx="8435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অগ্রগামী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রাশিমালা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24E92-7AE5-4CA7-A40B-F36E864D1430}"/>
                  </a:ext>
                </a:extLst>
              </p:cNvPr>
              <p:cNvSpPr txBox="1"/>
              <p:nvPr/>
            </p:nvSpPr>
            <p:spPr>
              <a:xfrm>
                <a:off x="2209800" y="1295400"/>
                <a:ext cx="2183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Y = a sin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24E92-7AE5-4CA7-A40B-F36E864D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295400"/>
                <a:ext cx="2183182" cy="523220"/>
              </a:xfrm>
              <a:prstGeom prst="rect">
                <a:avLst/>
              </a:prstGeom>
              <a:blipFill>
                <a:blip r:embed="rId2"/>
                <a:stretch>
                  <a:fillRect l="-5866" t="-10588" r="-111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B61FB9-FF6E-4481-8EC9-A6C9AE0995D0}"/>
                  </a:ext>
                </a:extLst>
              </p:cNvPr>
              <p:cNvSpPr txBox="1"/>
              <p:nvPr/>
            </p:nvSpPr>
            <p:spPr>
              <a:xfrm>
                <a:off x="1219200" y="3837354"/>
                <a:ext cx="556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কণাটির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𝝎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B61FB9-FF6E-4481-8EC9-A6C9AE099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37354"/>
                <a:ext cx="5562600" cy="523220"/>
              </a:xfrm>
              <a:prstGeom prst="rect">
                <a:avLst/>
              </a:prstGeom>
              <a:blipFill>
                <a:blip r:embed="rId3"/>
                <a:stretch>
                  <a:fillRect l="-2191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E132837-72BA-4AC3-A324-E1E4E4208780}"/>
              </a:ext>
            </a:extLst>
          </p:cNvPr>
          <p:cNvSpPr txBox="1"/>
          <p:nvPr/>
        </p:nvSpPr>
        <p:spPr>
          <a:xfrm>
            <a:off x="685800" y="1974207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Y =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tসময়ে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সাম্যাবস্থান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CBC631-C587-47ED-AE48-C46650D9C82B}"/>
              </a:ext>
            </a:extLst>
          </p:cNvPr>
          <p:cNvSpPr txBox="1"/>
          <p:nvPr/>
        </p:nvSpPr>
        <p:spPr>
          <a:xfrm>
            <a:off x="1968741" y="2476847"/>
            <a:ext cx="317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FE2BDF-AE99-4F00-A80A-8A2A616704F7}"/>
                  </a:ext>
                </a:extLst>
              </p:cNvPr>
              <p:cNvSpPr txBox="1"/>
              <p:nvPr/>
            </p:nvSpPr>
            <p:spPr>
              <a:xfrm>
                <a:off x="1885398" y="3098470"/>
                <a:ext cx="47440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𝝎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কণার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কম্পাংক</a:t>
                </a:r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FE2BDF-AE99-4F00-A80A-8A2A61670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98" y="3098470"/>
                <a:ext cx="4744002" cy="523220"/>
              </a:xfrm>
              <a:prstGeom prst="rect">
                <a:avLst/>
              </a:prstGeom>
              <a:blipFill>
                <a:blip r:embed="rId5"/>
                <a:stretch>
                  <a:fillRect t="-13953" r="-8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268C5B-C6EC-45A5-A28B-83062370805A}"/>
                  </a:ext>
                </a:extLst>
              </p:cNvPr>
              <p:cNvSpPr txBox="1"/>
              <p:nvPr/>
            </p:nvSpPr>
            <p:spPr>
              <a:xfrm>
                <a:off x="1219200" y="4421971"/>
                <a:ext cx="1249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</m:func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268C5B-C6EC-45A5-A28B-830623708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21971"/>
                <a:ext cx="12496800" cy="523220"/>
              </a:xfrm>
              <a:prstGeom prst="rect">
                <a:avLst/>
              </a:prstGeom>
              <a:blipFill>
                <a:blip r:embed="rId6"/>
                <a:stretch>
                  <a:fillRect l="-976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175E6B-6825-4395-A8F6-77E566774DA7}"/>
                  </a:ext>
                </a:extLst>
              </p:cNvPr>
              <p:cNvSpPr txBox="1"/>
              <p:nvPr/>
            </p:nvSpPr>
            <p:spPr>
              <a:xfrm>
                <a:off x="381000" y="5006588"/>
                <a:ext cx="124968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তরঙ্গে A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যাওয়ার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∋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175E6B-6825-4395-A8F6-77E566774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06588"/>
                <a:ext cx="12496800" cy="701602"/>
              </a:xfrm>
              <a:prstGeom prst="rect">
                <a:avLst/>
              </a:prstGeom>
              <a:blipFill>
                <a:blip r:embed="rId7"/>
                <a:stretch>
                  <a:fillRect l="-102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63BA5E7-2D24-4D50-8F12-FB2AE21953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41" y="1282700"/>
            <a:ext cx="3677750" cy="34019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508A1A-C519-4E89-9B8C-E3A042EB2429}"/>
              </a:ext>
            </a:extLst>
          </p:cNvPr>
          <p:cNvCxnSpPr/>
          <p:nvPr/>
        </p:nvCxnSpPr>
        <p:spPr>
          <a:xfrm>
            <a:off x="8763000" y="3429000"/>
            <a:ext cx="7694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8E7408-32DF-43AB-A55C-9537FFDE37B3}"/>
              </a:ext>
            </a:extLst>
          </p:cNvPr>
          <p:cNvSpPr txBox="1"/>
          <p:nvPr/>
        </p:nvSpPr>
        <p:spPr>
          <a:xfrm>
            <a:off x="9180838" y="2761237"/>
            <a:ext cx="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FF50A-F8BC-4034-AE06-C08A2D50AE62}"/>
              </a:ext>
            </a:extLst>
          </p:cNvPr>
          <p:cNvSpPr txBox="1"/>
          <p:nvPr/>
        </p:nvSpPr>
        <p:spPr>
          <a:xfrm>
            <a:off x="9777350" y="2379903"/>
            <a:ext cx="38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17F2FC-2DF3-4CC9-967C-4BD7E0371346}"/>
              </a:ext>
            </a:extLst>
          </p:cNvPr>
          <p:cNvSpPr txBox="1"/>
          <p:nvPr/>
        </p:nvSpPr>
        <p:spPr>
          <a:xfrm>
            <a:off x="9296400" y="3499271"/>
            <a:ext cx="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9E30C0-B07F-4B6F-983B-65043A5F9F24}"/>
              </a:ext>
            </a:extLst>
          </p:cNvPr>
          <p:cNvSpPr txBox="1"/>
          <p:nvPr/>
        </p:nvSpPr>
        <p:spPr>
          <a:xfrm>
            <a:off x="8475791" y="2682400"/>
            <a:ext cx="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5851FC-5C11-428C-B42B-CD7E8F9F0EBD}"/>
              </a:ext>
            </a:extLst>
          </p:cNvPr>
          <p:cNvSpPr txBox="1"/>
          <p:nvPr/>
        </p:nvSpPr>
        <p:spPr>
          <a:xfrm>
            <a:off x="8881712" y="3120568"/>
            <a:ext cx="29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914400" y="30480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4EA749-778A-4E6B-AC1A-9D917C24DA7B}"/>
                  </a:ext>
                </a:extLst>
              </p:cNvPr>
              <p:cNvSpPr txBox="1"/>
              <p:nvPr/>
            </p:nvSpPr>
            <p:spPr>
              <a:xfrm>
                <a:off x="914400" y="1182591"/>
                <a:ext cx="441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−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4EA749-778A-4E6B-AC1A-9D917C24D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82591"/>
                <a:ext cx="441960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8454A-7D10-41F5-A97C-2BEB8EA8B407}"/>
                  </a:ext>
                </a:extLst>
              </p:cNvPr>
              <p:cNvSpPr txBox="1"/>
              <p:nvPr/>
            </p:nvSpPr>
            <p:spPr>
              <a:xfrm>
                <a:off x="1295400" y="1864417"/>
                <a:ext cx="403860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∋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8454A-7D10-41F5-A97C-2BEB8EA8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864417"/>
                <a:ext cx="4038600" cy="788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E87F94-0B75-4857-B873-DB7B6A9E91F7}"/>
                  </a:ext>
                </a:extLst>
              </p:cNvPr>
              <p:cNvSpPr txBox="1"/>
              <p:nvPr/>
            </p:nvSpPr>
            <p:spPr>
              <a:xfrm>
                <a:off x="1295400" y="2640258"/>
                <a:ext cx="403860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Narkisim" panose="020E0502050101010101" pitchFamily="34" charset="-79"/>
                            <a:cs typeface="Narkisim" panose="020E0502050101010101" pitchFamily="34" charset="-79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∋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E87F94-0B75-4857-B873-DB7B6A9E9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640258"/>
                <a:ext cx="4038600" cy="788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0BA50-6C1C-4C8C-8384-D2A1B28149CF}"/>
                  </a:ext>
                </a:extLst>
              </p:cNvPr>
              <p:cNvSpPr txBox="1"/>
              <p:nvPr/>
            </p:nvSpPr>
            <p:spPr>
              <a:xfrm>
                <a:off x="1266669" y="3327613"/>
                <a:ext cx="5896131" cy="84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3200" dirty="0">
                                    <a:latin typeface="Narkisim" panose="020E0502050101010101" pitchFamily="34" charset="-79"/>
                                    <a:cs typeface="Narkisim" panose="020E0502050101010101" pitchFamily="34" charset="-79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𝜋</m:t>
                                </m:r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𝜈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∋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∋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∋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0BA50-6C1C-4C8C-8384-D2A1B2814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9" y="3327613"/>
                <a:ext cx="5896131" cy="840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4FE20A-858D-4A40-955F-7C0C2E0B8311}"/>
                  </a:ext>
                </a:extLst>
              </p:cNvPr>
              <p:cNvSpPr txBox="1"/>
              <p:nvPr/>
            </p:nvSpPr>
            <p:spPr>
              <a:xfrm>
                <a:off x="1266669" y="4242013"/>
                <a:ext cx="5896131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∋</m:t>
                            </m:r>
                          </m:den>
                        </m:f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𝑣𝑡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4FE20A-858D-4A40-955F-7C0C2E0B8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9" y="4242013"/>
                <a:ext cx="5896131" cy="788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3EDAD17-09F0-423C-9F1C-63D873DA1E67}"/>
              </a:ext>
            </a:extLst>
          </p:cNvPr>
          <p:cNvSpPr txBox="1"/>
          <p:nvPr/>
        </p:nvSpPr>
        <p:spPr>
          <a:xfrm>
            <a:off x="609600" y="5110703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BC5C2-271B-4064-AD16-C903D264EA88}"/>
                  </a:ext>
                </a:extLst>
              </p:cNvPr>
              <p:cNvSpPr txBox="1"/>
              <p:nvPr/>
            </p:nvSpPr>
            <p:spPr>
              <a:xfrm>
                <a:off x="914400" y="5628562"/>
                <a:ext cx="44196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∋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𝑣𝑡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BC5C2-271B-4064-AD16-C903D264E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628562"/>
                <a:ext cx="4419600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B0F0"/>
        </a:solidFill>
      </a:spPr>
      <a:bodyPr rtlCol="0" anchor="ctr"/>
      <a:lstStyle>
        <a:defPPr algn="ctr">
          <a:defRPr sz="4000" b="1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2549</TotalTime>
  <Words>537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Garamond</vt:lpstr>
      <vt:lpstr>Narkisim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82</cp:revision>
  <dcterms:created xsi:type="dcterms:W3CDTF">2006-08-16T00:00:00Z</dcterms:created>
  <dcterms:modified xsi:type="dcterms:W3CDTF">2021-08-14T12:47:39Z</dcterms:modified>
</cp:coreProperties>
</file>