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4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6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5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6486-B578-48A3-BBF2-6CAB219D674C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967D-D0EF-43C5-91C5-D0FDC061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5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076711"/>
            <a:ext cx="6792350" cy="3804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720" y="4963972"/>
            <a:ext cx="6783848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500" b="1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500" b="1" dirty="0">
                <a:blipFill>
                  <a:blip r:embed="rId3"/>
                  <a:tile tx="0" ty="0" sx="100000" sy="100000" flip="none" algn="tl"/>
                </a:blipFill>
              </a:rPr>
              <a:t> </a:t>
            </a:r>
            <a:r>
              <a:rPr lang="en-US" sz="4500" b="1" dirty="0" err="1" smtClean="0">
                <a:blipFill>
                  <a:blip r:embed="rId3"/>
                  <a:tile tx="0" ty="0" sx="100000" sy="100000" flip="none" algn="tl"/>
                </a:blipFill>
              </a:rPr>
              <a:t>স্বাগত</a:t>
            </a:r>
            <a:r>
              <a:rPr lang="en-US" sz="4500" b="1" dirty="0">
                <a:blipFill>
                  <a:blip r:embed="rId3"/>
                  <a:tile tx="0" ty="0" sx="100000" sy="100000" flip="none" algn="tl"/>
                </a:blipFill>
              </a:rPr>
              <a:t>....</a:t>
            </a:r>
            <a:endParaRPr lang="en-US" sz="9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9181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8589" y="5278062"/>
            <a:ext cx="5029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রিবনের ইনসার্ট ট্যাবে ক্লিক করে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ক্লিক করতে হবে। তারপর ইনসার্ট টেবিল ক্লিক করতে 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9812" y="5280241"/>
            <a:ext cx="3200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ডায়ালগ বক্স থেকে কলাম ও রো সংখ্যা নির্ধারণ করতে হবে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4" y="879447"/>
            <a:ext cx="4784271" cy="4202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023" t="34148" r="68348" b="31009"/>
          <a:stretch/>
        </p:blipFill>
        <p:spPr>
          <a:xfrm>
            <a:off x="5369811" y="879446"/>
            <a:ext cx="3499869" cy="42020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164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32135" y="5085137"/>
            <a:ext cx="426720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রিবনের ইনসার্ট ট্যাবে ক্লিক করে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ক্লিক করতে হবে।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558" y="5085136"/>
            <a:ext cx="344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ডায়ালগ বক্স থেকে ছবি নির্দিষ্ট করে দিলে ডকুমেন্টে ছবি যুক্ত 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34" t="29197" r="17370" b="8482"/>
          <a:stretch/>
        </p:blipFill>
        <p:spPr>
          <a:xfrm>
            <a:off x="108179" y="838201"/>
            <a:ext cx="4322553" cy="4023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135" y="851707"/>
            <a:ext cx="4428986" cy="4009855"/>
          </a:xfrm>
          <a:prstGeom prst="rect">
            <a:avLst/>
          </a:prstGeom>
        </p:spPr>
      </p:pic>
      <p:sp>
        <p:nvSpPr>
          <p:cNvPr id="4" name="Left-Up Arrow 3"/>
          <p:cNvSpPr/>
          <p:nvPr/>
        </p:nvSpPr>
        <p:spPr>
          <a:xfrm rot="599582" flipH="1">
            <a:off x="4846320" y="1419720"/>
            <a:ext cx="940526" cy="1436914"/>
          </a:xfrm>
          <a:prstGeom prst="leftUpArrow">
            <a:avLst>
              <a:gd name="adj1" fmla="val 9982"/>
              <a:gd name="adj2" fmla="val 7639"/>
              <a:gd name="adj3" fmla="val 20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32571" y="381000"/>
            <a:ext cx="227885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6139542" y="3319361"/>
            <a:ext cx="2471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ডকুমেন্টে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টেবিল ও ছবি কীভাবে ব্যবহার করবে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- ব্যাখ্যা কর।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034" t="29197" r="17370" b="8482"/>
          <a:stretch/>
        </p:blipFill>
        <p:spPr>
          <a:xfrm>
            <a:off x="382499" y="1149502"/>
            <a:ext cx="5555226" cy="51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66775" y="304800"/>
            <a:ext cx="74104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ওয়ার্ড আর্ট, মার্জিন, প্যারাগ্রাফ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ইত্যাদি নির্ধারণ</a:t>
            </a:r>
            <a:endParaRPr lang="bn-BD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1043" y="5892589"/>
            <a:ext cx="6248401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রিবনের ইনসার্ট ট্যাবের টেক্সট গ্রুপে ওয়ার্ড আর্ট-এ ক্লিক করতে 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7" y="1013944"/>
            <a:ext cx="8412480" cy="47297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08608" y="1393717"/>
            <a:ext cx="5031381" cy="2783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00089" y="5314807"/>
            <a:ext cx="4622202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ওয়ার্ড আর্ট থেকে ফন্ট ঠিক করে লেখা দিতে 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0" y="602612"/>
            <a:ext cx="8229600" cy="46268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65365" y="918755"/>
            <a:ext cx="5109755" cy="1828800"/>
            <a:chOff x="1447800" y="1066800"/>
            <a:chExt cx="5562600" cy="18288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447800" y="1066800"/>
              <a:ext cx="5562600" cy="1371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572001" y="2405575"/>
              <a:ext cx="2250830" cy="49002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1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4007" y="5433188"/>
            <a:ext cx="3385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মার্জিন নির্ধারণে রিবনের লেআউটে ক্লিক করতে হবে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781006" y="5433188"/>
            <a:ext cx="3623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মার্জিন আইকনে ক্লিক করে পছন্দমত মার্জিন নির্ধারণ করতে হবে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8305"/>
          <a:stretch/>
        </p:blipFill>
        <p:spPr>
          <a:xfrm>
            <a:off x="4522549" y="933998"/>
            <a:ext cx="4378792" cy="433904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494854" y="1292135"/>
            <a:ext cx="286152" cy="4060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2612"/>
          <a:stretch/>
        </p:blipFill>
        <p:spPr>
          <a:xfrm>
            <a:off x="191637" y="933998"/>
            <a:ext cx="4133398" cy="433904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937400" y="1094144"/>
            <a:ext cx="447261" cy="2633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164" y="5791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প্যারাগ্রাফ গ্রুপে স্পেসিং-এ লাইনের পয়েন্ট নির্ধারণ করতে 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9913" y="5791200"/>
            <a:ext cx="408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হেডার-ফুটার গ্রুপে পেইজ নাম্বার ক্লিক করে নির্দিষ্ট অপশন বেছে নিতে 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4158"/>
          <a:stretch/>
        </p:blipFill>
        <p:spPr>
          <a:xfrm>
            <a:off x="314765" y="546990"/>
            <a:ext cx="3886200" cy="524421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479036" y="975025"/>
            <a:ext cx="800686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463"/>
          <a:stretch/>
        </p:blipFill>
        <p:spPr>
          <a:xfrm>
            <a:off x="4297680" y="546990"/>
            <a:ext cx="4689566" cy="524421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184571" y="948900"/>
            <a:ext cx="888275" cy="15069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42099" y="195742"/>
            <a:ext cx="2259807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893" y="6244720"/>
            <a:ext cx="809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 তৈরি করে লাইন স্পেসিং এবং পৃষ্ঠা নম্বর দিয়ে সংরক্ষন করে দেখায়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4158"/>
          <a:stretch/>
        </p:blipFill>
        <p:spPr>
          <a:xfrm>
            <a:off x="613953" y="862145"/>
            <a:ext cx="7968344" cy="52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21804" y="404862"/>
            <a:ext cx="2805112" cy="661938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692331" y="3814166"/>
            <a:ext cx="816047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 রিবনের কোন ট্যাব ব্যবহার করে দিতে হয়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331" y="1667771"/>
            <a:ext cx="819200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ওয়ার্ডে </a:t>
            </a:r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সাজসজ্জার প্রয়োজন হয় কেন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331" y="2286365"/>
            <a:ext cx="819200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প্রোগ্রাম এর সাহায্যে করা যায়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টেবিল যোগ করা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ছবি যুক্ত করা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মার্জিন ঠিক করার কাজ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6247" y="3219991"/>
            <a:ext cx="185156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47368" y="3219991"/>
            <a:ext cx="181352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90876" y="3219991"/>
            <a:ext cx="170750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3261" y="3228989"/>
            <a:ext cx="18395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1121230" y="4402362"/>
            <a:ext cx="163983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হোম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2873830" y="4402362"/>
            <a:ext cx="181352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ভিউ</a:t>
            </a:r>
            <a:endParaRPr lang="en-US" sz="2400" dirty="0"/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4817338" y="4402362"/>
            <a:ext cx="170750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লেআউট</a:t>
            </a:r>
            <a:endParaRPr lang="en-US" sz="2400" dirty="0"/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6640966" y="4411360"/>
            <a:ext cx="215959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ইনসার্ট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8004" y="129555"/>
            <a:ext cx="2805112" cy="680338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383" y="6204857"/>
            <a:ext cx="849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ডকুমেন্টে প্যারাগ্রাফের লাইন ব্যবধান নির্ধারণ করার নিয়মাবলি 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4158"/>
          <a:stretch/>
        </p:blipFill>
        <p:spPr>
          <a:xfrm>
            <a:off x="613953" y="862145"/>
            <a:ext cx="7968344" cy="52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116" y="1597466"/>
            <a:ext cx="500634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495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আমার </a:t>
            </a:r>
            <a:r>
              <a:rPr lang="en-US" sz="4950" b="1" dirty="0" err="1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95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992116" y="2485192"/>
            <a:ext cx="5006340" cy="7617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মোঃ</a:t>
            </a:r>
            <a:r>
              <a:rPr lang="en-US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ইউনুস</a:t>
            </a:r>
            <a:r>
              <a:rPr lang="en-US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পাটোয়ারী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116" y="3314700"/>
            <a:ext cx="5006340" cy="5309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3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(</a:t>
            </a:r>
            <a:r>
              <a:rPr lang="en-US" sz="30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আইসিটি</a:t>
            </a:r>
            <a:r>
              <a:rPr lang="en-US" sz="3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)</a:t>
            </a:r>
            <a:endParaRPr lang="en-US" sz="33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801" y="3918856"/>
            <a:ext cx="6949440" cy="9002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পশ্চিম</a:t>
            </a:r>
            <a:r>
              <a:rPr lang="en-US" sz="3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লাড়ুয়া</a:t>
            </a:r>
            <a:r>
              <a:rPr lang="en-US" sz="3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কেরামতিয়া</a:t>
            </a:r>
            <a:r>
              <a:rPr lang="en-US" sz="3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মহিলা</a:t>
            </a:r>
            <a:r>
              <a:rPr lang="en-US" sz="3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দাখিল</a:t>
            </a:r>
            <a:r>
              <a:rPr lang="en-US" sz="3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মাদরাসা</a:t>
            </a:r>
            <a:endParaRPr lang="en-US" sz="33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en-US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ডাকঘরঃ</a:t>
            </a: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রামপুর</a:t>
            </a: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বাজার</a:t>
            </a: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উপজেলাঃ</a:t>
            </a: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ফরিদগঞ্জ</a:t>
            </a: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জেলাঃ</a:t>
            </a: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চাঁদপুর</a:t>
            </a: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31" y="1817955"/>
            <a:ext cx="1463040" cy="1828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008444" y="4930055"/>
            <a:ext cx="6949440" cy="3462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মোবাইলঃ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01818681260,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ypmasud@gmail.com </a:t>
            </a:r>
          </a:p>
        </p:txBody>
      </p:sp>
    </p:spTree>
    <p:extLst>
      <p:ext uri="{BB962C8B-B14F-4D97-AF65-F5344CB8AC3E}">
        <p14:creationId xmlns:p14="http://schemas.microsoft.com/office/powerpoint/2010/main" val="41208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68" y="4850132"/>
            <a:ext cx="8778240" cy="15991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41" y="231358"/>
            <a:ext cx="3405663" cy="4563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552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8874" y="2278396"/>
            <a:ext cx="3674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 ৪র্থ</a:t>
            </a: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লেখালেখি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হিসাব </a:t>
            </a: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পাঠের বিষয়ঃ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সাজসজ্জা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সময়- ৪৫ মিনিট।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242" t="13483" r="35542" b="14196"/>
          <a:stretch/>
        </p:blipFill>
        <p:spPr>
          <a:xfrm>
            <a:off x="596141" y="992778"/>
            <a:ext cx="3801292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5" y="1447400"/>
            <a:ext cx="3840480" cy="2194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0" y="1455717"/>
            <a:ext cx="3840480" cy="2194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608367" y="560301"/>
            <a:ext cx="3741471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8784" y="4688348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4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24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2160" y="4065542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4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24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4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2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159" y="5311154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2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 হয় নাই</a:t>
            </a:r>
            <a:endParaRPr lang="en-US" sz="22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2159" y="4688348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240" dirty="0">
                <a:latin typeface="NikoshBAN" panose="02000000000000000000" pitchFamily="2" charset="0"/>
                <a:cs typeface="NikoshBAN" panose="02000000000000000000" pitchFamily="2" charset="0"/>
              </a:rPr>
              <a:t>গোছানো নয়</a:t>
            </a:r>
            <a:endParaRPr lang="en-US" sz="22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2972" y="4065542"/>
            <a:ext cx="1828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24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22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2972" y="4652706"/>
            <a:ext cx="1828800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2972" y="5227910"/>
            <a:ext cx="1828800" cy="4370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2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24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4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endParaRPr lang="en-US" sz="22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1038225" y="2696489"/>
            <a:ext cx="7067550" cy="2027912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সাজসজ্জা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1038225" y="955964"/>
            <a:ext cx="7067550" cy="1967345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57200" y="1190681"/>
            <a:ext cx="4772024" cy="1062038"/>
          </a:xfrm>
          <a:prstGeom prst="downArrow">
            <a:avLst>
              <a:gd name="adj1" fmla="val 100000"/>
              <a:gd name="adj2" fmla="val 39052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41419" y="346364"/>
            <a:ext cx="3893126" cy="675916"/>
          </a:xfrm>
          <a:prstGeom prst="roundRect">
            <a:avLst>
              <a:gd name="adj" fmla="val 15378"/>
            </a:avLst>
          </a:prstGeom>
          <a:ln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426" y="2295800"/>
            <a:ext cx="8229600" cy="5232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লেখালেখির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সাজসজ্জা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26" y="4023701"/>
            <a:ext cx="8229600" cy="1384995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ওয়ার্ড আর্ট, মার্জিন ঠিক করা, প্যারাগ্রাফের লাইন ব্যবধান নির্ধারণ ও পৃষ্ঠার নম্বর দেওয়া সম্পর্কে বিস্তারিত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426" y="2944307"/>
            <a:ext cx="8229600" cy="954107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টেবিল, বিভিন্ন ইলাস্ট্রেশন ও ছবি যুক্ত কীভাবে করতে হবে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তা বর্ণনা করতে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785207" y="248194"/>
            <a:ext cx="3573586" cy="61647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IN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লেখালেখির সাজসজ্জা</a:t>
            </a:r>
            <a:endParaRPr lang="bn-BD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8" y="5675295"/>
            <a:ext cx="7743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ওয়ার্ড প্রসেসরে কোন লেখাকে সাজিয়ে-গুছিয়ে উপস্থাপন করাকে ওয়ার্ড প্রসেসরের ভাষায়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ফর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টিং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টেক্সট বা লেখালেখির সাজসজ্জা বলা হয়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6537"/>
            <a:ext cx="8229600" cy="4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55203" y="433384"/>
            <a:ext cx="2347911" cy="633416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5649005"/>
            <a:ext cx="543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মাইক্রোসফট ওয়া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র্ডে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লেখার সাজসজ্জা বলতে কী বুঝায়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6" y="1132116"/>
            <a:ext cx="5029200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33525" y="381000"/>
            <a:ext cx="60769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বিভিন্ন ইলাস্ট্রেশন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ছবি যুক্ত করা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76081" y="5269124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atin typeface="NikoshBAN" pitchFamily="2" charset="0"/>
                <a:cs typeface="NikoshBAN" pitchFamily="2" charset="0"/>
              </a:rPr>
              <a:t>ডকুমেন্টে টেবিল, ছবি, ওয়ার্ড আর্ট, ক্লিক আর্ট ইত্যাদি যোগ করতে রিবনের ইনসার্ট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ট্যাব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ব্যবহার করতে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49" y="1054486"/>
            <a:ext cx="7315200" cy="4112785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 rot="2180497">
            <a:off x="1333842" y="2668058"/>
            <a:ext cx="4131794" cy="2661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1"/>
          <p:cNvSpPr txBox="1"/>
          <p:nvPr/>
        </p:nvSpPr>
        <p:spPr>
          <a:xfrm>
            <a:off x="4519381" y="4018455"/>
            <a:ext cx="2906395" cy="821690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none" lIns="91440" tIns="45720" rIns="91440" bIns="45720" numCol="1" spcCol="0" rtlCol="0" fromWordArt="0" anchor="t" anchorCtr="0" forceAA="0" compatLnSpc="1">
            <a:prstTxWarp prst="textTriangleInverted">
              <a:avLst/>
            </a:prstTxWarp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text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442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ypmasud@gmail.com</dc:creator>
  <cp:lastModifiedBy>ypmasud@gmail.com</cp:lastModifiedBy>
  <cp:revision>24</cp:revision>
  <dcterms:created xsi:type="dcterms:W3CDTF">2021-08-13T12:45:52Z</dcterms:created>
  <dcterms:modified xsi:type="dcterms:W3CDTF">2021-08-14T17:00:39Z</dcterms:modified>
</cp:coreProperties>
</file>