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8" r:id="rId1"/>
    <p:sldMasterId id="2147483820" r:id="rId2"/>
  </p:sldMasterIdLst>
  <p:sldIdLst>
    <p:sldId id="275" r:id="rId3"/>
    <p:sldId id="258" r:id="rId4"/>
    <p:sldId id="271" r:id="rId5"/>
    <p:sldId id="257" r:id="rId6"/>
    <p:sldId id="270" r:id="rId7"/>
    <p:sldId id="259" r:id="rId8"/>
    <p:sldId id="260" r:id="rId9"/>
    <p:sldId id="261" r:id="rId10"/>
    <p:sldId id="264" r:id="rId11"/>
    <p:sldId id="262" r:id="rId12"/>
    <p:sldId id="263" r:id="rId13"/>
    <p:sldId id="265" r:id="rId14"/>
    <p:sldId id="272" r:id="rId15"/>
    <p:sldId id="27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51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210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837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9373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14-Aug-21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2608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14-Aug-21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43107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14-Aug-21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80427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14-Aug-21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57990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14-Aug-21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64219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14-Aug-21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93021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14-Aug-21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94692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14-Aug-21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696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7988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14-Aug-21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431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14-Aug-21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7324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14-Aug-21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5085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904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14-Aug-21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868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14-Aug-21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0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14-Aug-21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787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14-Aug-21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789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14-Aug-21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815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14-Aug-21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269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14-Aug-21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534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14-Aug-21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132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22" r:id="rId2"/>
    <p:sldLayoutId id="2147483823" r:id="rId3"/>
    <p:sldLayoutId id="2147483824" r:id="rId4"/>
    <p:sldLayoutId id="2147483825" r:id="rId5"/>
    <p:sldLayoutId id="2147483826" r:id="rId6"/>
    <p:sldLayoutId id="2147483827" r:id="rId7"/>
    <p:sldLayoutId id="2147483828" r:id="rId8"/>
    <p:sldLayoutId id="2147483829" r:id="rId9"/>
    <p:sldLayoutId id="2147483830" r:id="rId10"/>
    <p:sldLayoutId id="21474838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otprinces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096000" y="5410200"/>
            <a:ext cx="2819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88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1199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1295400"/>
            <a:ext cx="5486400" cy="707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একক কাজ 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00200" y="3011269"/>
            <a:ext cx="5486400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মাইটোসিসের গুরুত্ব বর্ননা কর । 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004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81200" y="1349514"/>
            <a:ext cx="5181600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দলীয় কাজ 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81200" y="2838271"/>
            <a:ext cx="5181600" cy="12003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অস্বাভাবিক কোষ বিভাজন কি কি কারনে  ঘটতে পারে 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0413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358914"/>
            <a:ext cx="8915400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1495485"/>
            <a:ext cx="8915400" cy="35394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১। জীব দেহের দৈহিক বৃদ্ধি কোন কোষ বিভাজনের মাধ্যমে ঘটে থাকে?</a:t>
            </a:r>
          </a:p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২। মাইটোসিস কোষ বিভাজনের মাধ্যমে কি ভাবে জীব দেহের সমতা      রক্ষা হয় ?</a:t>
            </a:r>
          </a:p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৩। অস্বাভাবিক কোষ বিভাজন কাকে বলে ?</a:t>
            </a:r>
          </a:p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৪। অস্বাভাবিক  কোষ বিভাজনের মাধ্যমে কি কি  রোগ হতে পারে ?</a:t>
            </a:r>
          </a:p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৫। সেক্স ক্রোমোসোম কাকে বলে ?</a:t>
            </a:r>
          </a:p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৬। সন্তানের লিংগ নির্ধারনে পিতা-মাতা কি ভূমিকা পালন করে থাকে ? </a:t>
            </a:r>
          </a:p>
        </p:txBody>
      </p:sp>
    </p:spTree>
    <p:extLst>
      <p:ext uri="{BB962C8B-B14F-4D97-AF65-F5344CB8AC3E}">
        <p14:creationId xmlns:p14="http://schemas.microsoft.com/office/powerpoint/2010/main" val="2864855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00200" y="1246909"/>
            <a:ext cx="6096000" cy="707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বাড়ীর কাজ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00200" y="2438400"/>
            <a:ext cx="6096000" cy="107721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সন্তানের লিঙ্গ নির্ধারনে পিতার ভূমিকাই মূখ্য -ব্যাখ্যা কর ।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9261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oel-1612i3\Downloads\2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146"/>
          <a:stretch/>
        </p:blipFill>
        <p:spPr bwMode="auto">
          <a:xfrm>
            <a:off x="685800" y="762000"/>
            <a:ext cx="7772399" cy="55626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447800" y="1905000"/>
            <a:ext cx="5715000" cy="264687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16600" b="1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bn-BD" sz="16600" b="1" dirty="0" smtClean="0">
                <a:ln w="11430"/>
                <a:solidFill>
                  <a:srgbClr val="99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16600" b="1" dirty="0">
              <a:ln w="11430"/>
              <a:solidFill>
                <a:srgbClr val="99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7060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685800"/>
            <a:ext cx="7696200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শিক্ষক পরিচিতি </a:t>
            </a:r>
            <a:endParaRPr lang="en-US" sz="4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1524000"/>
            <a:ext cx="7696200" cy="378565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None/>
            </a:pPr>
            <a:r>
              <a:rPr lang="bn-BD" sz="4000" dirty="0">
                <a:latin typeface="NikoshBAN" pitchFamily="2" charset="0"/>
                <a:cs typeface="NikoshBAN" pitchFamily="2" charset="0"/>
              </a:rPr>
              <a:t>জি,এম আসাদুজ্জামান</a:t>
            </a:r>
          </a:p>
          <a:p>
            <a:pPr>
              <a:buNone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(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বিজ্ঞান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)                     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কৃষ্ণকাটী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মাধ্যমিক বিদ্যালয়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তালা,সাতক্ষীরা।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                              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তাং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১4/08/২০2১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ইং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4000" dirty="0">
                <a:latin typeface="NikoshBAN" pitchFamily="2" charset="0"/>
                <a:cs typeface="NikoshBAN" pitchFamily="2" charset="0"/>
              </a:rPr>
              <a:t>                            </a:t>
            </a:r>
            <a:endParaRPr lang="en-US" sz="4000" dirty="0"/>
          </a:p>
        </p:txBody>
      </p:sp>
      <p:pic>
        <p:nvPicPr>
          <p:cNvPr id="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6275" y="2006600"/>
            <a:ext cx="2287588" cy="284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0478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71600" y="1219200"/>
            <a:ext cx="6400800" cy="76944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পাঠ পরিচিতি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71600" y="2209800"/>
            <a:ext cx="6400800" cy="255454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bn-BD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শ্রেণী</a:t>
            </a:r>
            <a:r>
              <a:rPr lang="bn-IN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ঃ </a:t>
            </a:r>
            <a:r>
              <a:rPr lang="bn-BD" sz="3200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নবম</a:t>
            </a:r>
            <a:endParaRPr lang="bn-BD" sz="3200" b="1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lvl="0" algn="ctr"/>
            <a:r>
              <a:rPr lang="bn-BD" sz="3200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বিষয়ঃজীববিজ্ঞান</a:t>
            </a:r>
          </a:p>
          <a:p>
            <a:pPr lvl="0" algn="ctr"/>
            <a:r>
              <a:rPr lang="bn-BD" sz="3200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3200" b="1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তৃতীয়</a:t>
            </a:r>
            <a:endParaRPr lang="bn-IN" sz="3200" b="1" dirty="0" smtClean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পাঠ্য </a:t>
            </a:r>
            <a:r>
              <a:rPr lang="bn-BD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bn-IN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ঃ </a:t>
            </a:r>
            <a:r>
              <a:rPr lang="bn-BD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মাইটোসিসের </a:t>
            </a:r>
            <a:r>
              <a:rPr lang="bn-BD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গুরুত্ব । </a:t>
            </a:r>
            <a:endParaRPr lang="bn-BD" sz="3200" b="1" dirty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lvl="0" algn="ctr"/>
            <a:r>
              <a:rPr lang="bn-BD" sz="3200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3200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50</a:t>
            </a:r>
            <a:r>
              <a:rPr lang="bn-BD" sz="3200" b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মিঃ</a:t>
            </a:r>
            <a:endParaRPr lang="bn-BD" sz="3200" b="1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3235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200" y="838200"/>
            <a:ext cx="7924800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শিখন ফল 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981200"/>
            <a:ext cx="7924800" cy="255454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১। মাইটোসিসের গুরুত্ব বর্ননা করতে পারবে । </a:t>
            </a:r>
          </a:p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২ । অস্বাভাবিক কোষ বিভাজনের  সঙ্গা দিতে পারবে । </a:t>
            </a:r>
          </a:p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৩। অস্বাভাবিক কোষ বিভাজনের কারন ব্যাখ্যা করতে পারবে । </a:t>
            </a:r>
          </a:p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৪ । লিঙ্গ নির্ধারনে  পিতা-মাতার ভূমিকা  সম্পর্কে বর্ননা করতে পারবে । 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6044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5540514"/>
            <a:ext cx="7467600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মাইটোসিস কোষ বিভাজন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100" name="Picture 4" descr="D:\New folder\mitosis-26hzkt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33400"/>
            <a:ext cx="7467600" cy="441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1987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304800"/>
            <a:ext cx="6629400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মাইটোসিসের গুরুত্ব 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1676400"/>
            <a:ext cx="4114800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১।দৈহিক বৃদ্ধি -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4648200" y="1828800"/>
            <a:ext cx="990600" cy="292388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600" y="3581400"/>
            <a:ext cx="4114800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২। ক্রোমোসোমের সমতা রক্ষা -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4724400" y="3670012"/>
            <a:ext cx="914400" cy="292388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28600" y="5435025"/>
            <a:ext cx="4114800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৩। নির্দিষ্ট আয়তন রক্ষা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4800600" y="5575012"/>
            <a:ext cx="914400" cy="292388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 descr="D:\New folder\chromosom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217139"/>
            <a:ext cx="2895600" cy="170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:\New folder\blastocys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143000"/>
            <a:ext cx="2867891" cy="1687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D:\New folder\how-cells-divide-in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5026360"/>
            <a:ext cx="2895600" cy="1679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6241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8" grpId="0" animBg="1"/>
      <p:bldP spid="7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558225"/>
            <a:ext cx="2667000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৪। ক্ষত পূরণ - 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4038600" y="609600"/>
            <a:ext cx="1066800" cy="432375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9600" y="2743200"/>
            <a:ext cx="3009900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৫। জননাংগ সৃষ্টি -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4419600" y="2895600"/>
            <a:ext cx="1143000" cy="432375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7200" y="5130225"/>
            <a:ext cx="3200400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৬ । গুনগত স্থিতিশীলতা-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4267200" y="5130225"/>
            <a:ext cx="1143000" cy="432375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46" name="Picture 2" descr="D:\New folder\development-376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4572000"/>
            <a:ext cx="3124199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D:\New folder\618354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235487"/>
            <a:ext cx="3124200" cy="1803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D:\New folder\in-vitro-fertilization-4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52400"/>
            <a:ext cx="3124198" cy="1885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2686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152400"/>
            <a:ext cx="7467600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অস্বাভাবিক কোষবিভাজন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075" name="Picture 3" descr="D:\New folder\hpv-human-papillomaviru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914400"/>
            <a:ext cx="7467600" cy="516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3400" y="6182380"/>
            <a:ext cx="7467600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প্যপিলোমা ভাইরাস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0995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228600"/>
            <a:ext cx="6705600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লিঙ্গ নির্ধারনে পিতা-মাতার ভূমিকা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2" descr="D:\New folder\x-linked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142999"/>
            <a:ext cx="6477000" cy="5390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930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298</TotalTime>
  <Words>217</Words>
  <Application>Microsoft Office PowerPoint</Application>
  <PresentationFormat>On-screen Show (4:3)</PresentationFormat>
  <Paragraphs>42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NikoshBAN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Doel-1612i3</dc:creator>
  <cp:lastModifiedBy>ASUS</cp:lastModifiedBy>
  <cp:revision>49</cp:revision>
  <dcterms:created xsi:type="dcterms:W3CDTF">2006-08-16T00:00:00Z</dcterms:created>
  <dcterms:modified xsi:type="dcterms:W3CDTF">2021-08-14T14:19:44Z</dcterms:modified>
</cp:coreProperties>
</file>