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312" r:id="rId3"/>
    <p:sldId id="294" r:id="rId4"/>
    <p:sldId id="288" r:id="rId5"/>
    <p:sldId id="289" r:id="rId6"/>
    <p:sldId id="300" r:id="rId7"/>
    <p:sldId id="287" r:id="rId8"/>
    <p:sldId id="313" r:id="rId9"/>
    <p:sldId id="291" r:id="rId10"/>
    <p:sldId id="317" r:id="rId11"/>
    <p:sldId id="315" r:id="rId12"/>
    <p:sldId id="296" r:id="rId13"/>
    <p:sldId id="297" r:id="rId14"/>
    <p:sldId id="299" r:id="rId15"/>
    <p:sldId id="314" r:id="rId16"/>
    <p:sldId id="305" r:id="rId17"/>
    <p:sldId id="303" r:id="rId18"/>
    <p:sldId id="301" r:id="rId19"/>
    <p:sldId id="306" r:id="rId20"/>
    <p:sldId id="319" r:id="rId21"/>
    <p:sldId id="307" r:id="rId22"/>
    <p:sldId id="3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82558-5D7C-4F54-8D03-FD4D71EEC89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54C07-8A56-41E7-9F80-760343B1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4AAA-9AA1-41D1-8130-1B8C13059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1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7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0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1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FC4D-68D1-4F36-9FF9-1785676E786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B595-5CE8-4FA3-82A9-C5E8A177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2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235528"/>
            <a:ext cx="11190859" cy="6234545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07529" y="2263307"/>
            <a:ext cx="5562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7" y="238780"/>
            <a:ext cx="93379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think  about these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bn-BD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31" y="238780"/>
            <a:ext cx="1597189" cy="2207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37" y="5754470"/>
            <a:ext cx="933796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The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flooded the field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5637" y="1277993"/>
            <a:ext cx="9337963" cy="4236116"/>
            <a:chOff x="415637" y="1277993"/>
            <a:chExt cx="9337963" cy="4236116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1" t="4611" r="1835" b="3506"/>
            <a:stretch/>
          </p:blipFill>
          <p:spPr>
            <a:xfrm>
              <a:off x="415637" y="1277993"/>
              <a:ext cx="4907200" cy="42361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837" y="1277993"/>
              <a:ext cx="4430763" cy="42361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7632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7" y="1194535"/>
            <a:ext cx="9008043" cy="4396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4647" y="368016"/>
            <a:ext cx="90080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4647" y="5709812"/>
            <a:ext cx="900804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storm starts.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647" y="5601282"/>
            <a:ext cx="900804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wind is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blowing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roof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</a:t>
            </a:r>
            <a:r>
              <a:rPr lang="bn-B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7" y="1219200"/>
            <a:ext cx="9008043" cy="426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784647" y="368016"/>
            <a:ext cx="90080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3157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1999" y="1227432"/>
            <a:ext cx="10376483" cy="3746350"/>
            <a:chOff x="761999" y="1227432"/>
            <a:chExt cx="10376483" cy="3746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727" y="1227432"/>
              <a:ext cx="5111755" cy="3746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9" y="1227432"/>
              <a:ext cx="5264728" cy="3746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5" name="TextBox 4"/>
          <p:cNvSpPr txBox="1"/>
          <p:nvPr/>
        </p:nvSpPr>
        <p:spPr>
          <a:xfrm>
            <a:off x="761999" y="5181600"/>
            <a:ext cx="10376483" cy="13234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bn-B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blowing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</a:t>
            </a:r>
            <a:r>
              <a:rPr lang="bn-B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is so sorrow.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9" y="368016"/>
            <a:ext cx="1037648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2350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6" y="1143778"/>
            <a:ext cx="5223164" cy="38709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1" y="1143777"/>
            <a:ext cx="5577255" cy="38709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15727" y="270288"/>
            <a:ext cx="1096320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pictures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581" y="5180294"/>
            <a:ext cx="559110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is damaged by Cyclone.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6946" y="5180294"/>
            <a:ext cx="522316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workers are repairing the bridge. </a:t>
            </a:r>
          </a:p>
        </p:txBody>
      </p:sp>
    </p:spTree>
    <p:extLst>
      <p:ext uri="{BB962C8B-B14F-4D97-AF65-F5344CB8AC3E}">
        <p14:creationId xmlns:p14="http://schemas.microsoft.com/office/powerpoint/2010/main" val="228528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73" y="1182123"/>
            <a:ext cx="8797635" cy="4511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9473" y="5897112"/>
            <a:ext cx="879763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n-B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workers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repairing</a:t>
            </a:r>
            <a:r>
              <a:rPr lang="bn-B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bn-BD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huts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473" y="270288"/>
            <a:ext cx="879763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pictures ?</a:t>
            </a:r>
          </a:p>
        </p:txBody>
      </p:sp>
    </p:spTree>
    <p:extLst>
      <p:ext uri="{BB962C8B-B14F-4D97-AF65-F5344CB8AC3E}">
        <p14:creationId xmlns:p14="http://schemas.microsoft.com/office/powerpoint/2010/main" val="1301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51" y="1342904"/>
            <a:ext cx="4731749" cy="364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01">
            <a:off x="787382" y="1236592"/>
            <a:ext cx="4731749" cy="3641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06582" y="238780"/>
            <a:ext cx="90470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think  about these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bn-BD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945" y="5754470"/>
            <a:ext cx="870065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repairing after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</a:t>
            </a:r>
            <a:r>
              <a:rPr lang="bn-BD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RAFIQ\Desktop\class 5 somaj\rtgsdgdfbfbf.jpg"/>
          <p:cNvPicPr>
            <a:picLocks noChangeAspect="1" noChangeArrowheads="1"/>
          </p:cNvPicPr>
          <p:nvPr/>
        </p:nvPicPr>
        <p:blipFill>
          <a:blip r:embed="rId4"/>
          <a:srcRect l="9023" t="6780" b="5085"/>
          <a:stretch>
            <a:fillRect/>
          </a:stretch>
        </p:blipFill>
        <p:spPr bwMode="auto">
          <a:xfrm>
            <a:off x="9915200" y="238780"/>
            <a:ext cx="1985433" cy="1905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45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275" y="6097943"/>
            <a:ext cx="447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 is rising.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9659" y="3414569"/>
            <a:ext cx="424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storm starts.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2253" y="6021473"/>
            <a:ext cx="6672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workers are reparing the bridge.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23" y="791121"/>
            <a:ext cx="1512887" cy="25863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1562861"/>
            <a:ext cx="4590994" cy="188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TextBox 24"/>
          <p:cNvSpPr txBox="1"/>
          <p:nvPr/>
        </p:nvSpPr>
        <p:spPr>
          <a:xfrm>
            <a:off x="110836" y="75775"/>
            <a:ext cx="119141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discuss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</a:t>
            </a:r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write your notebook.</a:t>
            </a:r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7" t="7689" r="1445" b="9887"/>
          <a:stretch/>
        </p:blipFill>
        <p:spPr>
          <a:xfrm>
            <a:off x="5556765" y="4142509"/>
            <a:ext cx="4548338" cy="1773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8853" r="54876" b="11287"/>
          <a:stretch/>
        </p:blipFill>
        <p:spPr>
          <a:xfrm>
            <a:off x="306797" y="1562862"/>
            <a:ext cx="4720706" cy="18145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4536" r="53937"/>
          <a:stretch/>
        </p:blipFill>
        <p:spPr>
          <a:xfrm>
            <a:off x="306797" y="4096407"/>
            <a:ext cx="4805530" cy="20015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TextBox 21"/>
          <p:cNvSpPr txBox="1"/>
          <p:nvPr/>
        </p:nvSpPr>
        <p:spPr>
          <a:xfrm>
            <a:off x="306797" y="3446939"/>
            <a:ext cx="489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wind is blowing the roof away.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478" y="791121"/>
            <a:ext cx="232330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</a:t>
            </a:r>
            <a:r>
              <a:rPr lang="bn-BD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6158" y="791120"/>
            <a:ext cx="232330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Group-</a:t>
            </a:r>
            <a:r>
              <a:rPr lang="bn-BD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02327" y="702114"/>
            <a:ext cx="39228" cy="60688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2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26" y="1191492"/>
            <a:ext cx="9712035" cy="4430493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9709" y="381000"/>
            <a:ext cx="1078673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take your book and open page at 94 .</a:t>
            </a:r>
          </a:p>
        </p:txBody>
      </p:sp>
      <p:sp>
        <p:nvSpPr>
          <p:cNvPr id="4" name="Rectangle: Top Corners Rounded 4"/>
          <p:cNvSpPr/>
          <p:nvPr/>
        </p:nvSpPr>
        <p:spPr>
          <a:xfrm>
            <a:off x="1473726" y="5724591"/>
            <a:ext cx="9712035" cy="937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silently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07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93941" y="404264"/>
            <a:ext cx="5486400" cy="12676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Evalution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39" y="1851582"/>
            <a:ext cx="1103340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sentences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your notebook 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in correct </a:t>
            </a:r>
            <a:endParaRPr lang="bn-BD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workers are repairing the huts and fields.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river is rising and the winds are blowing.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storm starts.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wind is blowing the roofs away and the river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is flooding the fields.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550" y="481947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115" y="31887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115" y="37290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550" y="4228880"/>
            <a:ext cx="35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260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8613"/>
            <a:ext cx="59158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Laily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Fulgaon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Govt. primary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Laksam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Comilla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5527965" y="180109"/>
            <a:ext cx="1676400" cy="6539345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5311" y="4098613"/>
            <a:ext cx="453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Time:40 minutes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12" y="1073999"/>
            <a:ext cx="2821674" cy="288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73998"/>
            <a:ext cx="3175446" cy="28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1731819"/>
            <a:ext cx="11374582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storm starts.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 is rising and the winds are blowing.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wind is blowing the roofs away and the river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 flooding the fields.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workers are repairing the huts and fields.</a:t>
            </a:r>
          </a:p>
        </p:txBody>
      </p:sp>
    </p:spTree>
    <p:extLst>
      <p:ext uri="{BB962C8B-B14F-4D97-AF65-F5344CB8AC3E}">
        <p14:creationId xmlns:p14="http://schemas.microsoft.com/office/powerpoint/2010/main" val="23636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427019"/>
            <a:ext cx="10232866" cy="35329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64328" y="220368"/>
            <a:ext cx="7245927" cy="10742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637" y="5056910"/>
            <a:ext cx="1023286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will read today’s lesson at your home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write five sentences about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“Cyclone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nnnn.jpg"/>
          <p:cNvPicPr>
            <a:picLocks noChangeAspect="1"/>
          </p:cNvPicPr>
          <p:nvPr/>
        </p:nvPicPr>
        <p:blipFill>
          <a:blip r:embed="rId2"/>
          <a:srcRect t="12953" r="-1908" b="12435"/>
          <a:stretch>
            <a:fillRect/>
          </a:stretch>
        </p:blipFill>
        <p:spPr>
          <a:xfrm>
            <a:off x="1066800" y="2362200"/>
            <a:ext cx="101346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533400"/>
            <a:ext cx="10134600" cy="1156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all.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Goodbye.</a:t>
            </a:r>
            <a:endParaRPr lang="en-US" sz="4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9849"/>
              </p:ext>
            </p:extLst>
          </p:nvPr>
        </p:nvGraphicFramePr>
        <p:xfrm>
          <a:off x="4227513" y="2960688"/>
          <a:ext cx="3127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ackager Shell Object" showAsIcon="1" r:id="rId4" imgW="3127680" imgH="488520" progId="Package">
                  <p:embed/>
                </p:oleObj>
              </mc:Choice>
              <mc:Fallback>
                <p:oleObj name="Packager Shell Object" showAsIcon="1" r:id="rId4" imgW="3127680" imgH="48852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7513" y="2960688"/>
                        <a:ext cx="31273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1491" y="5778361"/>
            <a:ext cx="98505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video?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492" y="470681"/>
            <a:ext cx="985058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video.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5" y="1620982"/>
            <a:ext cx="5562397" cy="4433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46765" y="642325"/>
            <a:ext cx="556239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Cyclone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1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090" y="1314768"/>
            <a:ext cx="11526982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3.4.1:Understand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 made by teachers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students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6.2.1:Talk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people, objects, events etc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1.5.1:Read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and sentence in the text with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pronunciation, stress and intonation.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8.1.1:Make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using words &amp; Phrases given in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textbook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7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3" y="369167"/>
            <a:ext cx="1100050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3" y="1570861"/>
            <a:ext cx="31769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Flooded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Blowing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Repairing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4437" y="1656576"/>
            <a:ext cx="57791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বন্যাকবলিত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39636" y="2039266"/>
            <a:ext cx="4228303" cy="271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99855" y="2530867"/>
            <a:ext cx="3840238" cy="252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10691" y="3194178"/>
            <a:ext cx="3729402" cy="579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70579" y="3818676"/>
            <a:ext cx="4369514" cy="401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70579" y="4372575"/>
            <a:ext cx="4357595" cy="5140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04655" y="5005058"/>
            <a:ext cx="3567452" cy="187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5410" y="5746125"/>
            <a:ext cx="106714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river is rising.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5409" y="1201127"/>
            <a:ext cx="10671463" cy="4409964"/>
            <a:chOff x="675409" y="1201127"/>
            <a:chExt cx="10671463" cy="4236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" y="1201127"/>
              <a:ext cx="5460295" cy="41998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705" y="1201127"/>
              <a:ext cx="5211167" cy="42361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2" name="TextBox 11"/>
          <p:cNvSpPr txBox="1"/>
          <p:nvPr/>
        </p:nvSpPr>
        <p:spPr>
          <a:xfrm>
            <a:off x="675409" y="320443"/>
            <a:ext cx="106712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2834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891" y="5716200"/>
            <a:ext cx="11125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 flooded the field.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1891" y="1277993"/>
            <a:ext cx="11125200" cy="4236116"/>
            <a:chOff x="581891" y="1277993"/>
            <a:chExt cx="11125200" cy="4236116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1" t="4611" r="1835" b="3506"/>
            <a:stretch/>
          </p:blipFill>
          <p:spPr>
            <a:xfrm>
              <a:off x="581891" y="1277993"/>
              <a:ext cx="5735782" cy="42361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673" y="1277993"/>
              <a:ext cx="5389418" cy="42361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6" name="TextBox 5"/>
          <p:cNvSpPr txBox="1"/>
          <p:nvPr/>
        </p:nvSpPr>
        <p:spPr>
          <a:xfrm>
            <a:off x="581891" y="368016"/>
            <a:ext cx="11125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896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3167" y="1244019"/>
            <a:ext cx="10730784" cy="4717347"/>
            <a:chOff x="976306" y="1244019"/>
            <a:chExt cx="10730784" cy="47173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817" y="1244019"/>
              <a:ext cx="5403273" cy="45492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7" r="4421"/>
            <a:stretch/>
          </p:blipFill>
          <p:spPr>
            <a:xfrm>
              <a:off x="976306" y="1244019"/>
              <a:ext cx="5452203" cy="47173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5" name="TextBox 4"/>
          <p:cNvSpPr txBox="1"/>
          <p:nvPr/>
        </p:nvSpPr>
        <p:spPr>
          <a:xfrm>
            <a:off x="976306" y="5961366"/>
            <a:ext cx="106576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are about ‘Cyclone  </a:t>
            </a:r>
            <a:r>
              <a:rPr lang="en-US" sz="4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306" y="368016"/>
            <a:ext cx="106576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8018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511</Words>
  <Application>Microsoft Office PowerPoint</Application>
  <PresentationFormat>Widescreen</PresentationFormat>
  <Paragraphs>95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53</cp:revision>
  <dcterms:created xsi:type="dcterms:W3CDTF">2019-12-03T15:27:02Z</dcterms:created>
  <dcterms:modified xsi:type="dcterms:W3CDTF">2021-08-13T16:22:22Z</dcterms:modified>
</cp:coreProperties>
</file>