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0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3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0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6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93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7ADD-EB71-49F3-A0A7-2ADD9782FD25}" type="datetimeFigureOut">
              <a:rPr lang="en-US" smtClean="0"/>
              <a:t>8/14/2021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AEA3-0005-4BB1-8B36-14E76D9CB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47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hp\Desktop\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4394" y="59419"/>
            <a:ext cx="8963692" cy="671486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101850"/>
            <a:ext cx="4230687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2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021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029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89568" y="404435"/>
            <a:ext cx="2090637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IN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1453662" y="1943101"/>
            <a:ext cx="7458518" cy="745629"/>
          </a:xfrm>
          <a:prstGeom prst="doubleWave">
            <a:avLst>
              <a:gd name="adj1" fmla="val 0"/>
              <a:gd name="adj2" fmla="val 166"/>
            </a:avLst>
          </a:prstGeom>
          <a:noFill/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r>
              <a:rPr lang="bn-BD" sz="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পরিচালনায় দ্বায়িত্ব প্রাপ্ত ব্যক্তিদের </a:t>
            </a:r>
            <a:r>
              <a:rPr lang="bn-BD" sz="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 লিখ</a:t>
            </a:r>
            <a:r>
              <a:rPr lang="en-US" sz="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919598" y="3332677"/>
            <a:ext cx="6242210" cy="2575016"/>
          </a:xfrm>
          <a:prstGeom prst="doubleWave">
            <a:avLst>
              <a:gd name="adj1" fmla="val 6654"/>
              <a:gd name="adj2" fmla="val -413"/>
            </a:avLst>
          </a:prstGeom>
          <a:noFill/>
          <a:ln w="190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প্রধান সেনাপতি ছিলেন কর্ণেল এম. এ.জি. ওসমানি, চিফ অব স্টাফ ছিলেন কর্ণেল (অবঃ) আবদুর রব এবং ডেপুটি চিফ অফ স্টাফ ছিলেন গ্রুপ ক্যাপটেন এ.কে. খন্দকার।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97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543600"/>
            <a:ext cx="4520484" cy="371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00" y="1530727"/>
            <a:ext cx="4152475" cy="371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28789" y="44144"/>
            <a:ext cx="8847786" cy="70788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অস্থা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য়ী</a:t>
            </a:r>
            <a:r>
              <a:rPr lang="as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বাংলাদেশ সরকার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82536" y="469867"/>
            <a:ext cx="8610600" cy="120032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যুদ্ধক্ষেত্রকে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সেক্টরে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79950" y="5461441"/>
            <a:ext cx="8610600" cy="1077218"/>
          </a:xfrm>
          <a:prstGeom prst="rect">
            <a:avLst/>
          </a:prstGeom>
          <a:ln w="44450">
            <a:solidFill>
              <a:schemeClr val="dk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n w="57150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বাংলাদেশের সমগ্র ভূখণ্ডকে ১১টি যুদ্ধক্ষেত্র বা সেক্টরে ভাগ করা হ</a:t>
            </a:r>
            <a:r>
              <a:rPr lang="bn-BD" sz="3200" dirty="0">
                <a:ln w="57150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>
                <a:ln w="57150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প্রতিটি সেক্টরের নেতৃত্বে ছিলেন একজন সেক্টর কমান্ডার। </a:t>
            </a:r>
          </a:p>
        </p:txBody>
      </p:sp>
    </p:spTree>
    <p:extLst>
      <p:ext uri="{BB962C8B-B14F-4D97-AF65-F5344CB8AC3E}">
        <p14:creationId xmlns:p14="http://schemas.microsoft.com/office/powerpoint/2010/main" val="12918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6" y="548956"/>
            <a:ext cx="4876800" cy="5818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Freeform 5"/>
          <p:cNvSpPr/>
          <p:nvPr/>
        </p:nvSpPr>
        <p:spPr>
          <a:xfrm>
            <a:off x="4003873" y="3352059"/>
            <a:ext cx="1270794" cy="2884695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solidFill>
            <a:schemeClr val="accent1">
              <a:alpha val="69000"/>
            </a:schemeClr>
          </a:solidFill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378294" y="2978728"/>
            <a:ext cx="1748299" cy="1538681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solidFill>
            <a:srgbClr val="C00000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87766" y="2433395"/>
            <a:ext cx="2078513" cy="1059156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6788570" y="392121"/>
            <a:ext cx="1013398" cy="912266"/>
          </a:xfrm>
          <a:prstGeom prst="flowChartConnector">
            <a:avLst/>
          </a:prstGeom>
          <a:solidFill>
            <a:schemeClr val="accent1">
              <a:alpha val="77000"/>
            </a:scheme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</p:txBody>
      </p:sp>
      <p:sp>
        <p:nvSpPr>
          <p:cNvPr id="10" name="Freeform 9"/>
          <p:cNvSpPr/>
          <p:nvPr/>
        </p:nvSpPr>
        <p:spPr>
          <a:xfrm>
            <a:off x="4070133" y="2174677"/>
            <a:ext cx="806667" cy="733455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  <a:alpha val="48000"/>
            </a:schemeClr>
          </a:solidFill>
          <a:ln w="412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74997" y="646331"/>
            <a:ext cx="2991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kern="11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মুক্তিযুোদ্ধর ১১ টি সেক্টর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014507" y="1982406"/>
            <a:ext cx="1025237" cy="33251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69591" y="606633"/>
            <a:ext cx="1635366" cy="1457695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solidFill>
            <a:srgbClr val="00B050">
              <a:alpha val="52000"/>
            </a:srgb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13186" y="1262150"/>
            <a:ext cx="1662867" cy="2056625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solidFill>
            <a:schemeClr val="accent6">
              <a:lumMod val="75000"/>
              <a:alpha val="57000"/>
            </a:schemeClr>
          </a:solidFill>
          <a:ln w="444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218894" y="2906437"/>
            <a:ext cx="1817863" cy="1585449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solidFill>
            <a:schemeClr val="accent3">
              <a:alpha val="63000"/>
            </a:schemeClr>
          </a:solidFill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56703" y="3814218"/>
            <a:ext cx="1831328" cy="1524000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solidFill>
            <a:srgbClr val="663300">
              <a:alpha val="64000"/>
            </a:srgbClr>
          </a:solidFill>
          <a:ln w="6985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465442" y="4396318"/>
            <a:ext cx="1113534" cy="1211046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solidFill>
            <a:srgbClr val="E28CBF">
              <a:alpha val="75000"/>
            </a:srgbClr>
          </a:solidFill>
          <a:ln>
            <a:solidFill>
              <a:srgbClr val="AD15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392925" y="1431236"/>
            <a:ext cx="1645791" cy="1371600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7030A0">
              <a:alpha val="55000"/>
            </a:srgbClr>
          </a:solidFill>
          <a:ln w="444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052926" y="1349413"/>
            <a:ext cx="1013398" cy="912266"/>
          </a:xfrm>
          <a:prstGeom prst="flowChartConnector">
            <a:avLst/>
          </a:prstGeom>
          <a:solidFill>
            <a:srgbClr val="C00000">
              <a:alpha val="53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7345523" y="1349413"/>
            <a:ext cx="1013398" cy="912266"/>
          </a:xfrm>
          <a:prstGeom prst="flowChartConnector">
            <a:avLst/>
          </a:prstGeom>
          <a:solidFill>
            <a:srgbClr val="FFFF00">
              <a:alpha val="52000"/>
            </a:srgbClr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061667" y="2378235"/>
            <a:ext cx="1013398" cy="912266"/>
          </a:xfrm>
          <a:prstGeom prst="flowChartConnector">
            <a:avLst/>
          </a:prstGeom>
          <a:solidFill>
            <a:schemeClr val="tx1">
              <a:lumMod val="50000"/>
              <a:lumOff val="50000"/>
            </a:schemeClr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7394020" y="2378235"/>
            <a:ext cx="1013398" cy="912266"/>
          </a:xfrm>
          <a:prstGeom prst="flowChartConnector">
            <a:avLst/>
          </a:prstGeom>
          <a:solidFill>
            <a:srgbClr val="7030A0">
              <a:alpha val="60000"/>
            </a:srgbClr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6047000" y="3373539"/>
            <a:ext cx="1013398" cy="912266"/>
          </a:xfrm>
          <a:prstGeom prst="flowChartConnector">
            <a:avLst/>
          </a:prstGeom>
          <a:solidFill>
            <a:srgbClr val="00B050">
              <a:alpha val="70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৬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7379353" y="3373539"/>
            <a:ext cx="1013398" cy="912266"/>
          </a:xfrm>
          <a:prstGeom prst="flowChartConnector">
            <a:avLst/>
          </a:prstGeom>
          <a:solidFill>
            <a:schemeClr val="accent6">
              <a:lumMod val="75000"/>
              <a:alpha val="63000"/>
            </a:schemeClr>
          </a:solidFill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6175011" y="4375857"/>
            <a:ext cx="1013398" cy="912266"/>
          </a:xfrm>
          <a:prstGeom prst="flowChartConnector">
            <a:avLst/>
          </a:prstGeom>
          <a:solidFill>
            <a:srgbClr val="99F777"/>
          </a:solidFill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7507361" y="4375857"/>
            <a:ext cx="1013398" cy="912266"/>
          </a:xfrm>
          <a:prstGeom prst="flowChartConnector">
            <a:avLst/>
          </a:prstGeom>
          <a:solidFill>
            <a:srgbClr val="977552"/>
          </a:solidFill>
          <a:ln w="53975">
            <a:solidFill>
              <a:srgbClr val="663300">
                <a:alpha val="6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6126828" y="5417158"/>
            <a:ext cx="1013398" cy="912266"/>
          </a:xfrm>
          <a:prstGeom prst="flowChartConnector">
            <a:avLst/>
          </a:prstGeom>
          <a:solidFill>
            <a:srgbClr val="E28CBF">
              <a:alpha val="95000"/>
            </a:srgbClr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618207" y="5443662"/>
            <a:ext cx="1013398" cy="912266"/>
          </a:xfrm>
          <a:prstGeom prst="flowChartConnector">
            <a:avLst/>
          </a:prstGeom>
          <a:solidFill>
            <a:srgbClr val="7030A0">
              <a:alpha val="64000"/>
            </a:srgbClr>
          </a:solidFill>
          <a:ln w="539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2213" y="943346"/>
            <a:ext cx="3968203" cy="5096208"/>
          </a:xfrm>
          <a:prstGeom prst="roundRect">
            <a:avLst>
              <a:gd name="adj" fmla="val 1503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716275" y="3374150"/>
            <a:ext cx="895306" cy="2157002"/>
          </a:xfrm>
          <a:custGeom>
            <a:avLst/>
            <a:gdLst>
              <a:gd name="connsiteX0" fmla="*/ 952140 w 1270794"/>
              <a:gd name="connsiteY0" fmla="*/ 2884295 h 2884695"/>
              <a:gd name="connsiteX1" fmla="*/ 882867 w 1270794"/>
              <a:gd name="connsiteY1" fmla="*/ 2731895 h 2884695"/>
              <a:gd name="connsiteX2" fmla="*/ 869012 w 1270794"/>
              <a:gd name="connsiteY2" fmla="*/ 2690331 h 2884695"/>
              <a:gd name="connsiteX3" fmla="*/ 827449 w 1270794"/>
              <a:gd name="connsiteY3" fmla="*/ 2648768 h 2884695"/>
              <a:gd name="connsiteX4" fmla="*/ 744322 w 1270794"/>
              <a:gd name="connsiteY4" fmla="*/ 2593350 h 2884695"/>
              <a:gd name="connsiteX5" fmla="*/ 702758 w 1270794"/>
              <a:gd name="connsiteY5" fmla="*/ 2440950 h 2884695"/>
              <a:gd name="connsiteX6" fmla="*/ 688903 w 1270794"/>
              <a:gd name="connsiteY6" fmla="*/ 2288550 h 2884695"/>
              <a:gd name="connsiteX7" fmla="*/ 633485 w 1270794"/>
              <a:gd name="connsiteY7" fmla="*/ 2205422 h 2884695"/>
              <a:gd name="connsiteX8" fmla="*/ 619631 w 1270794"/>
              <a:gd name="connsiteY8" fmla="*/ 2163859 h 2884695"/>
              <a:gd name="connsiteX9" fmla="*/ 605776 w 1270794"/>
              <a:gd name="connsiteY9" fmla="*/ 1928331 h 2884695"/>
              <a:gd name="connsiteX10" fmla="*/ 591922 w 1270794"/>
              <a:gd name="connsiteY10" fmla="*/ 1872913 h 2884695"/>
              <a:gd name="connsiteX11" fmla="*/ 564212 w 1270794"/>
              <a:gd name="connsiteY11" fmla="*/ 1831350 h 2884695"/>
              <a:gd name="connsiteX12" fmla="*/ 550358 w 1270794"/>
              <a:gd name="connsiteY12" fmla="*/ 1789786 h 2884695"/>
              <a:gd name="connsiteX13" fmla="*/ 522649 w 1270794"/>
              <a:gd name="connsiteY13" fmla="*/ 1748222 h 2884695"/>
              <a:gd name="connsiteX14" fmla="*/ 508794 w 1270794"/>
              <a:gd name="connsiteY14" fmla="*/ 1692804 h 2884695"/>
              <a:gd name="connsiteX15" fmla="*/ 481085 w 1270794"/>
              <a:gd name="connsiteY15" fmla="*/ 1609677 h 2884695"/>
              <a:gd name="connsiteX16" fmla="*/ 467231 w 1270794"/>
              <a:gd name="connsiteY16" fmla="*/ 1568113 h 2884695"/>
              <a:gd name="connsiteX17" fmla="*/ 439522 w 1270794"/>
              <a:gd name="connsiteY17" fmla="*/ 1471131 h 2884695"/>
              <a:gd name="connsiteX18" fmla="*/ 411812 w 1270794"/>
              <a:gd name="connsiteY18" fmla="*/ 1374150 h 2884695"/>
              <a:gd name="connsiteX19" fmla="*/ 384103 w 1270794"/>
              <a:gd name="connsiteY19" fmla="*/ 1332586 h 2884695"/>
              <a:gd name="connsiteX20" fmla="*/ 356394 w 1270794"/>
              <a:gd name="connsiteY20" fmla="*/ 1249459 h 2884695"/>
              <a:gd name="connsiteX21" fmla="*/ 287122 w 1270794"/>
              <a:gd name="connsiteY21" fmla="*/ 1152477 h 2884695"/>
              <a:gd name="connsiteX22" fmla="*/ 217849 w 1270794"/>
              <a:gd name="connsiteY22" fmla="*/ 1083204 h 2884695"/>
              <a:gd name="connsiteX23" fmla="*/ 176285 w 1270794"/>
              <a:gd name="connsiteY23" fmla="*/ 1041641 h 2884695"/>
              <a:gd name="connsiteX24" fmla="*/ 162431 w 1270794"/>
              <a:gd name="connsiteY24" fmla="*/ 1000077 h 2884695"/>
              <a:gd name="connsiteX25" fmla="*/ 120867 w 1270794"/>
              <a:gd name="connsiteY25" fmla="*/ 958513 h 2884695"/>
              <a:gd name="connsiteX26" fmla="*/ 93158 w 1270794"/>
              <a:gd name="connsiteY26" fmla="*/ 916950 h 2884695"/>
              <a:gd name="connsiteX27" fmla="*/ 107012 w 1270794"/>
              <a:gd name="connsiteY27" fmla="*/ 833822 h 2884695"/>
              <a:gd name="connsiteX28" fmla="*/ 134722 w 1270794"/>
              <a:gd name="connsiteY28" fmla="*/ 653713 h 2884695"/>
              <a:gd name="connsiteX29" fmla="*/ 79303 w 1270794"/>
              <a:gd name="connsiteY29" fmla="*/ 639859 h 2884695"/>
              <a:gd name="connsiteX30" fmla="*/ 37740 w 1270794"/>
              <a:gd name="connsiteY30" fmla="*/ 626004 h 2884695"/>
              <a:gd name="connsiteX31" fmla="*/ 23885 w 1270794"/>
              <a:gd name="connsiteY31" fmla="*/ 487459 h 2884695"/>
              <a:gd name="connsiteX32" fmla="*/ 65449 w 1270794"/>
              <a:gd name="connsiteY32" fmla="*/ 501313 h 2884695"/>
              <a:gd name="connsiteX33" fmla="*/ 107012 w 1270794"/>
              <a:gd name="connsiteY33" fmla="*/ 529022 h 2884695"/>
              <a:gd name="connsiteX34" fmla="*/ 148576 w 1270794"/>
              <a:gd name="connsiteY34" fmla="*/ 653713 h 2884695"/>
              <a:gd name="connsiteX35" fmla="*/ 203994 w 1270794"/>
              <a:gd name="connsiteY35" fmla="*/ 736841 h 2884695"/>
              <a:gd name="connsiteX36" fmla="*/ 273267 w 1270794"/>
              <a:gd name="connsiteY36" fmla="*/ 750695 h 2884695"/>
              <a:gd name="connsiteX37" fmla="*/ 342540 w 1270794"/>
              <a:gd name="connsiteY37" fmla="*/ 736841 h 2884695"/>
              <a:gd name="connsiteX38" fmla="*/ 384103 w 1270794"/>
              <a:gd name="connsiteY38" fmla="*/ 667568 h 2884695"/>
              <a:gd name="connsiteX39" fmla="*/ 411812 w 1270794"/>
              <a:gd name="connsiteY39" fmla="*/ 626004 h 2884695"/>
              <a:gd name="connsiteX40" fmla="*/ 439522 w 1270794"/>
              <a:gd name="connsiteY40" fmla="*/ 542877 h 2884695"/>
              <a:gd name="connsiteX41" fmla="*/ 508794 w 1270794"/>
              <a:gd name="connsiteY41" fmla="*/ 459750 h 2884695"/>
              <a:gd name="connsiteX42" fmla="*/ 564212 w 1270794"/>
              <a:gd name="connsiteY42" fmla="*/ 348913 h 2884695"/>
              <a:gd name="connsiteX43" fmla="*/ 591922 w 1270794"/>
              <a:gd name="connsiteY43" fmla="*/ 265786 h 2884695"/>
              <a:gd name="connsiteX44" fmla="*/ 578067 w 1270794"/>
              <a:gd name="connsiteY44" fmla="*/ 182659 h 2884695"/>
              <a:gd name="connsiteX45" fmla="*/ 550358 w 1270794"/>
              <a:gd name="connsiteY45" fmla="*/ 99531 h 2884695"/>
              <a:gd name="connsiteX46" fmla="*/ 564212 w 1270794"/>
              <a:gd name="connsiteY46" fmla="*/ 2550 h 2884695"/>
              <a:gd name="connsiteX47" fmla="*/ 591922 w 1270794"/>
              <a:gd name="connsiteY47" fmla="*/ 30259 h 2884695"/>
              <a:gd name="connsiteX48" fmla="*/ 619631 w 1270794"/>
              <a:gd name="connsiteY48" fmla="*/ 71822 h 2884695"/>
              <a:gd name="connsiteX49" fmla="*/ 702758 w 1270794"/>
              <a:gd name="connsiteY49" fmla="*/ 99531 h 2884695"/>
              <a:gd name="connsiteX50" fmla="*/ 827449 w 1270794"/>
              <a:gd name="connsiteY50" fmla="*/ 85677 h 2884695"/>
              <a:gd name="connsiteX51" fmla="*/ 869012 w 1270794"/>
              <a:gd name="connsiteY51" fmla="*/ 71822 h 2884695"/>
              <a:gd name="connsiteX52" fmla="*/ 855158 w 1270794"/>
              <a:gd name="connsiteY52" fmla="*/ 113386 h 2884695"/>
              <a:gd name="connsiteX53" fmla="*/ 869012 w 1270794"/>
              <a:gd name="connsiteY53" fmla="*/ 238077 h 2884695"/>
              <a:gd name="connsiteX54" fmla="*/ 910576 w 1270794"/>
              <a:gd name="connsiteY54" fmla="*/ 321204 h 2884695"/>
              <a:gd name="connsiteX55" fmla="*/ 965994 w 1270794"/>
              <a:gd name="connsiteY55" fmla="*/ 404331 h 2884695"/>
              <a:gd name="connsiteX56" fmla="*/ 993703 w 1270794"/>
              <a:gd name="connsiteY56" fmla="*/ 612150 h 2884695"/>
              <a:gd name="connsiteX57" fmla="*/ 1021412 w 1270794"/>
              <a:gd name="connsiteY57" fmla="*/ 736841 h 2884695"/>
              <a:gd name="connsiteX58" fmla="*/ 1049122 w 1270794"/>
              <a:gd name="connsiteY58" fmla="*/ 778404 h 2884695"/>
              <a:gd name="connsiteX59" fmla="*/ 1090685 w 1270794"/>
              <a:gd name="connsiteY59" fmla="*/ 861531 h 2884695"/>
              <a:gd name="connsiteX60" fmla="*/ 1132249 w 1270794"/>
              <a:gd name="connsiteY60" fmla="*/ 944659 h 2884695"/>
              <a:gd name="connsiteX61" fmla="*/ 1146103 w 1270794"/>
              <a:gd name="connsiteY61" fmla="*/ 986222 h 2884695"/>
              <a:gd name="connsiteX62" fmla="*/ 1187667 w 1270794"/>
              <a:gd name="connsiteY62" fmla="*/ 1069350 h 2884695"/>
              <a:gd name="connsiteX63" fmla="*/ 1173812 w 1270794"/>
              <a:gd name="connsiteY63" fmla="*/ 1235604 h 2884695"/>
              <a:gd name="connsiteX64" fmla="*/ 1173812 w 1270794"/>
              <a:gd name="connsiteY64" fmla="*/ 1540404 h 2884695"/>
              <a:gd name="connsiteX65" fmla="*/ 1201522 w 1270794"/>
              <a:gd name="connsiteY65" fmla="*/ 1568113 h 2884695"/>
              <a:gd name="connsiteX66" fmla="*/ 1215376 w 1270794"/>
              <a:gd name="connsiteY66" fmla="*/ 1609677 h 2884695"/>
              <a:gd name="connsiteX67" fmla="*/ 1256940 w 1270794"/>
              <a:gd name="connsiteY67" fmla="*/ 1637386 h 2884695"/>
              <a:gd name="connsiteX68" fmla="*/ 1229231 w 1270794"/>
              <a:gd name="connsiteY68" fmla="*/ 1775931 h 2884695"/>
              <a:gd name="connsiteX69" fmla="*/ 1243085 w 1270794"/>
              <a:gd name="connsiteY69" fmla="*/ 2080731 h 2884695"/>
              <a:gd name="connsiteX70" fmla="*/ 1256940 w 1270794"/>
              <a:gd name="connsiteY70" fmla="*/ 2122295 h 2884695"/>
              <a:gd name="connsiteX71" fmla="*/ 1270794 w 1270794"/>
              <a:gd name="connsiteY71" fmla="*/ 2177713 h 2884695"/>
              <a:gd name="connsiteX72" fmla="*/ 1256940 w 1270794"/>
              <a:gd name="connsiteY72" fmla="*/ 2413241 h 2884695"/>
              <a:gd name="connsiteX73" fmla="*/ 1229231 w 1270794"/>
              <a:gd name="connsiteY73" fmla="*/ 2385531 h 2884695"/>
              <a:gd name="connsiteX74" fmla="*/ 1215376 w 1270794"/>
              <a:gd name="connsiteY74" fmla="*/ 2330113 h 2884695"/>
              <a:gd name="connsiteX75" fmla="*/ 1173812 w 1270794"/>
              <a:gd name="connsiteY75" fmla="*/ 2316259 h 2884695"/>
              <a:gd name="connsiteX76" fmla="*/ 1090685 w 1270794"/>
              <a:gd name="connsiteY76" fmla="*/ 2302404 h 2884695"/>
              <a:gd name="connsiteX77" fmla="*/ 1076831 w 1270794"/>
              <a:gd name="connsiteY77" fmla="*/ 2246986 h 2884695"/>
              <a:gd name="connsiteX78" fmla="*/ 882867 w 1270794"/>
              <a:gd name="connsiteY78" fmla="*/ 2302404 h 2884695"/>
              <a:gd name="connsiteX79" fmla="*/ 882867 w 1270794"/>
              <a:gd name="connsiteY79" fmla="*/ 2773459 h 2884695"/>
              <a:gd name="connsiteX80" fmla="*/ 952140 w 1270794"/>
              <a:gd name="connsiteY80" fmla="*/ 2884295 h 288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0794" h="2884695">
                <a:moveTo>
                  <a:pt x="952140" y="2884295"/>
                </a:moveTo>
                <a:cubicBezTo>
                  <a:pt x="952140" y="2877368"/>
                  <a:pt x="912280" y="2810328"/>
                  <a:pt x="882867" y="2731895"/>
                </a:cubicBezTo>
                <a:cubicBezTo>
                  <a:pt x="877739" y="2718221"/>
                  <a:pt x="877113" y="2702482"/>
                  <a:pt x="869012" y="2690331"/>
                </a:cubicBezTo>
                <a:cubicBezTo>
                  <a:pt x="858144" y="2674029"/>
                  <a:pt x="842915" y="2660797"/>
                  <a:pt x="827449" y="2648768"/>
                </a:cubicBezTo>
                <a:cubicBezTo>
                  <a:pt x="801162" y="2628323"/>
                  <a:pt x="744322" y="2593350"/>
                  <a:pt x="744322" y="2593350"/>
                </a:cubicBezTo>
                <a:cubicBezTo>
                  <a:pt x="709165" y="2487883"/>
                  <a:pt x="722340" y="2538863"/>
                  <a:pt x="702758" y="2440950"/>
                </a:cubicBezTo>
                <a:cubicBezTo>
                  <a:pt x="698140" y="2390150"/>
                  <a:pt x="703296" y="2337487"/>
                  <a:pt x="688903" y="2288550"/>
                </a:cubicBezTo>
                <a:cubicBezTo>
                  <a:pt x="679506" y="2256601"/>
                  <a:pt x="633485" y="2205422"/>
                  <a:pt x="633485" y="2205422"/>
                </a:cubicBezTo>
                <a:cubicBezTo>
                  <a:pt x="628867" y="2191568"/>
                  <a:pt x="621084" y="2178390"/>
                  <a:pt x="619631" y="2163859"/>
                </a:cubicBezTo>
                <a:cubicBezTo>
                  <a:pt x="611806" y="2085604"/>
                  <a:pt x="613232" y="2006622"/>
                  <a:pt x="605776" y="1928331"/>
                </a:cubicBezTo>
                <a:cubicBezTo>
                  <a:pt x="603971" y="1909376"/>
                  <a:pt x="599423" y="1890415"/>
                  <a:pt x="591922" y="1872913"/>
                </a:cubicBezTo>
                <a:cubicBezTo>
                  <a:pt x="585363" y="1857608"/>
                  <a:pt x="573449" y="1845204"/>
                  <a:pt x="564212" y="1831350"/>
                </a:cubicBezTo>
                <a:cubicBezTo>
                  <a:pt x="559594" y="1817495"/>
                  <a:pt x="556889" y="1802848"/>
                  <a:pt x="550358" y="1789786"/>
                </a:cubicBezTo>
                <a:cubicBezTo>
                  <a:pt x="542912" y="1774893"/>
                  <a:pt x="529208" y="1763527"/>
                  <a:pt x="522649" y="1748222"/>
                </a:cubicBezTo>
                <a:cubicBezTo>
                  <a:pt x="515148" y="1730720"/>
                  <a:pt x="514266" y="1711042"/>
                  <a:pt x="508794" y="1692804"/>
                </a:cubicBezTo>
                <a:cubicBezTo>
                  <a:pt x="500401" y="1664828"/>
                  <a:pt x="490321" y="1637386"/>
                  <a:pt x="481085" y="1609677"/>
                </a:cubicBezTo>
                <a:cubicBezTo>
                  <a:pt x="476467" y="1595822"/>
                  <a:pt x="470773" y="1582281"/>
                  <a:pt x="467231" y="1568113"/>
                </a:cubicBezTo>
                <a:cubicBezTo>
                  <a:pt x="423918" y="1394868"/>
                  <a:pt x="479274" y="1610262"/>
                  <a:pt x="439522" y="1471131"/>
                </a:cubicBezTo>
                <a:cubicBezTo>
                  <a:pt x="433603" y="1450414"/>
                  <a:pt x="422886" y="1396297"/>
                  <a:pt x="411812" y="1374150"/>
                </a:cubicBezTo>
                <a:cubicBezTo>
                  <a:pt x="404365" y="1359257"/>
                  <a:pt x="393339" y="1346441"/>
                  <a:pt x="384103" y="1332586"/>
                </a:cubicBezTo>
                <a:cubicBezTo>
                  <a:pt x="374867" y="1304877"/>
                  <a:pt x="372595" y="1273761"/>
                  <a:pt x="356394" y="1249459"/>
                </a:cubicBezTo>
                <a:cubicBezTo>
                  <a:pt x="336531" y="1219664"/>
                  <a:pt x="310034" y="1178253"/>
                  <a:pt x="287122" y="1152477"/>
                </a:cubicBezTo>
                <a:cubicBezTo>
                  <a:pt x="265427" y="1128070"/>
                  <a:pt x="240940" y="1106295"/>
                  <a:pt x="217849" y="1083204"/>
                </a:cubicBezTo>
                <a:lnTo>
                  <a:pt x="176285" y="1041641"/>
                </a:lnTo>
                <a:cubicBezTo>
                  <a:pt x="171667" y="1027786"/>
                  <a:pt x="170532" y="1012228"/>
                  <a:pt x="162431" y="1000077"/>
                </a:cubicBezTo>
                <a:cubicBezTo>
                  <a:pt x="151563" y="983774"/>
                  <a:pt x="133410" y="973565"/>
                  <a:pt x="120867" y="958513"/>
                </a:cubicBezTo>
                <a:cubicBezTo>
                  <a:pt x="110207" y="945721"/>
                  <a:pt x="102394" y="930804"/>
                  <a:pt x="93158" y="916950"/>
                </a:cubicBezTo>
                <a:cubicBezTo>
                  <a:pt x="97776" y="889241"/>
                  <a:pt x="95603" y="859492"/>
                  <a:pt x="107012" y="833822"/>
                </a:cubicBezTo>
                <a:cubicBezTo>
                  <a:pt x="148806" y="739786"/>
                  <a:pt x="227723" y="858314"/>
                  <a:pt x="134722" y="653713"/>
                </a:cubicBezTo>
                <a:cubicBezTo>
                  <a:pt x="126843" y="636378"/>
                  <a:pt x="97612" y="645090"/>
                  <a:pt x="79303" y="639859"/>
                </a:cubicBezTo>
                <a:cubicBezTo>
                  <a:pt x="65261" y="635847"/>
                  <a:pt x="51594" y="630622"/>
                  <a:pt x="37740" y="626004"/>
                </a:cubicBezTo>
                <a:cubicBezTo>
                  <a:pt x="7070" y="579999"/>
                  <a:pt x="-22041" y="556349"/>
                  <a:pt x="23885" y="487459"/>
                </a:cubicBezTo>
                <a:cubicBezTo>
                  <a:pt x="31986" y="475308"/>
                  <a:pt x="51594" y="496695"/>
                  <a:pt x="65449" y="501313"/>
                </a:cubicBezTo>
                <a:cubicBezTo>
                  <a:pt x="79303" y="510549"/>
                  <a:pt x="98187" y="514902"/>
                  <a:pt x="107012" y="529022"/>
                </a:cubicBezTo>
                <a:cubicBezTo>
                  <a:pt x="107016" y="529028"/>
                  <a:pt x="141647" y="632927"/>
                  <a:pt x="148576" y="653713"/>
                </a:cubicBezTo>
                <a:cubicBezTo>
                  <a:pt x="160891" y="690657"/>
                  <a:pt x="162484" y="716086"/>
                  <a:pt x="203994" y="736841"/>
                </a:cubicBezTo>
                <a:cubicBezTo>
                  <a:pt x="225056" y="747372"/>
                  <a:pt x="250176" y="746077"/>
                  <a:pt x="273267" y="750695"/>
                </a:cubicBezTo>
                <a:cubicBezTo>
                  <a:pt x="296358" y="746077"/>
                  <a:pt x="320896" y="746117"/>
                  <a:pt x="342540" y="736841"/>
                </a:cubicBezTo>
                <a:cubicBezTo>
                  <a:pt x="376981" y="722081"/>
                  <a:pt x="370137" y="695500"/>
                  <a:pt x="384103" y="667568"/>
                </a:cubicBezTo>
                <a:cubicBezTo>
                  <a:pt x="391550" y="652675"/>
                  <a:pt x="405049" y="641220"/>
                  <a:pt x="411812" y="626004"/>
                </a:cubicBezTo>
                <a:cubicBezTo>
                  <a:pt x="423675" y="599313"/>
                  <a:pt x="418869" y="563530"/>
                  <a:pt x="439522" y="542877"/>
                </a:cubicBezTo>
                <a:cubicBezTo>
                  <a:pt x="492859" y="489539"/>
                  <a:pt x="470217" y="517615"/>
                  <a:pt x="508794" y="459750"/>
                </a:cubicBezTo>
                <a:cubicBezTo>
                  <a:pt x="543983" y="283810"/>
                  <a:pt x="491444" y="479894"/>
                  <a:pt x="564212" y="348913"/>
                </a:cubicBezTo>
                <a:cubicBezTo>
                  <a:pt x="578397" y="323381"/>
                  <a:pt x="591922" y="265786"/>
                  <a:pt x="591922" y="265786"/>
                </a:cubicBezTo>
                <a:cubicBezTo>
                  <a:pt x="587304" y="238077"/>
                  <a:pt x="584880" y="209911"/>
                  <a:pt x="578067" y="182659"/>
                </a:cubicBezTo>
                <a:cubicBezTo>
                  <a:pt x="570983" y="154323"/>
                  <a:pt x="550358" y="99531"/>
                  <a:pt x="550358" y="99531"/>
                </a:cubicBezTo>
                <a:cubicBezTo>
                  <a:pt x="554976" y="67204"/>
                  <a:pt x="547411" y="30551"/>
                  <a:pt x="564212" y="2550"/>
                </a:cubicBezTo>
                <a:cubicBezTo>
                  <a:pt x="570933" y="-8651"/>
                  <a:pt x="583762" y="20059"/>
                  <a:pt x="591922" y="30259"/>
                </a:cubicBezTo>
                <a:cubicBezTo>
                  <a:pt x="602324" y="43261"/>
                  <a:pt x="605511" y="62997"/>
                  <a:pt x="619631" y="71822"/>
                </a:cubicBezTo>
                <a:cubicBezTo>
                  <a:pt x="644399" y="87302"/>
                  <a:pt x="702758" y="99531"/>
                  <a:pt x="702758" y="99531"/>
                </a:cubicBezTo>
                <a:cubicBezTo>
                  <a:pt x="744322" y="94913"/>
                  <a:pt x="786199" y="92552"/>
                  <a:pt x="827449" y="85677"/>
                </a:cubicBezTo>
                <a:cubicBezTo>
                  <a:pt x="841854" y="83276"/>
                  <a:pt x="858686" y="61496"/>
                  <a:pt x="869012" y="71822"/>
                </a:cubicBezTo>
                <a:cubicBezTo>
                  <a:pt x="879339" y="82149"/>
                  <a:pt x="859776" y="99531"/>
                  <a:pt x="855158" y="113386"/>
                </a:cubicBezTo>
                <a:cubicBezTo>
                  <a:pt x="859776" y="154950"/>
                  <a:pt x="862137" y="196827"/>
                  <a:pt x="869012" y="238077"/>
                </a:cubicBezTo>
                <a:cubicBezTo>
                  <a:pt x="877718" y="290312"/>
                  <a:pt x="886640" y="273334"/>
                  <a:pt x="910576" y="321204"/>
                </a:cubicBezTo>
                <a:cubicBezTo>
                  <a:pt x="950677" y="401406"/>
                  <a:pt x="887204" y="325541"/>
                  <a:pt x="965994" y="404331"/>
                </a:cubicBezTo>
                <a:cubicBezTo>
                  <a:pt x="999414" y="504587"/>
                  <a:pt x="971102" y="408739"/>
                  <a:pt x="993703" y="612150"/>
                </a:cubicBezTo>
                <a:cubicBezTo>
                  <a:pt x="996743" y="639508"/>
                  <a:pt x="1005546" y="705109"/>
                  <a:pt x="1021412" y="736841"/>
                </a:cubicBezTo>
                <a:cubicBezTo>
                  <a:pt x="1028859" y="751734"/>
                  <a:pt x="1039885" y="764550"/>
                  <a:pt x="1049122" y="778404"/>
                </a:cubicBezTo>
                <a:cubicBezTo>
                  <a:pt x="1083942" y="882870"/>
                  <a:pt x="1036973" y="754109"/>
                  <a:pt x="1090685" y="861531"/>
                </a:cubicBezTo>
                <a:cubicBezTo>
                  <a:pt x="1148048" y="976256"/>
                  <a:pt x="1052836" y="825538"/>
                  <a:pt x="1132249" y="944659"/>
                </a:cubicBezTo>
                <a:cubicBezTo>
                  <a:pt x="1136867" y="958513"/>
                  <a:pt x="1139572" y="973160"/>
                  <a:pt x="1146103" y="986222"/>
                </a:cubicBezTo>
                <a:cubicBezTo>
                  <a:pt x="1199820" y="1093657"/>
                  <a:pt x="1152841" y="964874"/>
                  <a:pt x="1187667" y="1069350"/>
                </a:cubicBezTo>
                <a:cubicBezTo>
                  <a:pt x="1183049" y="1124768"/>
                  <a:pt x="1179345" y="1180270"/>
                  <a:pt x="1173812" y="1235604"/>
                </a:cubicBezTo>
                <a:cubicBezTo>
                  <a:pt x="1160133" y="1372391"/>
                  <a:pt x="1143004" y="1376098"/>
                  <a:pt x="1173812" y="1540404"/>
                </a:cubicBezTo>
                <a:cubicBezTo>
                  <a:pt x="1176219" y="1553243"/>
                  <a:pt x="1192285" y="1558877"/>
                  <a:pt x="1201522" y="1568113"/>
                </a:cubicBezTo>
                <a:cubicBezTo>
                  <a:pt x="1206140" y="1581968"/>
                  <a:pt x="1206253" y="1598273"/>
                  <a:pt x="1215376" y="1609677"/>
                </a:cubicBezTo>
                <a:cubicBezTo>
                  <a:pt x="1225778" y="1622679"/>
                  <a:pt x="1255557" y="1620792"/>
                  <a:pt x="1256940" y="1637386"/>
                </a:cubicBezTo>
                <a:cubicBezTo>
                  <a:pt x="1260851" y="1684320"/>
                  <a:pt x="1229231" y="1775931"/>
                  <a:pt x="1229231" y="1775931"/>
                </a:cubicBezTo>
                <a:cubicBezTo>
                  <a:pt x="1233849" y="1877531"/>
                  <a:pt x="1234975" y="1979350"/>
                  <a:pt x="1243085" y="2080731"/>
                </a:cubicBezTo>
                <a:cubicBezTo>
                  <a:pt x="1244250" y="2095289"/>
                  <a:pt x="1252928" y="2108253"/>
                  <a:pt x="1256940" y="2122295"/>
                </a:cubicBezTo>
                <a:cubicBezTo>
                  <a:pt x="1262171" y="2140604"/>
                  <a:pt x="1266176" y="2159240"/>
                  <a:pt x="1270794" y="2177713"/>
                </a:cubicBezTo>
                <a:cubicBezTo>
                  <a:pt x="1266176" y="2256222"/>
                  <a:pt x="1272363" y="2336123"/>
                  <a:pt x="1256940" y="2413241"/>
                </a:cubicBezTo>
                <a:cubicBezTo>
                  <a:pt x="1254378" y="2426050"/>
                  <a:pt x="1235073" y="2397214"/>
                  <a:pt x="1229231" y="2385531"/>
                </a:cubicBezTo>
                <a:cubicBezTo>
                  <a:pt x="1220716" y="2368500"/>
                  <a:pt x="1227271" y="2344982"/>
                  <a:pt x="1215376" y="2330113"/>
                </a:cubicBezTo>
                <a:cubicBezTo>
                  <a:pt x="1206253" y="2318709"/>
                  <a:pt x="1188068" y="2319427"/>
                  <a:pt x="1173812" y="2316259"/>
                </a:cubicBezTo>
                <a:cubicBezTo>
                  <a:pt x="1146390" y="2310165"/>
                  <a:pt x="1118394" y="2307022"/>
                  <a:pt x="1090685" y="2302404"/>
                </a:cubicBezTo>
                <a:cubicBezTo>
                  <a:pt x="1086067" y="2283931"/>
                  <a:pt x="1095304" y="2251604"/>
                  <a:pt x="1076831" y="2246986"/>
                </a:cubicBezTo>
                <a:cubicBezTo>
                  <a:pt x="951805" y="2215730"/>
                  <a:pt x="942491" y="2242781"/>
                  <a:pt x="882867" y="2302404"/>
                </a:cubicBezTo>
                <a:cubicBezTo>
                  <a:pt x="827030" y="2469912"/>
                  <a:pt x="836033" y="2426892"/>
                  <a:pt x="882867" y="2773459"/>
                </a:cubicBezTo>
                <a:cubicBezTo>
                  <a:pt x="887327" y="2806461"/>
                  <a:pt x="952140" y="2891222"/>
                  <a:pt x="952140" y="2884295"/>
                </a:cubicBezTo>
                <a:close/>
              </a:path>
            </a:pathLst>
          </a:custGeom>
          <a:gradFill>
            <a:gsLst>
              <a:gs pos="64000">
                <a:schemeClr val="accent3">
                  <a:lumMod val="75000"/>
                </a:schemeClr>
              </a:gs>
              <a:gs pos="36265">
                <a:schemeClr val="accent1">
                  <a:lumMod val="20000"/>
                  <a:lumOff val="80000"/>
                </a:schemeClr>
              </a:gs>
              <a:gs pos="8850">
                <a:srgbClr val="00B0F0"/>
              </a:gs>
              <a:gs pos="21000">
                <a:srgbClr val="92D050"/>
              </a:gs>
              <a:gs pos="68000">
                <a:schemeClr val="accent6">
                  <a:lumMod val="40000"/>
                  <a:lumOff val="60000"/>
                </a:schemeClr>
              </a:gs>
              <a:gs pos="100000">
                <a:srgbClr val="663300"/>
              </a:gs>
            </a:gsLst>
            <a:lin ang="16200000" scaled="0"/>
          </a:gra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5B60AFB-E8EB-4354-A730-60D39183FDF8}"/>
              </a:ext>
            </a:extLst>
          </p:cNvPr>
          <p:cNvGrpSpPr/>
          <p:nvPr/>
        </p:nvGrpSpPr>
        <p:grpSpPr>
          <a:xfrm>
            <a:off x="506686" y="1117779"/>
            <a:ext cx="3200400" cy="4648200"/>
            <a:chOff x="1143000" y="914400"/>
            <a:chExt cx="3200400" cy="4648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25243086-A5ED-4A42-A895-BDAF38B6C74A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xmlns="" id="{6399DCF4-F11A-40A0-B8F0-745912981D72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xmlns="" id="{D52F6EF6-6CFD-4399-92E4-B861B17CD6A5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xmlns="" id="{09F75236-5EB7-4941-B6E1-399D121B3C19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xmlns="" id="{212E3A2F-732F-4E6D-9918-B71FA54224D8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xmlns="" id="{2B3B7865-4023-4505-87EE-112834B14AC2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xmlns="" id="{630D72B6-80AC-4F4B-8B8E-35B3BCA1A096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xmlns="" id="{2BCF5F8B-62AF-4EF5-BCD8-EB552536AF70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xmlns="" id="{79FE4A41-CF6A-4DE3-8EE7-19EBA7AF1315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xmlns="" id="{DFA49F2D-C53D-4C9E-B7D9-2FFD7E1ABECD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xmlns="" id="{10CEEDA8-1EA5-4538-9D68-287885A3C2E2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xmlns="" id="{23E2BC59-0CD6-430F-BB63-D937A6CEA5AB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574440" y="1529969"/>
            <a:ext cx="412547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বিস্তৃতি: চট্টগ্রাম ও পার্বত্য চট্টগ্রাম থেকে ফেনী নদী পর্যন্ত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ciu.somewherein.net/ciu/image/71737/xlarge/?token_id=540769cfca03cef7f84119bb8a1b90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978" y="2862655"/>
            <a:ext cx="1982099" cy="223132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2" name="Rectangle 21"/>
          <p:cNvSpPr/>
          <p:nvPr/>
        </p:nvSpPr>
        <p:spPr>
          <a:xfrm>
            <a:off x="4621558" y="5292147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জি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উর রহমান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-২৫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জুন ’৭১)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51130" y="5235310"/>
            <a:ext cx="25619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রফিকুল ইসলাম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জুন’৭১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-১৪ ফেব্রুয়ারী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’৭২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08104" y="331304"/>
            <a:ext cx="2729947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71" y="2836574"/>
            <a:ext cx="2068446" cy="225740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154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2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60AFB-E8EB-4354-A730-60D39183FDF8}"/>
              </a:ext>
            </a:extLst>
          </p:cNvPr>
          <p:cNvGrpSpPr/>
          <p:nvPr/>
        </p:nvGrpSpPr>
        <p:grpSpPr>
          <a:xfrm>
            <a:off x="352134" y="1104900"/>
            <a:ext cx="3200400" cy="4648200"/>
            <a:chOff x="1143000" y="914400"/>
            <a:chExt cx="3200400" cy="4648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5243086-A5ED-4A42-A895-BDAF38B6C74A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xmlns="" id="{6399DCF4-F11A-40A0-B8F0-745912981D72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xmlns="" id="{D52F6EF6-6CFD-4399-92E4-B861B17CD6A5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xmlns="" id="{09F75236-5EB7-4941-B6E1-399D121B3C19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:a16="http://schemas.microsoft.com/office/drawing/2014/main" xmlns="" id="{212E3A2F-732F-4E6D-9918-B71FA54224D8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xmlns="" id="{2B3B7865-4023-4505-87EE-112834B14AC2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xmlns="" id="{630D72B6-80AC-4F4B-8B8E-35B3BCA1A096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xmlns="" id="{2BCF5F8B-62AF-4EF5-BCD8-EB552536AF70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xmlns="" id="{79FE4A41-CF6A-4DE3-8EE7-19EBA7AF1315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xmlns="" id="{DFA49F2D-C53D-4C9E-B7D9-2FFD7E1ABECD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xmlns="" id="{10CEEDA8-1EA5-4538-9D68-287885A3C2E2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xmlns="" id="{23E2BC59-0CD6-430F-BB63-D937A6CEA5AB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reeform 3">
            <a:extLst>
              <a:ext uri="{FF2B5EF4-FFF2-40B4-BE49-F238E27FC236}">
                <a16:creationId xmlns:a16="http://schemas.microsoft.com/office/drawing/2014/main" xmlns="" id="{770DD25B-D91D-4411-A329-DDADB7048AD9}"/>
              </a:ext>
            </a:extLst>
          </p:cNvPr>
          <p:cNvSpPr/>
          <p:nvPr/>
        </p:nvSpPr>
        <p:spPr>
          <a:xfrm rot="426882">
            <a:off x="1484655" y="3118367"/>
            <a:ext cx="1161549" cy="1018110"/>
          </a:xfrm>
          <a:custGeom>
            <a:avLst/>
            <a:gdLst>
              <a:gd name="connsiteX0" fmla="*/ 111010 w 1748299"/>
              <a:gd name="connsiteY0" fmla="*/ 0 h 1538681"/>
              <a:gd name="connsiteX1" fmla="*/ 166428 w 1748299"/>
              <a:gd name="connsiteY1" fmla="*/ 69273 h 1538681"/>
              <a:gd name="connsiteX2" fmla="*/ 249556 w 1748299"/>
              <a:gd name="connsiteY2" fmla="*/ 96982 h 1538681"/>
              <a:gd name="connsiteX3" fmla="*/ 291119 w 1748299"/>
              <a:gd name="connsiteY3" fmla="*/ 138546 h 1538681"/>
              <a:gd name="connsiteX4" fmla="*/ 318828 w 1748299"/>
              <a:gd name="connsiteY4" fmla="*/ 180109 h 1538681"/>
              <a:gd name="connsiteX5" fmla="*/ 485083 w 1748299"/>
              <a:gd name="connsiteY5" fmla="*/ 235528 h 1538681"/>
              <a:gd name="connsiteX6" fmla="*/ 609774 w 1748299"/>
              <a:gd name="connsiteY6" fmla="*/ 277091 h 1538681"/>
              <a:gd name="connsiteX7" fmla="*/ 651337 w 1748299"/>
              <a:gd name="connsiteY7" fmla="*/ 290946 h 1538681"/>
              <a:gd name="connsiteX8" fmla="*/ 734465 w 1748299"/>
              <a:gd name="connsiteY8" fmla="*/ 304800 h 1538681"/>
              <a:gd name="connsiteX9" fmla="*/ 817592 w 1748299"/>
              <a:gd name="connsiteY9" fmla="*/ 332509 h 1538681"/>
              <a:gd name="connsiteX10" fmla="*/ 859156 w 1748299"/>
              <a:gd name="connsiteY10" fmla="*/ 346364 h 1538681"/>
              <a:gd name="connsiteX11" fmla="*/ 914574 w 1748299"/>
              <a:gd name="connsiteY11" fmla="*/ 374073 h 1538681"/>
              <a:gd name="connsiteX12" fmla="*/ 1025410 w 1748299"/>
              <a:gd name="connsiteY12" fmla="*/ 387928 h 1538681"/>
              <a:gd name="connsiteX13" fmla="*/ 1066974 w 1748299"/>
              <a:gd name="connsiteY13" fmla="*/ 415637 h 1538681"/>
              <a:gd name="connsiteX14" fmla="*/ 1150101 w 1748299"/>
              <a:gd name="connsiteY14" fmla="*/ 443346 h 1538681"/>
              <a:gd name="connsiteX15" fmla="*/ 1247083 w 1748299"/>
              <a:gd name="connsiteY15" fmla="*/ 512618 h 1538681"/>
              <a:gd name="connsiteX16" fmla="*/ 1274792 w 1748299"/>
              <a:gd name="connsiteY16" fmla="*/ 540328 h 1538681"/>
              <a:gd name="connsiteX17" fmla="*/ 1357919 w 1748299"/>
              <a:gd name="connsiteY17" fmla="*/ 595746 h 1538681"/>
              <a:gd name="connsiteX18" fmla="*/ 1399483 w 1748299"/>
              <a:gd name="connsiteY18" fmla="*/ 637309 h 1538681"/>
              <a:gd name="connsiteX19" fmla="*/ 1482610 w 1748299"/>
              <a:gd name="connsiteY19" fmla="*/ 665018 h 1538681"/>
              <a:gd name="connsiteX20" fmla="*/ 1510319 w 1748299"/>
              <a:gd name="connsiteY20" fmla="*/ 692728 h 1538681"/>
              <a:gd name="connsiteX21" fmla="*/ 1524174 w 1748299"/>
              <a:gd name="connsiteY21" fmla="*/ 734291 h 1538681"/>
              <a:gd name="connsiteX22" fmla="*/ 1551883 w 1748299"/>
              <a:gd name="connsiteY22" fmla="*/ 775855 h 1538681"/>
              <a:gd name="connsiteX23" fmla="*/ 1579592 w 1748299"/>
              <a:gd name="connsiteY23" fmla="*/ 858982 h 1538681"/>
              <a:gd name="connsiteX24" fmla="*/ 1607301 w 1748299"/>
              <a:gd name="connsiteY24" fmla="*/ 900546 h 1538681"/>
              <a:gd name="connsiteX25" fmla="*/ 1635010 w 1748299"/>
              <a:gd name="connsiteY25" fmla="*/ 983673 h 1538681"/>
              <a:gd name="connsiteX26" fmla="*/ 1662719 w 1748299"/>
              <a:gd name="connsiteY26" fmla="*/ 1066800 h 1538681"/>
              <a:gd name="connsiteX27" fmla="*/ 1676574 w 1748299"/>
              <a:gd name="connsiteY27" fmla="*/ 1108364 h 1538681"/>
              <a:gd name="connsiteX28" fmla="*/ 1718137 w 1748299"/>
              <a:gd name="connsiteY28" fmla="*/ 1149928 h 1538681"/>
              <a:gd name="connsiteX29" fmla="*/ 1704283 w 1748299"/>
              <a:gd name="connsiteY29" fmla="*/ 1260764 h 1538681"/>
              <a:gd name="connsiteX30" fmla="*/ 1690428 w 1748299"/>
              <a:gd name="connsiteY30" fmla="*/ 1357746 h 1538681"/>
              <a:gd name="connsiteX31" fmla="*/ 1607301 w 1748299"/>
              <a:gd name="connsiteY31" fmla="*/ 1399309 h 1538681"/>
              <a:gd name="connsiteX32" fmla="*/ 1565737 w 1748299"/>
              <a:gd name="connsiteY32" fmla="*/ 1427018 h 1538681"/>
              <a:gd name="connsiteX33" fmla="*/ 1468756 w 1748299"/>
              <a:gd name="connsiteY33" fmla="*/ 1537855 h 1538681"/>
              <a:gd name="connsiteX34" fmla="*/ 1219374 w 1748299"/>
              <a:gd name="connsiteY34" fmla="*/ 1524000 h 1538681"/>
              <a:gd name="connsiteX35" fmla="*/ 1163956 w 1748299"/>
              <a:gd name="connsiteY35" fmla="*/ 1440873 h 1538681"/>
              <a:gd name="connsiteX36" fmla="*/ 1080828 w 1748299"/>
              <a:gd name="connsiteY36" fmla="*/ 1330037 h 1538681"/>
              <a:gd name="connsiteX37" fmla="*/ 1053119 w 1748299"/>
              <a:gd name="connsiteY37" fmla="*/ 1288473 h 1538681"/>
              <a:gd name="connsiteX38" fmla="*/ 1011556 w 1748299"/>
              <a:gd name="connsiteY38" fmla="*/ 1260764 h 1538681"/>
              <a:gd name="connsiteX39" fmla="*/ 983846 w 1748299"/>
              <a:gd name="connsiteY39" fmla="*/ 1205346 h 1538681"/>
              <a:gd name="connsiteX40" fmla="*/ 956137 w 1748299"/>
              <a:gd name="connsiteY40" fmla="*/ 1163782 h 1538681"/>
              <a:gd name="connsiteX41" fmla="*/ 928428 w 1748299"/>
              <a:gd name="connsiteY41" fmla="*/ 969818 h 1538681"/>
              <a:gd name="connsiteX42" fmla="*/ 900719 w 1748299"/>
              <a:gd name="connsiteY42" fmla="*/ 928255 h 1538681"/>
              <a:gd name="connsiteX43" fmla="*/ 817592 w 1748299"/>
              <a:gd name="connsiteY43" fmla="*/ 900546 h 1538681"/>
              <a:gd name="connsiteX44" fmla="*/ 734465 w 1748299"/>
              <a:gd name="connsiteY44" fmla="*/ 845128 h 1538681"/>
              <a:gd name="connsiteX45" fmla="*/ 665192 w 1748299"/>
              <a:gd name="connsiteY45" fmla="*/ 789709 h 1538681"/>
              <a:gd name="connsiteX46" fmla="*/ 623628 w 1748299"/>
              <a:gd name="connsiteY46" fmla="*/ 775855 h 1538681"/>
              <a:gd name="connsiteX47" fmla="*/ 540501 w 1748299"/>
              <a:gd name="connsiteY47" fmla="*/ 706582 h 1538681"/>
              <a:gd name="connsiteX48" fmla="*/ 498937 w 1748299"/>
              <a:gd name="connsiteY48" fmla="*/ 692728 h 1538681"/>
              <a:gd name="connsiteX49" fmla="*/ 457374 w 1748299"/>
              <a:gd name="connsiteY49" fmla="*/ 665018 h 1538681"/>
              <a:gd name="connsiteX50" fmla="*/ 415810 w 1748299"/>
              <a:gd name="connsiteY50" fmla="*/ 651164 h 1538681"/>
              <a:gd name="connsiteX51" fmla="*/ 346537 w 1748299"/>
              <a:gd name="connsiteY51" fmla="*/ 595746 h 1538681"/>
              <a:gd name="connsiteX52" fmla="*/ 291119 w 1748299"/>
              <a:gd name="connsiteY52" fmla="*/ 512618 h 1538681"/>
              <a:gd name="connsiteX53" fmla="*/ 263410 w 1748299"/>
              <a:gd name="connsiteY53" fmla="*/ 471055 h 1538681"/>
              <a:gd name="connsiteX54" fmla="*/ 221846 w 1748299"/>
              <a:gd name="connsiteY54" fmla="*/ 443346 h 1538681"/>
              <a:gd name="connsiteX55" fmla="*/ 152574 w 1748299"/>
              <a:gd name="connsiteY55" fmla="*/ 332509 h 1538681"/>
              <a:gd name="connsiteX56" fmla="*/ 124865 w 1748299"/>
              <a:gd name="connsiteY56" fmla="*/ 290946 h 1538681"/>
              <a:gd name="connsiteX57" fmla="*/ 41737 w 1748299"/>
              <a:gd name="connsiteY57" fmla="*/ 263237 h 1538681"/>
              <a:gd name="connsiteX58" fmla="*/ 27883 w 1748299"/>
              <a:gd name="connsiteY58" fmla="*/ 55418 h 1538681"/>
              <a:gd name="connsiteX59" fmla="*/ 69446 w 1748299"/>
              <a:gd name="connsiteY59" fmla="*/ 27709 h 1538681"/>
              <a:gd name="connsiteX60" fmla="*/ 194137 w 1748299"/>
              <a:gd name="connsiteY60" fmla="*/ 69273 h 1538681"/>
              <a:gd name="connsiteX61" fmla="*/ 318828 w 1748299"/>
              <a:gd name="connsiteY61" fmla="*/ 166255 h 1538681"/>
              <a:gd name="connsiteX62" fmla="*/ 332683 w 1748299"/>
              <a:gd name="connsiteY62" fmla="*/ 166255 h 153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48299" h="1538681">
                <a:moveTo>
                  <a:pt x="111010" y="0"/>
                </a:moveTo>
                <a:cubicBezTo>
                  <a:pt x="129483" y="23091"/>
                  <a:pt x="142203" y="52315"/>
                  <a:pt x="166428" y="69273"/>
                </a:cubicBezTo>
                <a:cubicBezTo>
                  <a:pt x="190356" y="86023"/>
                  <a:pt x="249556" y="96982"/>
                  <a:pt x="249556" y="96982"/>
                </a:cubicBezTo>
                <a:cubicBezTo>
                  <a:pt x="263410" y="110837"/>
                  <a:pt x="278576" y="123494"/>
                  <a:pt x="291119" y="138546"/>
                </a:cubicBezTo>
                <a:cubicBezTo>
                  <a:pt x="301779" y="151338"/>
                  <a:pt x="307054" y="168335"/>
                  <a:pt x="318828" y="180109"/>
                </a:cubicBezTo>
                <a:cubicBezTo>
                  <a:pt x="361782" y="223063"/>
                  <a:pt x="430009" y="226349"/>
                  <a:pt x="485083" y="235528"/>
                </a:cubicBezTo>
                <a:cubicBezTo>
                  <a:pt x="557396" y="283737"/>
                  <a:pt x="497776" y="252203"/>
                  <a:pt x="609774" y="277091"/>
                </a:cubicBezTo>
                <a:cubicBezTo>
                  <a:pt x="624030" y="280259"/>
                  <a:pt x="637081" y="287778"/>
                  <a:pt x="651337" y="290946"/>
                </a:cubicBezTo>
                <a:cubicBezTo>
                  <a:pt x="678760" y="297040"/>
                  <a:pt x="706756" y="300182"/>
                  <a:pt x="734465" y="304800"/>
                </a:cubicBezTo>
                <a:lnTo>
                  <a:pt x="817592" y="332509"/>
                </a:lnTo>
                <a:cubicBezTo>
                  <a:pt x="831447" y="337127"/>
                  <a:pt x="846094" y="339833"/>
                  <a:pt x="859156" y="346364"/>
                </a:cubicBezTo>
                <a:cubicBezTo>
                  <a:pt x="877629" y="355600"/>
                  <a:pt x="894538" y="369064"/>
                  <a:pt x="914574" y="374073"/>
                </a:cubicBezTo>
                <a:cubicBezTo>
                  <a:pt x="950695" y="383103"/>
                  <a:pt x="988465" y="383310"/>
                  <a:pt x="1025410" y="387928"/>
                </a:cubicBezTo>
                <a:cubicBezTo>
                  <a:pt x="1039265" y="397164"/>
                  <a:pt x="1051758" y="408874"/>
                  <a:pt x="1066974" y="415637"/>
                </a:cubicBezTo>
                <a:cubicBezTo>
                  <a:pt x="1093664" y="427499"/>
                  <a:pt x="1150101" y="443346"/>
                  <a:pt x="1150101" y="443346"/>
                </a:cubicBezTo>
                <a:cubicBezTo>
                  <a:pt x="1240875" y="534118"/>
                  <a:pt x="1137662" y="439670"/>
                  <a:pt x="1247083" y="512618"/>
                </a:cubicBezTo>
                <a:cubicBezTo>
                  <a:pt x="1257951" y="519864"/>
                  <a:pt x="1264342" y="532491"/>
                  <a:pt x="1274792" y="540328"/>
                </a:cubicBezTo>
                <a:cubicBezTo>
                  <a:pt x="1301434" y="560309"/>
                  <a:pt x="1334371" y="572198"/>
                  <a:pt x="1357919" y="595746"/>
                </a:cubicBezTo>
                <a:cubicBezTo>
                  <a:pt x="1371774" y="609600"/>
                  <a:pt x="1382355" y="627794"/>
                  <a:pt x="1399483" y="637309"/>
                </a:cubicBezTo>
                <a:cubicBezTo>
                  <a:pt x="1425015" y="651493"/>
                  <a:pt x="1482610" y="665018"/>
                  <a:pt x="1482610" y="665018"/>
                </a:cubicBezTo>
                <a:cubicBezTo>
                  <a:pt x="1491846" y="674255"/>
                  <a:pt x="1503598" y="681527"/>
                  <a:pt x="1510319" y="692728"/>
                </a:cubicBezTo>
                <a:cubicBezTo>
                  <a:pt x="1517833" y="705251"/>
                  <a:pt x="1517643" y="721229"/>
                  <a:pt x="1524174" y="734291"/>
                </a:cubicBezTo>
                <a:cubicBezTo>
                  <a:pt x="1531621" y="749184"/>
                  <a:pt x="1542647" y="762000"/>
                  <a:pt x="1551883" y="775855"/>
                </a:cubicBezTo>
                <a:cubicBezTo>
                  <a:pt x="1561119" y="803564"/>
                  <a:pt x="1563391" y="834680"/>
                  <a:pt x="1579592" y="858982"/>
                </a:cubicBezTo>
                <a:cubicBezTo>
                  <a:pt x="1588828" y="872837"/>
                  <a:pt x="1600538" y="885330"/>
                  <a:pt x="1607301" y="900546"/>
                </a:cubicBezTo>
                <a:cubicBezTo>
                  <a:pt x="1619163" y="927236"/>
                  <a:pt x="1625774" y="955964"/>
                  <a:pt x="1635010" y="983673"/>
                </a:cubicBezTo>
                <a:lnTo>
                  <a:pt x="1662719" y="1066800"/>
                </a:lnTo>
                <a:cubicBezTo>
                  <a:pt x="1667337" y="1080655"/>
                  <a:pt x="1666247" y="1098037"/>
                  <a:pt x="1676574" y="1108364"/>
                </a:cubicBezTo>
                <a:lnTo>
                  <a:pt x="1718137" y="1149928"/>
                </a:lnTo>
                <a:cubicBezTo>
                  <a:pt x="1751111" y="1248851"/>
                  <a:pt x="1770148" y="1216853"/>
                  <a:pt x="1704283" y="1260764"/>
                </a:cubicBezTo>
                <a:cubicBezTo>
                  <a:pt x="1699665" y="1293091"/>
                  <a:pt x="1703691" y="1327905"/>
                  <a:pt x="1690428" y="1357746"/>
                </a:cubicBezTo>
                <a:cubicBezTo>
                  <a:pt x="1681086" y="1378766"/>
                  <a:pt x="1625744" y="1393162"/>
                  <a:pt x="1607301" y="1399309"/>
                </a:cubicBezTo>
                <a:cubicBezTo>
                  <a:pt x="1593446" y="1408545"/>
                  <a:pt x="1576702" y="1414487"/>
                  <a:pt x="1565737" y="1427018"/>
                </a:cubicBezTo>
                <a:cubicBezTo>
                  <a:pt x="1452590" y="1556329"/>
                  <a:pt x="1562274" y="1475509"/>
                  <a:pt x="1468756" y="1537855"/>
                </a:cubicBezTo>
                <a:cubicBezTo>
                  <a:pt x="1385629" y="1533237"/>
                  <a:pt x="1298710" y="1549243"/>
                  <a:pt x="1219374" y="1524000"/>
                </a:cubicBezTo>
                <a:cubicBezTo>
                  <a:pt x="1187640" y="1513903"/>
                  <a:pt x="1187505" y="1464421"/>
                  <a:pt x="1163956" y="1440873"/>
                </a:cubicBezTo>
                <a:cubicBezTo>
                  <a:pt x="1112698" y="1389617"/>
                  <a:pt x="1143491" y="1424032"/>
                  <a:pt x="1080828" y="1330037"/>
                </a:cubicBezTo>
                <a:cubicBezTo>
                  <a:pt x="1071592" y="1316182"/>
                  <a:pt x="1066974" y="1297709"/>
                  <a:pt x="1053119" y="1288473"/>
                </a:cubicBezTo>
                <a:lnTo>
                  <a:pt x="1011556" y="1260764"/>
                </a:lnTo>
                <a:cubicBezTo>
                  <a:pt x="1002319" y="1242291"/>
                  <a:pt x="994093" y="1223278"/>
                  <a:pt x="983846" y="1205346"/>
                </a:cubicBezTo>
                <a:cubicBezTo>
                  <a:pt x="975585" y="1190889"/>
                  <a:pt x="959626" y="1180064"/>
                  <a:pt x="956137" y="1163782"/>
                </a:cubicBezTo>
                <a:cubicBezTo>
                  <a:pt x="944189" y="1108025"/>
                  <a:pt x="957490" y="1027941"/>
                  <a:pt x="928428" y="969818"/>
                </a:cubicBezTo>
                <a:cubicBezTo>
                  <a:pt x="920981" y="954925"/>
                  <a:pt x="914839" y="937080"/>
                  <a:pt x="900719" y="928255"/>
                </a:cubicBezTo>
                <a:cubicBezTo>
                  <a:pt x="875951" y="912775"/>
                  <a:pt x="817592" y="900546"/>
                  <a:pt x="817592" y="900546"/>
                </a:cubicBezTo>
                <a:cubicBezTo>
                  <a:pt x="789883" y="882073"/>
                  <a:pt x="758013" y="868677"/>
                  <a:pt x="734465" y="845128"/>
                </a:cubicBezTo>
                <a:cubicBezTo>
                  <a:pt x="708692" y="819354"/>
                  <a:pt x="700148" y="807187"/>
                  <a:pt x="665192" y="789709"/>
                </a:cubicBezTo>
                <a:cubicBezTo>
                  <a:pt x="652130" y="783178"/>
                  <a:pt x="637483" y="780473"/>
                  <a:pt x="623628" y="775855"/>
                </a:cubicBezTo>
                <a:cubicBezTo>
                  <a:pt x="592987" y="745213"/>
                  <a:pt x="579080" y="725871"/>
                  <a:pt x="540501" y="706582"/>
                </a:cubicBezTo>
                <a:cubicBezTo>
                  <a:pt x="527439" y="700051"/>
                  <a:pt x="512792" y="697346"/>
                  <a:pt x="498937" y="692728"/>
                </a:cubicBezTo>
                <a:cubicBezTo>
                  <a:pt x="485083" y="683491"/>
                  <a:pt x="472267" y="672465"/>
                  <a:pt x="457374" y="665018"/>
                </a:cubicBezTo>
                <a:cubicBezTo>
                  <a:pt x="444312" y="658487"/>
                  <a:pt x="427214" y="660287"/>
                  <a:pt x="415810" y="651164"/>
                </a:cubicBezTo>
                <a:cubicBezTo>
                  <a:pt x="326285" y="579544"/>
                  <a:pt x="451009" y="630568"/>
                  <a:pt x="346537" y="595746"/>
                </a:cubicBezTo>
                <a:lnTo>
                  <a:pt x="291119" y="512618"/>
                </a:lnTo>
                <a:cubicBezTo>
                  <a:pt x="281883" y="498764"/>
                  <a:pt x="277264" y="480291"/>
                  <a:pt x="263410" y="471055"/>
                </a:cubicBezTo>
                <a:lnTo>
                  <a:pt x="221846" y="443346"/>
                </a:lnTo>
                <a:cubicBezTo>
                  <a:pt x="188872" y="344422"/>
                  <a:pt x="218440" y="376420"/>
                  <a:pt x="152574" y="332509"/>
                </a:cubicBezTo>
                <a:cubicBezTo>
                  <a:pt x="143338" y="318655"/>
                  <a:pt x="138985" y="299771"/>
                  <a:pt x="124865" y="290946"/>
                </a:cubicBezTo>
                <a:cubicBezTo>
                  <a:pt x="100096" y="275466"/>
                  <a:pt x="41737" y="263237"/>
                  <a:pt x="41737" y="263237"/>
                </a:cubicBezTo>
                <a:cubicBezTo>
                  <a:pt x="-9063" y="187036"/>
                  <a:pt x="-13258" y="199412"/>
                  <a:pt x="27883" y="55418"/>
                </a:cubicBezTo>
                <a:cubicBezTo>
                  <a:pt x="32457" y="39408"/>
                  <a:pt x="55592" y="36945"/>
                  <a:pt x="69446" y="27709"/>
                </a:cubicBezTo>
                <a:cubicBezTo>
                  <a:pt x="135291" y="38683"/>
                  <a:pt x="149180" y="29311"/>
                  <a:pt x="194137" y="69273"/>
                </a:cubicBezTo>
                <a:cubicBezTo>
                  <a:pt x="276282" y="142291"/>
                  <a:pt x="244304" y="147623"/>
                  <a:pt x="318828" y="166255"/>
                </a:cubicBezTo>
                <a:cubicBezTo>
                  <a:pt x="323308" y="167375"/>
                  <a:pt x="328065" y="166255"/>
                  <a:pt x="332683" y="166255"/>
                </a:cubicBezTo>
              </a:path>
            </a:pathLst>
          </a:custGeom>
          <a:gradFill>
            <a:gsLst>
              <a:gs pos="64000">
                <a:schemeClr val="accent3">
                  <a:lumMod val="75000"/>
                </a:schemeClr>
              </a:gs>
              <a:gs pos="36265">
                <a:schemeClr val="accent1">
                  <a:lumMod val="20000"/>
                  <a:lumOff val="80000"/>
                </a:schemeClr>
              </a:gs>
              <a:gs pos="8850">
                <a:srgbClr val="00B0F0"/>
              </a:gs>
              <a:gs pos="21000">
                <a:srgbClr val="92D050"/>
              </a:gs>
              <a:gs pos="68000">
                <a:srgbClr val="FFC000"/>
              </a:gs>
              <a:gs pos="100000">
                <a:srgbClr val="6633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8215" y="347728"/>
            <a:ext cx="280759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F71FB930-7492-48DA-A9B3-8B837E12CA74}"/>
              </a:ext>
            </a:extLst>
          </p:cNvPr>
          <p:cNvSpPr/>
          <p:nvPr/>
        </p:nvSpPr>
        <p:spPr>
          <a:xfrm>
            <a:off x="3811554" y="1245826"/>
            <a:ext cx="5080916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itchFamily="2" charset="0"/>
                <a:cs typeface="NikoshBAN" pitchFamily="2" charset="0"/>
              </a:rPr>
              <a:t>বিস্তৃতি: নো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খালী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আখাউড়া,ভৈরব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রেললাইন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পর্যন্ত,কুমিল্লা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জেলা,সিলেট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82C5EA8-52E8-40DF-9722-67335B57FC64}"/>
              </a:ext>
            </a:extLst>
          </p:cNvPr>
          <p:cNvSpPr/>
          <p:nvPr/>
        </p:nvSpPr>
        <p:spPr>
          <a:xfrm>
            <a:off x="3686966" y="5504385"/>
            <a:ext cx="24048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খালেদ মোশাররফ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এপ্রিল-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২২সেপ্টেম্বর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’৭১)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A6A5285-18A4-42FB-8903-89D37D17DA64}"/>
              </a:ext>
            </a:extLst>
          </p:cNvPr>
          <p:cNvSpPr/>
          <p:nvPr/>
        </p:nvSpPr>
        <p:spPr>
          <a:xfrm>
            <a:off x="5995375" y="5492565"/>
            <a:ext cx="3577217" cy="658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আবু তাহের মোহাম্মদ হ</a:t>
            </a:r>
            <a:r>
              <a:rPr lang="bn-BD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ায়</a:t>
            </a: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দার </a:t>
            </a:r>
            <a:endParaRPr lang="bn-BD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২২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সেপ্টেম্ব</a:t>
            </a:r>
            <a:r>
              <a:rPr lang="en-US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’৭১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-১৪ ফেব্রুয়ারী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’৭২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81" y="3416079"/>
            <a:ext cx="2513313" cy="2076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82" y="3437109"/>
            <a:ext cx="2073488" cy="20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90DB5F5-7AF7-45F9-9CB0-2BB9B47C876E}"/>
              </a:ext>
            </a:extLst>
          </p:cNvPr>
          <p:cNvGrpSpPr/>
          <p:nvPr/>
        </p:nvGrpSpPr>
        <p:grpSpPr>
          <a:xfrm>
            <a:off x="390771" y="1104900"/>
            <a:ext cx="3200400" cy="4648200"/>
            <a:chOff x="1143000" y="914400"/>
            <a:chExt cx="3200400" cy="4648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6F0D396-D1B8-4820-8F4F-554D2714F277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xmlns="" id="{C34EF8C3-4D86-4938-B5C1-8F8A0E18C547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xmlns="" id="{409F882D-10A2-4F8E-B54F-2A3444A05815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xmlns="" id="{5DC98CEF-2DDB-4F56-826E-E5699E561EF4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xmlns="" id="{8CD8BA51-1846-4F72-A948-F649187F0B19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xmlns="" id="{AACDF127-4E75-4459-9897-94A60D55B2DA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xmlns="" id="{48274FA8-670B-4566-965D-CD1EA99167B4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xmlns="" id="{D91ED9D6-841C-4A07-9CEF-AB27DC024DC1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xmlns="" id="{4686B684-2116-4748-9ECA-E7681160A8C3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xmlns="" id="{A7FC9D1C-8835-4DB3-99B6-4F7E8DBCBB89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xmlns="" id="{A87E67F2-4B71-44E2-B6D0-C63E4B9C1D6D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xmlns="" id="{6023D59B-20B4-4954-9547-71E62881C21F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reeform 4">
            <a:extLst>
              <a:ext uri="{FF2B5EF4-FFF2-40B4-BE49-F238E27FC236}">
                <a16:creationId xmlns:a16="http://schemas.microsoft.com/office/drawing/2014/main" xmlns="" id="{8695F1FD-DF00-4A42-B6F7-808A9A71B900}"/>
              </a:ext>
            </a:extLst>
          </p:cNvPr>
          <p:cNvSpPr/>
          <p:nvPr/>
        </p:nvSpPr>
        <p:spPr>
          <a:xfrm>
            <a:off x="1609901" y="2561755"/>
            <a:ext cx="1312718" cy="808879"/>
          </a:xfrm>
          <a:custGeom>
            <a:avLst/>
            <a:gdLst>
              <a:gd name="connsiteX0" fmla="*/ 55749 w 2078513"/>
              <a:gd name="connsiteY0" fmla="*/ 491119 h 1059156"/>
              <a:gd name="connsiteX1" fmla="*/ 125022 w 2078513"/>
              <a:gd name="connsiteY1" fmla="*/ 477265 h 1059156"/>
              <a:gd name="connsiteX2" fmla="*/ 166586 w 2078513"/>
              <a:gd name="connsiteY2" fmla="*/ 463410 h 1059156"/>
              <a:gd name="connsiteX3" fmla="*/ 249713 w 2078513"/>
              <a:gd name="connsiteY3" fmla="*/ 449556 h 1059156"/>
              <a:gd name="connsiteX4" fmla="*/ 332840 w 2078513"/>
              <a:gd name="connsiteY4" fmla="*/ 421846 h 1059156"/>
              <a:gd name="connsiteX5" fmla="*/ 457531 w 2078513"/>
              <a:gd name="connsiteY5" fmla="*/ 366428 h 1059156"/>
              <a:gd name="connsiteX6" fmla="*/ 499095 w 2078513"/>
              <a:gd name="connsiteY6" fmla="*/ 352574 h 1059156"/>
              <a:gd name="connsiteX7" fmla="*/ 568367 w 2078513"/>
              <a:gd name="connsiteY7" fmla="*/ 338719 h 1059156"/>
              <a:gd name="connsiteX8" fmla="*/ 609931 w 2078513"/>
              <a:gd name="connsiteY8" fmla="*/ 324865 h 1059156"/>
              <a:gd name="connsiteX9" fmla="*/ 748476 w 2078513"/>
              <a:gd name="connsiteY9" fmla="*/ 283301 h 1059156"/>
              <a:gd name="connsiteX10" fmla="*/ 831604 w 2078513"/>
              <a:gd name="connsiteY10" fmla="*/ 255592 h 1059156"/>
              <a:gd name="connsiteX11" fmla="*/ 873167 w 2078513"/>
              <a:gd name="connsiteY11" fmla="*/ 241737 h 1059156"/>
              <a:gd name="connsiteX12" fmla="*/ 997858 w 2078513"/>
              <a:gd name="connsiteY12" fmla="*/ 214028 h 1059156"/>
              <a:gd name="connsiteX13" fmla="*/ 1039422 w 2078513"/>
              <a:gd name="connsiteY13" fmla="*/ 200174 h 1059156"/>
              <a:gd name="connsiteX14" fmla="*/ 1177967 w 2078513"/>
              <a:gd name="connsiteY14" fmla="*/ 117046 h 1059156"/>
              <a:gd name="connsiteX15" fmla="*/ 1302658 w 2078513"/>
              <a:gd name="connsiteY15" fmla="*/ 61628 h 1059156"/>
              <a:gd name="connsiteX16" fmla="*/ 1552040 w 2078513"/>
              <a:gd name="connsiteY16" fmla="*/ 33919 h 1059156"/>
              <a:gd name="connsiteX17" fmla="*/ 1953822 w 2078513"/>
              <a:gd name="connsiteY17" fmla="*/ 33919 h 1059156"/>
              <a:gd name="connsiteX18" fmla="*/ 1981531 w 2078513"/>
              <a:gd name="connsiteY18" fmla="*/ 75483 h 1059156"/>
              <a:gd name="connsiteX19" fmla="*/ 1995386 w 2078513"/>
              <a:gd name="connsiteY19" fmla="*/ 214028 h 1059156"/>
              <a:gd name="connsiteX20" fmla="*/ 2009240 w 2078513"/>
              <a:gd name="connsiteY20" fmla="*/ 324865 h 1059156"/>
              <a:gd name="connsiteX21" fmla="*/ 2064658 w 2078513"/>
              <a:gd name="connsiteY21" fmla="*/ 407992 h 1059156"/>
              <a:gd name="connsiteX22" fmla="*/ 2078513 w 2078513"/>
              <a:gd name="connsiteY22" fmla="*/ 449556 h 1059156"/>
              <a:gd name="connsiteX23" fmla="*/ 2064658 w 2078513"/>
              <a:gd name="connsiteY23" fmla="*/ 518828 h 1059156"/>
              <a:gd name="connsiteX24" fmla="*/ 1967676 w 2078513"/>
              <a:gd name="connsiteY24" fmla="*/ 477265 h 1059156"/>
              <a:gd name="connsiteX25" fmla="*/ 1926113 w 2078513"/>
              <a:gd name="connsiteY25" fmla="*/ 491119 h 1059156"/>
              <a:gd name="connsiteX26" fmla="*/ 1898404 w 2078513"/>
              <a:gd name="connsiteY26" fmla="*/ 532683 h 1059156"/>
              <a:gd name="connsiteX27" fmla="*/ 1829131 w 2078513"/>
              <a:gd name="connsiteY27" fmla="*/ 518828 h 1059156"/>
              <a:gd name="connsiteX28" fmla="*/ 1773713 w 2078513"/>
              <a:gd name="connsiteY28" fmla="*/ 588101 h 1059156"/>
              <a:gd name="connsiteX29" fmla="*/ 1718295 w 2078513"/>
              <a:gd name="connsiteY29" fmla="*/ 601956 h 1059156"/>
              <a:gd name="connsiteX30" fmla="*/ 1649022 w 2078513"/>
              <a:gd name="connsiteY30" fmla="*/ 615810 h 1059156"/>
              <a:gd name="connsiteX31" fmla="*/ 1565895 w 2078513"/>
              <a:gd name="connsiteY31" fmla="*/ 671228 h 1059156"/>
              <a:gd name="connsiteX32" fmla="*/ 1468913 w 2078513"/>
              <a:gd name="connsiteY32" fmla="*/ 698937 h 1059156"/>
              <a:gd name="connsiteX33" fmla="*/ 1427349 w 2078513"/>
              <a:gd name="connsiteY33" fmla="*/ 740501 h 1059156"/>
              <a:gd name="connsiteX34" fmla="*/ 1385786 w 2078513"/>
              <a:gd name="connsiteY34" fmla="*/ 865192 h 1059156"/>
              <a:gd name="connsiteX35" fmla="*/ 1371931 w 2078513"/>
              <a:gd name="connsiteY35" fmla="*/ 906756 h 1059156"/>
              <a:gd name="connsiteX36" fmla="*/ 1316513 w 2078513"/>
              <a:gd name="connsiteY36" fmla="*/ 989883 h 1059156"/>
              <a:gd name="connsiteX37" fmla="*/ 1191822 w 2078513"/>
              <a:gd name="connsiteY37" fmla="*/ 1059156 h 1059156"/>
              <a:gd name="connsiteX38" fmla="*/ 1177967 w 2078513"/>
              <a:gd name="connsiteY38" fmla="*/ 1017592 h 1059156"/>
              <a:gd name="connsiteX39" fmla="*/ 1011713 w 2078513"/>
              <a:gd name="connsiteY39" fmla="*/ 934465 h 1059156"/>
              <a:gd name="connsiteX40" fmla="*/ 970149 w 2078513"/>
              <a:gd name="connsiteY40" fmla="*/ 920610 h 1059156"/>
              <a:gd name="connsiteX41" fmla="*/ 928586 w 2078513"/>
              <a:gd name="connsiteY41" fmla="*/ 906756 h 1059156"/>
              <a:gd name="connsiteX42" fmla="*/ 900876 w 2078513"/>
              <a:gd name="connsiteY42" fmla="*/ 879046 h 1059156"/>
              <a:gd name="connsiteX43" fmla="*/ 776186 w 2078513"/>
              <a:gd name="connsiteY43" fmla="*/ 851337 h 1059156"/>
              <a:gd name="connsiteX44" fmla="*/ 734622 w 2078513"/>
              <a:gd name="connsiteY44" fmla="*/ 837483 h 1059156"/>
              <a:gd name="connsiteX45" fmla="*/ 637640 w 2078513"/>
              <a:gd name="connsiteY45" fmla="*/ 809774 h 1059156"/>
              <a:gd name="connsiteX46" fmla="*/ 554513 w 2078513"/>
              <a:gd name="connsiteY46" fmla="*/ 768210 h 1059156"/>
              <a:gd name="connsiteX47" fmla="*/ 512949 w 2078513"/>
              <a:gd name="connsiteY47" fmla="*/ 740501 h 1059156"/>
              <a:gd name="connsiteX48" fmla="*/ 402113 w 2078513"/>
              <a:gd name="connsiteY48" fmla="*/ 726646 h 1059156"/>
              <a:gd name="connsiteX49" fmla="*/ 318986 w 2078513"/>
              <a:gd name="connsiteY49" fmla="*/ 685083 h 1059156"/>
              <a:gd name="connsiteX50" fmla="*/ 277422 w 2078513"/>
              <a:gd name="connsiteY50" fmla="*/ 671228 h 1059156"/>
              <a:gd name="connsiteX51" fmla="*/ 194295 w 2078513"/>
              <a:gd name="connsiteY51" fmla="*/ 615810 h 1059156"/>
              <a:gd name="connsiteX52" fmla="*/ 111167 w 2078513"/>
              <a:gd name="connsiteY52" fmla="*/ 588101 h 1059156"/>
              <a:gd name="connsiteX53" fmla="*/ 28040 w 2078513"/>
              <a:gd name="connsiteY53" fmla="*/ 532683 h 1059156"/>
              <a:gd name="connsiteX54" fmla="*/ 331 w 2078513"/>
              <a:gd name="connsiteY54" fmla="*/ 491119 h 1059156"/>
              <a:gd name="connsiteX55" fmla="*/ 41895 w 2078513"/>
              <a:gd name="connsiteY55" fmla="*/ 463410 h 1059156"/>
              <a:gd name="connsiteX56" fmla="*/ 97313 w 2078513"/>
              <a:gd name="connsiteY56" fmla="*/ 449556 h 1059156"/>
              <a:gd name="connsiteX57" fmla="*/ 263567 w 2078513"/>
              <a:gd name="connsiteY57" fmla="*/ 435701 h 1059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78513" h="1059156">
                <a:moveTo>
                  <a:pt x="55749" y="491119"/>
                </a:moveTo>
                <a:cubicBezTo>
                  <a:pt x="78840" y="486501"/>
                  <a:pt x="102177" y="482976"/>
                  <a:pt x="125022" y="477265"/>
                </a:cubicBezTo>
                <a:cubicBezTo>
                  <a:pt x="139190" y="473723"/>
                  <a:pt x="152330" y="466578"/>
                  <a:pt x="166586" y="463410"/>
                </a:cubicBezTo>
                <a:cubicBezTo>
                  <a:pt x="194008" y="457316"/>
                  <a:pt x="222004" y="454174"/>
                  <a:pt x="249713" y="449556"/>
                </a:cubicBezTo>
                <a:cubicBezTo>
                  <a:pt x="277422" y="440319"/>
                  <a:pt x="308537" y="438048"/>
                  <a:pt x="332840" y="421846"/>
                </a:cubicBezTo>
                <a:cubicBezTo>
                  <a:pt x="398706" y="377936"/>
                  <a:pt x="358609" y="399402"/>
                  <a:pt x="457531" y="366428"/>
                </a:cubicBezTo>
                <a:cubicBezTo>
                  <a:pt x="471386" y="361810"/>
                  <a:pt x="484775" y="355438"/>
                  <a:pt x="499095" y="352574"/>
                </a:cubicBezTo>
                <a:cubicBezTo>
                  <a:pt x="522186" y="347956"/>
                  <a:pt x="545522" y="344430"/>
                  <a:pt x="568367" y="338719"/>
                </a:cubicBezTo>
                <a:cubicBezTo>
                  <a:pt x="582535" y="335177"/>
                  <a:pt x="595889" y="328877"/>
                  <a:pt x="609931" y="324865"/>
                </a:cubicBezTo>
                <a:cubicBezTo>
                  <a:pt x="756472" y="282996"/>
                  <a:pt x="550973" y="349136"/>
                  <a:pt x="748476" y="283301"/>
                </a:cubicBezTo>
                <a:lnTo>
                  <a:pt x="831604" y="255592"/>
                </a:lnTo>
                <a:cubicBezTo>
                  <a:pt x="845458" y="250974"/>
                  <a:pt x="858847" y="244601"/>
                  <a:pt x="873167" y="241737"/>
                </a:cubicBezTo>
                <a:cubicBezTo>
                  <a:pt x="920798" y="232211"/>
                  <a:pt x="952192" y="227075"/>
                  <a:pt x="997858" y="214028"/>
                </a:cubicBezTo>
                <a:cubicBezTo>
                  <a:pt x="1011900" y="210016"/>
                  <a:pt x="1025567" y="204792"/>
                  <a:pt x="1039422" y="200174"/>
                </a:cubicBezTo>
                <a:cubicBezTo>
                  <a:pt x="1242766" y="64611"/>
                  <a:pt x="1028864" y="202249"/>
                  <a:pt x="1177967" y="117046"/>
                </a:cubicBezTo>
                <a:cubicBezTo>
                  <a:pt x="1228434" y="88207"/>
                  <a:pt x="1230746" y="68165"/>
                  <a:pt x="1302658" y="61628"/>
                </a:cubicBezTo>
                <a:cubicBezTo>
                  <a:pt x="1487579" y="44818"/>
                  <a:pt x="1404561" y="54988"/>
                  <a:pt x="1552040" y="33919"/>
                </a:cubicBezTo>
                <a:cubicBezTo>
                  <a:pt x="1697613" y="-14603"/>
                  <a:pt x="1661185" y="-7886"/>
                  <a:pt x="1953822" y="33919"/>
                </a:cubicBezTo>
                <a:cubicBezTo>
                  <a:pt x="1970306" y="36274"/>
                  <a:pt x="1972295" y="61628"/>
                  <a:pt x="1981531" y="75483"/>
                </a:cubicBezTo>
                <a:cubicBezTo>
                  <a:pt x="1986149" y="121665"/>
                  <a:pt x="1990261" y="167900"/>
                  <a:pt x="1995386" y="214028"/>
                </a:cubicBezTo>
                <a:cubicBezTo>
                  <a:pt x="1999498" y="251033"/>
                  <a:pt x="1996717" y="289801"/>
                  <a:pt x="2009240" y="324865"/>
                </a:cubicBezTo>
                <a:cubicBezTo>
                  <a:pt x="2020441" y="356227"/>
                  <a:pt x="2046185" y="380283"/>
                  <a:pt x="2064658" y="407992"/>
                </a:cubicBezTo>
                <a:cubicBezTo>
                  <a:pt x="2072759" y="420143"/>
                  <a:pt x="2073895" y="435701"/>
                  <a:pt x="2078513" y="449556"/>
                </a:cubicBezTo>
                <a:cubicBezTo>
                  <a:pt x="2073895" y="472647"/>
                  <a:pt x="2084251" y="505766"/>
                  <a:pt x="2064658" y="518828"/>
                </a:cubicBezTo>
                <a:cubicBezTo>
                  <a:pt x="2025260" y="545093"/>
                  <a:pt x="1988361" y="497949"/>
                  <a:pt x="1967676" y="477265"/>
                </a:cubicBezTo>
                <a:cubicBezTo>
                  <a:pt x="1953822" y="481883"/>
                  <a:pt x="1937517" y="481996"/>
                  <a:pt x="1926113" y="491119"/>
                </a:cubicBezTo>
                <a:cubicBezTo>
                  <a:pt x="1913111" y="501521"/>
                  <a:pt x="1914415" y="528109"/>
                  <a:pt x="1898404" y="532683"/>
                </a:cubicBezTo>
                <a:cubicBezTo>
                  <a:pt x="1875762" y="539152"/>
                  <a:pt x="1852222" y="523446"/>
                  <a:pt x="1829131" y="518828"/>
                </a:cubicBezTo>
                <a:cubicBezTo>
                  <a:pt x="1740705" y="459878"/>
                  <a:pt x="1828538" y="500379"/>
                  <a:pt x="1773713" y="588101"/>
                </a:cubicBezTo>
                <a:cubicBezTo>
                  <a:pt x="1763621" y="604248"/>
                  <a:pt x="1736883" y="597825"/>
                  <a:pt x="1718295" y="601956"/>
                </a:cubicBezTo>
                <a:cubicBezTo>
                  <a:pt x="1695307" y="607064"/>
                  <a:pt x="1672113" y="611192"/>
                  <a:pt x="1649022" y="615810"/>
                </a:cubicBezTo>
                <a:cubicBezTo>
                  <a:pt x="1621313" y="634283"/>
                  <a:pt x="1598203" y="663151"/>
                  <a:pt x="1565895" y="671228"/>
                </a:cubicBezTo>
                <a:cubicBezTo>
                  <a:pt x="1496308" y="688625"/>
                  <a:pt x="1528540" y="679062"/>
                  <a:pt x="1468913" y="698937"/>
                </a:cubicBezTo>
                <a:cubicBezTo>
                  <a:pt x="1455058" y="712792"/>
                  <a:pt x="1436864" y="723373"/>
                  <a:pt x="1427349" y="740501"/>
                </a:cubicBezTo>
                <a:cubicBezTo>
                  <a:pt x="1427344" y="740510"/>
                  <a:pt x="1392715" y="844405"/>
                  <a:pt x="1385786" y="865192"/>
                </a:cubicBezTo>
                <a:cubicBezTo>
                  <a:pt x="1381168" y="879047"/>
                  <a:pt x="1380032" y="894605"/>
                  <a:pt x="1371931" y="906756"/>
                </a:cubicBezTo>
                <a:cubicBezTo>
                  <a:pt x="1353458" y="934465"/>
                  <a:pt x="1344222" y="971410"/>
                  <a:pt x="1316513" y="989883"/>
                </a:cubicBezTo>
                <a:cubicBezTo>
                  <a:pt x="1221235" y="1053402"/>
                  <a:pt x="1264979" y="1034770"/>
                  <a:pt x="1191822" y="1059156"/>
                </a:cubicBezTo>
                <a:cubicBezTo>
                  <a:pt x="1187204" y="1045301"/>
                  <a:pt x="1188294" y="1027919"/>
                  <a:pt x="1177967" y="1017592"/>
                </a:cubicBezTo>
                <a:cubicBezTo>
                  <a:pt x="1124252" y="963877"/>
                  <a:pt x="1079322" y="957002"/>
                  <a:pt x="1011713" y="934465"/>
                </a:cubicBezTo>
                <a:lnTo>
                  <a:pt x="970149" y="920610"/>
                </a:lnTo>
                <a:lnTo>
                  <a:pt x="928586" y="906756"/>
                </a:lnTo>
                <a:cubicBezTo>
                  <a:pt x="919349" y="897519"/>
                  <a:pt x="912077" y="885767"/>
                  <a:pt x="900876" y="879046"/>
                </a:cubicBezTo>
                <a:cubicBezTo>
                  <a:pt x="873359" y="862536"/>
                  <a:pt x="795436" y="855615"/>
                  <a:pt x="776186" y="851337"/>
                </a:cubicBezTo>
                <a:cubicBezTo>
                  <a:pt x="761930" y="848169"/>
                  <a:pt x="748664" y="841495"/>
                  <a:pt x="734622" y="837483"/>
                </a:cubicBezTo>
                <a:cubicBezTo>
                  <a:pt x="612846" y="802690"/>
                  <a:pt x="737296" y="842991"/>
                  <a:pt x="637640" y="809774"/>
                </a:cubicBezTo>
                <a:cubicBezTo>
                  <a:pt x="518522" y="730363"/>
                  <a:pt x="669234" y="825571"/>
                  <a:pt x="554513" y="768210"/>
                </a:cubicBezTo>
                <a:cubicBezTo>
                  <a:pt x="539620" y="760763"/>
                  <a:pt x="529013" y="744882"/>
                  <a:pt x="512949" y="740501"/>
                </a:cubicBezTo>
                <a:cubicBezTo>
                  <a:pt x="477028" y="730704"/>
                  <a:pt x="439058" y="731264"/>
                  <a:pt x="402113" y="726646"/>
                </a:cubicBezTo>
                <a:cubicBezTo>
                  <a:pt x="297647" y="691826"/>
                  <a:pt x="426408" y="738795"/>
                  <a:pt x="318986" y="685083"/>
                </a:cubicBezTo>
                <a:cubicBezTo>
                  <a:pt x="305924" y="678552"/>
                  <a:pt x="290188" y="678320"/>
                  <a:pt x="277422" y="671228"/>
                </a:cubicBezTo>
                <a:cubicBezTo>
                  <a:pt x="248311" y="655055"/>
                  <a:pt x="225888" y="626341"/>
                  <a:pt x="194295" y="615810"/>
                </a:cubicBezTo>
                <a:cubicBezTo>
                  <a:pt x="166586" y="606574"/>
                  <a:pt x="135470" y="604303"/>
                  <a:pt x="111167" y="588101"/>
                </a:cubicBezTo>
                <a:lnTo>
                  <a:pt x="28040" y="532683"/>
                </a:lnTo>
                <a:cubicBezTo>
                  <a:pt x="18804" y="518828"/>
                  <a:pt x="-2935" y="507447"/>
                  <a:pt x="331" y="491119"/>
                </a:cubicBezTo>
                <a:cubicBezTo>
                  <a:pt x="3597" y="474791"/>
                  <a:pt x="26590" y="469969"/>
                  <a:pt x="41895" y="463410"/>
                </a:cubicBezTo>
                <a:cubicBezTo>
                  <a:pt x="59397" y="455909"/>
                  <a:pt x="78531" y="452686"/>
                  <a:pt x="97313" y="449556"/>
                </a:cubicBezTo>
                <a:cubicBezTo>
                  <a:pt x="194191" y="433410"/>
                  <a:pt x="186935" y="435701"/>
                  <a:pt x="263567" y="435701"/>
                </a:cubicBezTo>
              </a:path>
            </a:pathLst>
          </a:custGeom>
          <a:solidFill>
            <a:srgbClr val="FFFF00">
              <a:alpha val="48000"/>
            </a:srgbClr>
          </a:solidFill>
          <a:ln w="508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4276" y="283335"/>
            <a:ext cx="291062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B015EA5-6C72-4A58-9A15-22B87EA08685}"/>
              </a:ext>
            </a:extLst>
          </p:cNvPr>
          <p:cNvSpPr/>
          <p:nvPr/>
        </p:nvSpPr>
        <p:spPr>
          <a:xfrm>
            <a:off x="3807497" y="1258307"/>
            <a:ext cx="5233472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আখাউড়া,ভৈরব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ciu.somewherein.net/ciu/image/71730/xlarge/?token_id=540769cfca03cef7f84119bb8a1b908a">
            <a:extLst>
              <a:ext uri="{FF2B5EF4-FFF2-40B4-BE49-F238E27FC236}">
                <a16:creationId xmlns:a16="http://schemas.microsoft.com/office/drawing/2014/main" xmlns="" id="{8ABB329B-7613-44B9-8BBC-FEE08672A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49" y="2928197"/>
            <a:ext cx="2000082" cy="20784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ciu.somewherein.net/ciu/image/71739/xlarge/?token_id=540769cfca03cef7f84119bb8a1b908a">
            <a:extLst>
              <a:ext uri="{FF2B5EF4-FFF2-40B4-BE49-F238E27FC236}">
                <a16:creationId xmlns:a16="http://schemas.microsoft.com/office/drawing/2014/main" xmlns="" id="{8E047DB6-46B1-4870-973B-54D7E59E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735" y="2901128"/>
            <a:ext cx="2171117" cy="2057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C1DE2EC-EA39-4004-AD4E-B381F51FA0EA}"/>
              </a:ext>
            </a:extLst>
          </p:cNvPr>
          <p:cNvSpPr/>
          <p:nvPr/>
        </p:nvSpPr>
        <p:spPr>
          <a:xfrm>
            <a:off x="3718351" y="5154223"/>
            <a:ext cx="24721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কাজী মোহাম্মদ সফিউল্লাহ</a:t>
            </a:r>
            <a:endParaRPr lang="bn-BD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-২১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’৭১</a:t>
            </a: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7E92C67-13FC-4D0E-8D65-41C19142DF32}"/>
              </a:ext>
            </a:extLst>
          </p:cNvPr>
          <p:cNvSpPr/>
          <p:nvPr/>
        </p:nvSpPr>
        <p:spPr>
          <a:xfrm>
            <a:off x="6128166" y="5128464"/>
            <a:ext cx="3249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এ এন এম নূরুজ্জামান </a:t>
            </a:r>
            <a:endParaRPr lang="bn-BD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২৩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জুলাই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’৭১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-১৪ ফেব্রুয়ারী’৭২ 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9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6EE445CE-5403-4330-8A1F-FEBD9D8D05F9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56B1BC2-901A-4B87-B6DB-C36862C7F1EA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F95A657B-CF4F-4312-B8B9-2CE6D0C566E1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="" xmlns:a16="http://schemas.microsoft.com/office/drawing/2014/main" id="{9F38DF7C-6937-4A8B-9E42-86A1DA47740C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="" xmlns:a16="http://schemas.microsoft.com/office/drawing/2014/main" id="{D4DA8C58-F60A-47C5-9EFA-B7C9E8151BDA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="" xmlns:a16="http://schemas.microsoft.com/office/drawing/2014/main" id="{81025DB8-C7F6-4E15-8459-581AE2A29ED2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="" xmlns:a16="http://schemas.microsoft.com/office/drawing/2014/main" id="{776DDE48-6F7C-4C07-B953-4F71CFA686C0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="" xmlns:a16="http://schemas.microsoft.com/office/drawing/2014/main" id="{175E0340-3323-4950-89EA-ECFFE52C158A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E49456AA-7AE6-4B9A-8F0F-D265E0A97B37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="" xmlns:a16="http://schemas.microsoft.com/office/drawing/2014/main" id="{B5E8DEBD-AFA2-4760-839E-008250974087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E93B2F75-ED3B-4B75-B323-703378B28F90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4E6C863C-FC47-45DB-8978-7C47D25792AC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="" xmlns:a16="http://schemas.microsoft.com/office/drawing/2014/main" id="{E939CEAA-A0C8-4AFF-A099-62ED45F0AB11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reeform 5">
            <a:extLst>
              <a:ext uri="{FF2B5EF4-FFF2-40B4-BE49-F238E27FC236}">
                <a16:creationId xmlns="" xmlns:a16="http://schemas.microsoft.com/office/drawing/2014/main" id="{A3EDBCF2-56B7-4D28-AD17-DB72736DC34F}"/>
              </a:ext>
            </a:extLst>
          </p:cNvPr>
          <p:cNvSpPr/>
          <p:nvPr/>
        </p:nvSpPr>
        <p:spPr>
          <a:xfrm>
            <a:off x="2943389" y="2393246"/>
            <a:ext cx="473926" cy="404819"/>
          </a:xfrm>
          <a:custGeom>
            <a:avLst/>
            <a:gdLst>
              <a:gd name="connsiteX0" fmla="*/ 24 w 804517"/>
              <a:gd name="connsiteY0" fmla="*/ 207819 h 614009"/>
              <a:gd name="connsiteX1" fmla="*/ 41588 w 804517"/>
              <a:gd name="connsiteY1" fmla="*/ 27709 h 614009"/>
              <a:gd name="connsiteX2" fmla="*/ 83151 w 804517"/>
              <a:gd name="connsiteY2" fmla="*/ 0 h 614009"/>
              <a:gd name="connsiteX3" fmla="*/ 277115 w 804517"/>
              <a:gd name="connsiteY3" fmla="*/ 27709 h 614009"/>
              <a:gd name="connsiteX4" fmla="*/ 360242 w 804517"/>
              <a:gd name="connsiteY4" fmla="*/ 55419 h 614009"/>
              <a:gd name="connsiteX5" fmla="*/ 429515 w 804517"/>
              <a:gd name="connsiteY5" fmla="*/ 69273 h 614009"/>
              <a:gd name="connsiteX6" fmla="*/ 595770 w 804517"/>
              <a:gd name="connsiteY6" fmla="*/ 55419 h 614009"/>
              <a:gd name="connsiteX7" fmla="*/ 678897 w 804517"/>
              <a:gd name="connsiteY7" fmla="*/ 27709 h 614009"/>
              <a:gd name="connsiteX8" fmla="*/ 720461 w 804517"/>
              <a:gd name="connsiteY8" fmla="*/ 41564 h 614009"/>
              <a:gd name="connsiteX9" fmla="*/ 748170 w 804517"/>
              <a:gd name="connsiteY9" fmla="*/ 83128 h 614009"/>
              <a:gd name="connsiteX10" fmla="*/ 789733 w 804517"/>
              <a:gd name="connsiteY10" fmla="*/ 110837 h 614009"/>
              <a:gd name="connsiteX11" fmla="*/ 803588 w 804517"/>
              <a:gd name="connsiteY11" fmla="*/ 152400 h 614009"/>
              <a:gd name="connsiteX12" fmla="*/ 748170 w 804517"/>
              <a:gd name="connsiteY12" fmla="*/ 235528 h 614009"/>
              <a:gd name="connsiteX13" fmla="*/ 720461 w 804517"/>
              <a:gd name="connsiteY13" fmla="*/ 401782 h 614009"/>
              <a:gd name="connsiteX14" fmla="*/ 692751 w 804517"/>
              <a:gd name="connsiteY14" fmla="*/ 443346 h 614009"/>
              <a:gd name="connsiteX15" fmla="*/ 581915 w 804517"/>
              <a:gd name="connsiteY15" fmla="*/ 540328 h 614009"/>
              <a:gd name="connsiteX16" fmla="*/ 540351 w 804517"/>
              <a:gd name="connsiteY16" fmla="*/ 554182 h 614009"/>
              <a:gd name="connsiteX17" fmla="*/ 484933 w 804517"/>
              <a:gd name="connsiteY17" fmla="*/ 609600 h 614009"/>
              <a:gd name="connsiteX18" fmla="*/ 471079 w 804517"/>
              <a:gd name="connsiteY18" fmla="*/ 568037 h 614009"/>
              <a:gd name="connsiteX19" fmla="*/ 484933 w 804517"/>
              <a:gd name="connsiteY19" fmla="*/ 360219 h 614009"/>
              <a:gd name="connsiteX20" fmla="*/ 471079 w 804517"/>
              <a:gd name="connsiteY20" fmla="*/ 263237 h 614009"/>
              <a:gd name="connsiteX21" fmla="*/ 387951 w 804517"/>
              <a:gd name="connsiteY21" fmla="*/ 235528 h 614009"/>
              <a:gd name="connsiteX22" fmla="*/ 249406 w 804517"/>
              <a:gd name="connsiteY22" fmla="*/ 207819 h 614009"/>
              <a:gd name="connsiteX23" fmla="*/ 207842 w 804517"/>
              <a:gd name="connsiteY23" fmla="*/ 193964 h 614009"/>
              <a:gd name="connsiteX24" fmla="*/ 110861 w 804517"/>
              <a:gd name="connsiteY24" fmla="*/ 152400 h 614009"/>
              <a:gd name="connsiteX25" fmla="*/ 24 w 804517"/>
              <a:gd name="connsiteY25" fmla="*/ 207819 h 614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4517" h="614009">
                <a:moveTo>
                  <a:pt x="24" y="207819"/>
                </a:moveTo>
                <a:cubicBezTo>
                  <a:pt x="2342" y="191593"/>
                  <a:pt x="17566" y="43724"/>
                  <a:pt x="41588" y="27709"/>
                </a:cubicBezTo>
                <a:lnTo>
                  <a:pt x="83151" y="0"/>
                </a:lnTo>
                <a:cubicBezTo>
                  <a:pt x="115945" y="4099"/>
                  <a:pt x="237173" y="17723"/>
                  <a:pt x="277115" y="27709"/>
                </a:cubicBezTo>
                <a:cubicBezTo>
                  <a:pt x="305451" y="34793"/>
                  <a:pt x="332533" y="46182"/>
                  <a:pt x="360242" y="55419"/>
                </a:cubicBezTo>
                <a:cubicBezTo>
                  <a:pt x="382582" y="62866"/>
                  <a:pt x="406424" y="64655"/>
                  <a:pt x="429515" y="69273"/>
                </a:cubicBezTo>
                <a:cubicBezTo>
                  <a:pt x="484933" y="64655"/>
                  <a:pt x="540916" y="64561"/>
                  <a:pt x="595770" y="55419"/>
                </a:cubicBezTo>
                <a:cubicBezTo>
                  <a:pt x="624581" y="50617"/>
                  <a:pt x="678897" y="27709"/>
                  <a:pt x="678897" y="27709"/>
                </a:cubicBezTo>
                <a:cubicBezTo>
                  <a:pt x="692752" y="32327"/>
                  <a:pt x="709057" y="32441"/>
                  <a:pt x="720461" y="41564"/>
                </a:cubicBezTo>
                <a:cubicBezTo>
                  <a:pt x="733463" y="51966"/>
                  <a:pt x="736396" y="71354"/>
                  <a:pt x="748170" y="83128"/>
                </a:cubicBezTo>
                <a:cubicBezTo>
                  <a:pt x="759944" y="94902"/>
                  <a:pt x="775879" y="101601"/>
                  <a:pt x="789733" y="110837"/>
                </a:cubicBezTo>
                <a:cubicBezTo>
                  <a:pt x="794351" y="124691"/>
                  <a:pt x="808206" y="138546"/>
                  <a:pt x="803588" y="152400"/>
                </a:cubicBezTo>
                <a:cubicBezTo>
                  <a:pt x="793057" y="183993"/>
                  <a:pt x="748170" y="235528"/>
                  <a:pt x="748170" y="235528"/>
                </a:cubicBezTo>
                <a:cubicBezTo>
                  <a:pt x="743781" y="275027"/>
                  <a:pt x="743670" y="355364"/>
                  <a:pt x="720461" y="401782"/>
                </a:cubicBezTo>
                <a:cubicBezTo>
                  <a:pt x="713014" y="416675"/>
                  <a:pt x="703716" y="430815"/>
                  <a:pt x="692751" y="443346"/>
                </a:cubicBezTo>
                <a:cubicBezTo>
                  <a:pt x="664661" y="475449"/>
                  <a:pt x="623647" y="519462"/>
                  <a:pt x="581915" y="540328"/>
                </a:cubicBezTo>
                <a:cubicBezTo>
                  <a:pt x="568853" y="546859"/>
                  <a:pt x="554206" y="549564"/>
                  <a:pt x="540351" y="554182"/>
                </a:cubicBezTo>
                <a:cubicBezTo>
                  <a:pt x="535073" y="570016"/>
                  <a:pt x="527158" y="630712"/>
                  <a:pt x="484933" y="609600"/>
                </a:cubicBezTo>
                <a:cubicBezTo>
                  <a:pt x="471871" y="603069"/>
                  <a:pt x="475697" y="581891"/>
                  <a:pt x="471079" y="568037"/>
                </a:cubicBezTo>
                <a:cubicBezTo>
                  <a:pt x="475697" y="498764"/>
                  <a:pt x="484933" y="429645"/>
                  <a:pt x="484933" y="360219"/>
                </a:cubicBezTo>
                <a:cubicBezTo>
                  <a:pt x="484933" y="327563"/>
                  <a:pt x="491128" y="289014"/>
                  <a:pt x="471079" y="263237"/>
                </a:cubicBezTo>
                <a:cubicBezTo>
                  <a:pt x="453147" y="240181"/>
                  <a:pt x="416762" y="240330"/>
                  <a:pt x="387951" y="235528"/>
                </a:cubicBezTo>
                <a:cubicBezTo>
                  <a:pt x="322641" y="224643"/>
                  <a:pt x="307269" y="224351"/>
                  <a:pt x="249406" y="207819"/>
                </a:cubicBezTo>
                <a:cubicBezTo>
                  <a:pt x="235364" y="203807"/>
                  <a:pt x="221265" y="199717"/>
                  <a:pt x="207842" y="193964"/>
                </a:cubicBezTo>
                <a:cubicBezTo>
                  <a:pt x="87997" y="142601"/>
                  <a:pt x="208337" y="184894"/>
                  <a:pt x="110861" y="152400"/>
                </a:cubicBezTo>
                <a:cubicBezTo>
                  <a:pt x="-4558" y="166828"/>
                  <a:pt x="24" y="129022"/>
                  <a:pt x="24" y="207819"/>
                </a:cubicBezTo>
                <a:close/>
              </a:path>
            </a:pathLst>
          </a:custGeom>
          <a:solidFill>
            <a:srgbClr val="FF0000">
              <a:alpha val="48000"/>
            </a:srgbClr>
          </a:solidFill>
          <a:ln w="412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C241D7C-D547-440A-9DC6-AD04AD3EF8E4}"/>
              </a:ext>
            </a:extLst>
          </p:cNvPr>
          <p:cNvSpPr/>
          <p:nvPr/>
        </p:nvSpPr>
        <p:spPr>
          <a:xfrm>
            <a:off x="4169972" y="1141160"/>
            <a:ext cx="4806603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সিলেট জেলার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পূর্বাঞ্চল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খো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ই-শা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স্তাগঞ্জ 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রেললাইন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পূর্ব ও উত্তর দিকে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ডাউকি 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1DFCA5-4EBF-433D-B39D-928855A42973}"/>
              </a:ext>
            </a:extLst>
          </p:cNvPr>
          <p:cNvSpPr/>
          <p:nvPr/>
        </p:nvSpPr>
        <p:spPr>
          <a:xfrm>
            <a:off x="4068740" y="5847212"/>
            <a:ext cx="5072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চিত্তরঞ্জন দত্ত (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’৭১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-১৪ ফেব্রুয়ারী’৭২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352" y="3353221"/>
            <a:ext cx="2874155" cy="24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B103A11-4D66-4743-A43B-0C6F9483A627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D331F844-9312-4B82-98BE-0759EA64E375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30D248FE-2763-485B-9497-D1FA0384C84B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="" xmlns:a16="http://schemas.microsoft.com/office/drawing/2014/main" id="{D203A1AF-5674-48C4-B099-EFA08BEBCA6A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="" xmlns:a16="http://schemas.microsoft.com/office/drawing/2014/main" id="{C35162D9-EE39-4BC4-84AE-7CFDAB22D1E1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="" xmlns:a16="http://schemas.microsoft.com/office/drawing/2014/main" id="{ABF80D9B-3D3D-490D-B740-FDB3AD4B3AC9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="" xmlns:a16="http://schemas.microsoft.com/office/drawing/2014/main" id="{7497E054-7500-4640-AA76-0C9FE5846CD9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="" xmlns:a16="http://schemas.microsoft.com/office/drawing/2014/main" id="{1294E248-7971-4304-A1D5-D921A40EF417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CAA2007A-E017-4CB9-B21B-E633D01D135D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="" xmlns:a16="http://schemas.microsoft.com/office/drawing/2014/main" id="{8977885C-6562-401E-8689-610D6E71060B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986E4637-019A-45DE-89A8-C33CDD11F0D0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2684F000-66CE-4033-A334-3A06A98D6241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="" xmlns:a16="http://schemas.microsoft.com/office/drawing/2014/main" id="{0EBFF331-7ABD-46C7-949B-6FA17968E5D1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reeform 6">
            <a:extLst>
              <a:ext uri="{FF2B5EF4-FFF2-40B4-BE49-F238E27FC236}">
                <a16:creationId xmlns="" xmlns:a16="http://schemas.microsoft.com/office/drawing/2014/main" id="{BA019D6A-ACEA-44D2-99F7-4A28CFF1E913}"/>
              </a:ext>
            </a:extLst>
          </p:cNvPr>
          <p:cNvSpPr/>
          <p:nvPr/>
        </p:nvSpPr>
        <p:spPr>
          <a:xfrm>
            <a:off x="2878734" y="2175998"/>
            <a:ext cx="600808" cy="329073"/>
          </a:xfrm>
          <a:custGeom>
            <a:avLst/>
            <a:gdLst>
              <a:gd name="connsiteX0" fmla="*/ 997527 w 1025237"/>
              <a:gd name="connsiteY0" fmla="*/ 207818 h 332513"/>
              <a:gd name="connsiteX1" fmla="*/ 1011382 w 1025237"/>
              <a:gd name="connsiteY1" fmla="*/ 304800 h 332513"/>
              <a:gd name="connsiteX2" fmla="*/ 900546 w 1025237"/>
              <a:gd name="connsiteY2" fmla="*/ 318655 h 332513"/>
              <a:gd name="connsiteX3" fmla="*/ 872837 w 1025237"/>
              <a:gd name="connsiteY3" fmla="*/ 277091 h 332513"/>
              <a:gd name="connsiteX4" fmla="*/ 762000 w 1025237"/>
              <a:gd name="connsiteY4" fmla="*/ 249382 h 332513"/>
              <a:gd name="connsiteX5" fmla="*/ 734291 w 1025237"/>
              <a:gd name="connsiteY5" fmla="*/ 207818 h 332513"/>
              <a:gd name="connsiteX6" fmla="*/ 568037 w 1025237"/>
              <a:gd name="connsiteY6" fmla="*/ 207818 h 332513"/>
              <a:gd name="connsiteX7" fmla="*/ 526473 w 1025237"/>
              <a:gd name="connsiteY7" fmla="*/ 221673 h 332513"/>
              <a:gd name="connsiteX8" fmla="*/ 346364 w 1025237"/>
              <a:gd name="connsiteY8" fmla="*/ 193964 h 332513"/>
              <a:gd name="connsiteX9" fmla="*/ 166255 w 1025237"/>
              <a:gd name="connsiteY9" fmla="*/ 152400 h 332513"/>
              <a:gd name="connsiteX10" fmla="*/ 124691 w 1025237"/>
              <a:gd name="connsiteY10" fmla="*/ 138546 h 332513"/>
              <a:gd name="connsiteX11" fmla="*/ 55418 w 1025237"/>
              <a:gd name="connsiteY11" fmla="*/ 124691 h 332513"/>
              <a:gd name="connsiteX12" fmla="*/ 0 w 1025237"/>
              <a:gd name="connsiteY12" fmla="*/ 55418 h 332513"/>
              <a:gd name="connsiteX13" fmla="*/ 13855 w 1025237"/>
              <a:gd name="connsiteY13" fmla="*/ 13855 h 332513"/>
              <a:gd name="connsiteX14" fmla="*/ 55418 w 1025237"/>
              <a:gd name="connsiteY14" fmla="*/ 27709 h 332513"/>
              <a:gd name="connsiteX15" fmla="*/ 180109 w 1025237"/>
              <a:gd name="connsiteY15" fmla="*/ 55418 h 332513"/>
              <a:gd name="connsiteX16" fmla="*/ 498764 w 1025237"/>
              <a:gd name="connsiteY16" fmla="*/ 41564 h 332513"/>
              <a:gd name="connsiteX17" fmla="*/ 581891 w 1025237"/>
              <a:gd name="connsiteY17" fmla="*/ 13855 h 332513"/>
              <a:gd name="connsiteX18" fmla="*/ 623455 w 1025237"/>
              <a:gd name="connsiteY18" fmla="*/ 0 h 332513"/>
              <a:gd name="connsiteX19" fmla="*/ 748146 w 1025237"/>
              <a:gd name="connsiteY19" fmla="*/ 27709 h 332513"/>
              <a:gd name="connsiteX20" fmla="*/ 831273 w 1025237"/>
              <a:gd name="connsiteY20" fmla="*/ 69273 h 332513"/>
              <a:gd name="connsiteX21" fmla="*/ 942109 w 1025237"/>
              <a:gd name="connsiteY21" fmla="*/ 166255 h 332513"/>
              <a:gd name="connsiteX22" fmla="*/ 983673 w 1025237"/>
              <a:gd name="connsiteY22" fmla="*/ 180109 h 332513"/>
              <a:gd name="connsiteX23" fmla="*/ 1025237 w 1025237"/>
              <a:gd name="connsiteY23" fmla="*/ 263236 h 332513"/>
              <a:gd name="connsiteX24" fmla="*/ 1011382 w 1025237"/>
              <a:gd name="connsiteY24" fmla="*/ 277091 h 33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25237" h="332513">
                <a:moveTo>
                  <a:pt x="997527" y="207818"/>
                </a:moveTo>
                <a:cubicBezTo>
                  <a:pt x="1002145" y="240145"/>
                  <a:pt x="1018466" y="272922"/>
                  <a:pt x="1011382" y="304800"/>
                </a:cubicBezTo>
                <a:cubicBezTo>
                  <a:pt x="1000105" y="355547"/>
                  <a:pt x="915606" y="321667"/>
                  <a:pt x="900546" y="318655"/>
                </a:cubicBezTo>
                <a:cubicBezTo>
                  <a:pt x="891310" y="304800"/>
                  <a:pt x="885839" y="287493"/>
                  <a:pt x="872837" y="277091"/>
                </a:cubicBezTo>
                <a:cubicBezTo>
                  <a:pt x="858635" y="265729"/>
                  <a:pt x="765453" y="250073"/>
                  <a:pt x="762000" y="249382"/>
                </a:cubicBezTo>
                <a:cubicBezTo>
                  <a:pt x="752764" y="235527"/>
                  <a:pt x="747293" y="218220"/>
                  <a:pt x="734291" y="207818"/>
                </a:cubicBezTo>
                <a:cubicBezTo>
                  <a:pt x="694664" y="176117"/>
                  <a:pt x="588088" y="205590"/>
                  <a:pt x="568037" y="207818"/>
                </a:cubicBezTo>
                <a:cubicBezTo>
                  <a:pt x="554182" y="212436"/>
                  <a:pt x="541077" y="221673"/>
                  <a:pt x="526473" y="221673"/>
                </a:cubicBezTo>
                <a:cubicBezTo>
                  <a:pt x="419321" y="221673"/>
                  <a:pt x="417507" y="217678"/>
                  <a:pt x="346364" y="193964"/>
                </a:cubicBezTo>
                <a:cubicBezTo>
                  <a:pt x="260340" y="136615"/>
                  <a:pt x="337654" y="178769"/>
                  <a:pt x="166255" y="152400"/>
                </a:cubicBezTo>
                <a:cubicBezTo>
                  <a:pt x="151821" y="150179"/>
                  <a:pt x="138859" y="142088"/>
                  <a:pt x="124691" y="138546"/>
                </a:cubicBezTo>
                <a:cubicBezTo>
                  <a:pt x="101846" y="132835"/>
                  <a:pt x="78509" y="129309"/>
                  <a:pt x="55418" y="124691"/>
                </a:cubicBezTo>
                <a:cubicBezTo>
                  <a:pt x="23504" y="103415"/>
                  <a:pt x="0" y="100031"/>
                  <a:pt x="0" y="55418"/>
                </a:cubicBezTo>
                <a:cubicBezTo>
                  <a:pt x="0" y="40814"/>
                  <a:pt x="9237" y="27709"/>
                  <a:pt x="13855" y="13855"/>
                </a:cubicBezTo>
                <a:cubicBezTo>
                  <a:pt x="27709" y="18473"/>
                  <a:pt x="41162" y="24541"/>
                  <a:pt x="55418" y="27709"/>
                </a:cubicBezTo>
                <a:cubicBezTo>
                  <a:pt x="201716" y="60220"/>
                  <a:pt x="86545" y="24231"/>
                  <a:pt x="180109" y="55418"/>
                </a:cubicBezTo>
                <a:cubicBezTo>
                  <a:pt x="286327" y="50800"/>
                  <a:pt x="393010" y="52504"/>
                  <a:pt x="498764" y="41564"/>
                </a:cubicBezTo>
                <a:cubicBezTo>
                  <a:pt x="527817" y="38559"/>
                  <a:pt x="554182" y="23091"/>
                  <a:pt x="581891" y="13855"/>
                </a:cubicBezTo>
                <a:lnTo>
                  <a:pt x="623455" y="0"/>
                </a:lnTo>
                <a:cubicBezTo>
                  <a:pt x="655375" y="5320"/>
                  <a:pt x="714042" y="10657"/>
                  <a:pt x="748146" y="27709"/>
                </a:cubicBezTo>
                <a:cubicBezTo>
                  <a:pt x="855584" y="81427"/>
                  <a:pt x="726793" y="34446"/>
                  <a:pt x="831273" y="69273"/>
                </a:cubicBezTo>
                <a:cubicBezTo>
                  <a:pt x="867383" y="105383"/>
                  <a:pt x="896288" y="143345"/>
                  <a:pt x="942109" y="166255"/>
                </a:cubicBezTo>
                <a:cubicBezTo>
                  <a:pt x="955171" y="172786"/>
                  <a:pt x="969818" y="175491"/>
                  <a:pt x="983673" y="180109"/>
                </a:cubicBezTo>
                <a:cubicBezTo>
                  <a:pt x="997681" y="201122"/>
                  <a:pt x="1025237" y="234558"/>
                  <a:pt x="1025237" y="263236"/>
                </a:cubicBezTo>
                <a:lnTo>
                  <a:pt x="1011382" y="277091"/>
                </a:lnTo>
              </a:path>
            </a:pathLst>
          </a:custGeom>
          <a:solidFill>
            <a:srgbClr val="7030A0">
              <a:alpha val="60000"/>
            </a:srgb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4F89B50E-1C0F-44CD-AEAF-A7413A51DEF0}"/>
              </a:ext>
            </a:extLst>
          </p:cNvPr>
          <p:cNvSpPr/>
          <p:nvPr/>
        </p:nvSpPr>
        <p:spPr>
          <a:xfrm>
            <a:off x="4430782" y="1107770"/>
            <a:ext cx="443413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পশ্চিমাঞ্চল,সিলেট-ডাউকি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সুনামগঞ্জ-ময়মনসিংহ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ciu.somewherein.net/ciu/image/71742/xlarge/?token_id=540769cfca03cef7f84119bb8a1b908a">
            <a:extLst>
              <a:ext uri="{FF2B5EF4-FFF2-40B4-BE49-F238E27FC236}">
                <a16:creationId xmlns="" xmlns:a16="http://schemas.microsoft.com/office/drawing/2014/main" id="{C4427F8C-264A-4D27-8128-08AF96581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2" y="3292683"/>
            <a:ext cx="1883074" cy="2238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2F1C53D-29E2-4D73-A1A7-A611500DB6E1}"/>
              </a:ext>
            </a:extLst>
          </p:cNvPr>
          <p:cNvSpPr/>
          <p:nvPr/>
        </p:nvSpPr>
        <p:spPr>
          <a:xfrm>
            <a:off x="4017363" y="5681571"/>
            <a:ext cx="5088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মীর শওকত আলী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(১০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’৭১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-১৪ ফেব্রুয়ারী’৭২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0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61E72DB-C93D-43C8-A77E-7F1B02712CD1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092BF453-96AE-4E99-A85D-A2ACE96CB5CD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08EAD7C4-F4F2-4BAD-B5BF-5E3E25805513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="" xmlns:a16="http://schemas.microsoft.com/office/drawing/2014/main" id="{42CFACDD-E58B-4AF0-874D-F13E19327DC6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="" xmlns:a16="http://schemas.microsoft.com/office/drawing/2014/main" id="{C8F02799-30E0-4471-BEE6-1BB88AE641ED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="" xmlns:a16="http://schemas.microsoft.com/office/drawing/2014/main" id="{AC7EFDDD-2686-4CE4-AEAA-1EB80B1083F4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="" xmlns:a16="http://schemas.microsoft.com/office/drawing/2014/main" id="{BE854EE0-2C71-4277-951A-C60AC24B7527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="" xmlns:a16="http://schemas.microsoft.com/office/drawing/2014/main" id="{95724935-A8CE-473A-A7F4-38F06F371ED9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A6ABE69A-DF9A-428B-9083-81F3037E8923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="" xmlns:a16="http://schemas.microsoft.com/office/drawing/2014/main" id="{E6EAD33C-4559-4EAF-B322-2CF9BC6CF002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1C2194BF-6822-45EE-BF8F-AB4A73828E84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8AEE5FF7-A114-4A94-973E-36C382F0FB5A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="" xmlns:a16="http://schemas.microsoft.com/office/drawing/2014/main" id="{FB4FCB01-0DCB-48CE-BA75-CC0D25E69D84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reeform 8">
            <a:extLst>
              <a:ext uri="{FF2B5EF4-FFF2-40B4-BE49-F238E27FC236}">
                <a16:creationId xmlns="" xmlns:a16="http://schemas.microsoft.com/office/drawing/2014/main" id="{E38B0A7A-E38C-418D-866E-B9EC76220EEF}"/>
              </a:ext>
            </a:extLst>
          </p:cNvPr>
          <p:cNvSpPr/>
          <p:nvPr/>
        </p:nvSpPr>
        <p:spPr>
          <a:xfrm>
            <a:off x="850063" y="1217835"/>
            <a:ext cx="1006292" cy="968900"/>
          </a:xfrm>
          <a:custGeom>
            <a:avLst/>
            <a:gdLst>
              <a:gd name="connsiteX0" fmla="*/ 1385984 w 1635366"/>
              <a:gd name="connsiteY0" fmla="*/ 1416132 h 1457695"/>
              <a:gd name="connsiteX1" fmla="*/ 1316712 w 1635366"/>
              <a:gd name="connsiteY1" fmla="*/ 1374568 h 1457695"/>
              <a:gd name="connsiteX2" fmla="*/ 1233584 w 1635366"/>
              <a:gd name="connsiteY2" fmla="*/ 1346859 h 1457695"/>
              <a:gd name="connsiteX3" fmla="*/ 1150457 w 1635366"/>
              <a:gd name="connsiteY3" fmla="*/ 1305295 h 1457695"/>
              <a:gd name="connsiteX4" fmla="*/ 1067330 w 1635366"/>
              <a:gd name="connsiteY4" fmla="*/ 1263732 h 1457695"/>
              <a:gd name="connsiteX5" fmla="*/ 1025766 w 1635366"/>
              <a:gd name="connsiteY5" fmla="*/ 1222168 h 1457695"/>
              <a:gd name="connsiteX6" fmla="*/ 998057 w 1635366"/>
              <a:gd name="connsiteY6" fmla="*/ 1180604 h 1457695"/>
              <a:gd name="connsiteX7" fmla="*/ 914930 w 1635366"/>
              <a:gd name="connsiteY7" fmla="*/ 1152895 h 1457695"/>
              <a:gd name="connsiteX8" fmla="*/ 873366 w 1635366"/>
              <a:gd name="connsiteY8" fmla="*/ 1139041 h 1457695"/>
              <a:gd name="connsiteX9" fmla="*/ 831803 w 1635366"/>
              <a:gd name="connsiteY9" fmla="*/ 1125186 h 1457695"/>
              <a:gd name="connsiteX10" fmla="*/ 790239 w 1635366"/>
              <a:gd name="connsiteY10" fmla="*/ 1083623 h 1457695"/>
              <a:gd name="connsiteX11" fmla="*/ 776384 w 1635366"/>
              <a:gd name="connsiteY11" fmla="*/ 1042059 h 1457695"/>
              <a:gd name="connsiteX12" fmla="*/ 734821 w 1635366"/>
              <a:gd name="connsiteY12" fmla="*/ 1028204 h 1457695"/>
              <a:gd name="connsiteX13" fmla="*/ 637839 w 1635366"/>
              <a:gd name="connsiteY13" fmla="*/ 986641 h 1457695"/>
              <a:gd name="connsiteX14" fmla="*/ 596275 w 1635366"/>
              <a:gd name="connsiteY14" fmla="*/ 958932 h 1457695"/>
              <a:gd name="connsiteX15" fmla="*/ 513148 w 1635366"/>
              <a:gd name="connsiteY15" fmla="*/ 917368 h 1457695"/>
              <a:gd name="connsiteX16" fmla="*/ 471584 w 1635366"/>
              <a:gd name="connsiteY16" fmla="*/ 875804 h 1457695"/>
              <a:gd name="connsiteX17" fmla="*/ 388457 w 1635366"/>
              <a:gd name="connsiteY17" fmla="*/ 820386 h 1457695"/>
              <a:gd name="connsiteX18" fmla="*/ 346894 w 1635366"/>
              <a:gd name="connsiteY18" fmla="*/ 792677 h 1457695"/>
              <a:gd name="connsiteX19" fmla="*/ 305330 w 1635366"/>
              <a:gd name="connsiteY19" fmla="*/ 764968 h 1457695"/>
              <a:gd name="connsiteX20" fmla="*/ 263766 w 1635366"/>
              <a:gd name="connsiteY20" fmla="*/ 751113 h 1457695"/>
              <a:gd name="connsiteX21" fmla="*/ 139075 w 1635366"/>
              <a:gd name="connsiteY21" fmla="*/ 681841 h 1457695"/>
              <a:gd name="connsiteX22" fmla="*/ 14384 w 1635366"/>
              <a:gd name="connsiteY22" fmla="*/ 612568 h 1457695"/>
              <a:gd name="connsiteX23" fmla="*/ 42094 w 1635366"/>
              <a:gd name="connsiteY23" fmla="*/ 543295 h 1457695"/>
              <a:gd name="connsiteX24" fmla="*/ 69803 w 1635366"/>
              <a:gd name="connsiteY24" fmla="*/ 501732 h 1457695"/>
              <a:gd name="connsiteX25" fmla="*/ 111366 w 1635366"/>
              <a:gd name="connsiteY25" fmla="*/ 487877 h 1457695"/>
              <a:gd name="connsiteX26" fmla="*/ 194494 w 1635366"/>
              <a:gd name="connsiteY26" fmla="*/ 432459 h 1457695"/>
              <a:gd name="connsiteX27" fmla="*/ 291475 w 1635366"/>
              <a:gd name="connsiteY27" fmla="*/ 363186 h 1457695"/>
              <a:gd name="connsiteX28" fmla="*/ 333039 w 1635366"/>
              <a:gd name="connsiteY28" fmla="*/ 335477 h 1457695"/>
              <a:gd name="connsiteX29" fmla="*/ 346894 w 1635366"/>
              <a:gd name="connsiteY29" fmla="*/ 210786 h 1457695"/>
              <a:gd name="connsiteX30" fmla="*/ 333039 w 1635366"/>
              <a:gd name="connsiteY30" fmla="*/ 169223 h 1457695"/>
              <a:gd name="connsiteX31" fmla="*/ 249912 w 1635366"/>
              <a:gd name="connsiteY31" fmla="*/ 113804 h 1457695"/>
              <a:gd name="connsiteX32" fmla="*/ 249912 w 1635366"/>
              <a:gd name="connsiteY32" fmla="*/ 2968 h 1457695"/>
              <a:gd name="connsiteX33" fmla="*/ 291475 w 1635366"/>
              <a:gd name="connsiteY33" fmla="*/ 16823 h 1457695"/>
              <a:gd name="connsiteX34" fmla="*/ 305330 w 1635366"/>
              <a:gd name="connsiteY34" fmla="*/ 58386 h 1457695"/>
              <a:gd name="connsiteX35" fmla="*/ 388457 w 1635366"/>
              <a:gd name="connsiteY35" fmla="*/ 127659 h 1457695"/>
              <a:gd name="connsiteX36" fmla="*/ 443875 w 1635366"/>
              <a:gd name="connsiteY36" fmla="*/ 141513 h 1457695"/>
              <a:gd name="connsiteX37" fmla="*/ 513148 w 1635366"/>
              <a:gd name="connsiteY37" fmla="*/ 183077 h 1457695"/>
              <a:gd name="connsiteX38" fmla="*/ 582421 w 1635366"/>
              <a:gd name="connsiteY38" fmla="*/ 266204 h 1457695"/>
              <a:gd name="connsiteX39" fmla="*/ 651694 w 1635366"/>
              <a:gd name="connsiteY39" fmla="*/ 377041 h 1457695"/>
              <a:gd name="connsiteX40" fmla="*/ 817948 w 1635366"/>
              <a:gd name="connsiteY40" fmla="*/ 363186 h 1457695"/>
              <a:gd name="connsiteX41" fmla="*/ 762530 w 1635366"/>
              <a:gd name="connsiteY41" fmla="*/ 224641 h 1457695"/>
              <a:gd name="connsiteX42" fmla="*/ 804094 w 1635366"/>
              <a:gd name="connsiteY42" fmla="*/ 196932 h 1457695"/>
              <a:gd name="connsiteX43" fmla="*/ 887221 w 1635366"/>
              <a:gd name="connsiteY43" fmla="*/ 238495 h 1457695"/>
              <a:gd name="connsiteX44" fmla="*/ 970348 w 1635366"/>
              <a:gd name="connsiteY44" fmla="*/ 363186 h 1457695"/>
              <a:gd name="connsiteX45" fmla="*/ 998057 w 1635366"/>
              <a:gd name="connsiteY45" fmla="*/ 404750 h 1457695"/>
              <a:gd name="connsiteX46" fmla="*/ 1011912 w 1635366"/>
              <a:gd name="connsiteY46" fmla="*/ 446313 h 1457695"/>
              <a:gd name="connsiteX47" fmla="*/ 1081184 w 1635366"/>
              <a:gd name="connsiteY47" fmla="*/ 501732 h 1457695"/>
              <a:gd name="connsiteX48" fmla="*/ 1164312 w 1635366"/>
              <a:gd name="connsiteY48" fmla="*/ 529441 h 1457695"/>
              <a:gd name="connsiteX49" fmla="*/ 1205875 w 1635366"/>
              <a:gd name="connsiteY49" fmla="*/ 543295 h 1457695"/>
              <a:gd name="connsiteX50" fmla="*/ 1275148 w 1635366"/>
              <a:gd name="connsiteY50" fmla="*/ 557150 h 1457695"/>
              <a:gd name="connsiteX51" fmla="*/ 1358275 w 1635366"/>
              <a:gd name="connsiteY51" fmla="*/ 584859 h 1457695"/>
              <a:gd name="connsiteX52" fmla="*/ 1413694 w 1635366"/>
              <a:gd name="connsiteY52" fmla="*/ 529441 h 1457695"/>
              <a:gd name="connsiteX53" fmla="*/ 1441403 w 1635366"/>
              <a:gd name="connsiteY53" fmla="*/ 432459 h 1457695"/>
              <a:gd name="connsiteX54" fmla="*/ 1524530 w 1635366"/>
              <a:gd name="connsiteY54" fmla="*/ 446313 h 1457695"/>
              <a:gd name="connsiteX55" fmla="*/ 1538384 w 1635366"/>
              <a:gd name="connsiteY55" fmla="*/ 487877 h 1457695"/>
              <a:gd name="connsiteX56" fmla="*/ 1566094 w 1635366"/>
              <a:gd name="connsiteY56" fmla="*/ 515586 h 1457695"/>
              <a:gd name="connsiteX57" fmla="*/ 1621512 w 1635366"/>
              <a:gd name="connsiteY57" fmla="*/ 598713 h 1457695"/>
              <a:gd name="connsiteX58" fmla="*/ 1635366 w 1635366"/>
              <a:gd name="connsiteY58" fmla="*/ 640277 h 1457695"/>
              <a:gd name="connsiteX59" fmla="*/ 1621512 w 1635366"/>
              <a:gd name="connsiteY59" fmla="*/ 695695 h 1457695"/>
              <a:gd name="connsiteX60" fmla="*/ 1579948 w 1635366"/>
              <a:gd name="connsiteY60" fmla="*/ 709550 h 1457695"/>
              <a:gd name="connsiteX61" fmla="*/ 1566094 w 1635366"/>
              <a:gd name="connsiteY61" fmla="*/ 778823 h 1457695"/>
              <a:gd name="connsiteX62" fmla="*/ 1524530 w 1635366"/>
              <a:gd name="connsiteY62" fmla="*/ 861950 h 1457695"/>
              <a:gd name="connsiteX63" fmla="*/ 1496821 w 1635366"/>
              <a:gd name="connsiteY63" fmla="*/ 1028204 h 1457695"/>
              <a:gd name="connsiteX64" fmla="*/ 1469112 w 1635366"/>
              <a:gd name="connsiteY64" fmla="*/ 1111332 h 1457695"/>
              <a:gd name="connsiteX65" fmla="*/ 1455257 w 1635366"/>
              <a:gd name="connsiteY65" fmla="*/ 1152895 h 1457695"/>
              <a:gd name="connsiteX66" fmla="*/ 1441403 w 1635366"/>
              <a:gd name="connsiteY66" fmla="*/ 1263732 h 1457695"/>
              <a:gd name="connsiteX67" fmla="*/ 1427548 w 1635366"/>
              <a:gd name="connsiteY67" fmla="*/ 1429986 h 1457695"/>
              <a:gd name="connsiteX68" fmla="*/ 1385984 w 1635366"/>
              <a:gd name="connsiteY68" fmla="*/ 1457695 h 1457695"/>
              <a:gd name="connsiteX69" fmla="*/ 1358275 w 1635366"/>
              <a:gd name="connsiteY69" fmla="*/ 1416132 h 1457695"/>
              <a:gd name="connsiteX70" fmla="*/ 1316712 w 1635366"/>
              <a:gd name="connsiteY70" fmla="*/ 1319150 h 1457695"/>
              <a:gd name="connsiteX71" fmla="*/ 1275148 w 1635366"/>
              <a:gd name="connsiteY71" fmla="*/ 1305295 h 1457695"/>
              <a:gd name="connsiteX72" fmla="*/ 1081184 w 1635366"/>
              <a:gd name="connsiteY72" fmla="*/ 1291441 h 14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635366" h="1457695">
                <a:moveTo>
                  <a:pt x="1385984" y="1416132"/>
                </a:moveTo>
                <a:cubicBezTo>
                  <a:pt x="1362893" y="1402277"/>
                  <a:pt x="1341227" y="1385711"/>
                  <a:pt x="1316712" y="1374568"/>
                </a:cubicBezTo>
                <a:cubicBezTo>
                  <a:pt x="1290122" y="1362482"/>
                  <a:pt x="1233584" y="1346859"/>
                  <a:pt x="1233584" y="1346859"/>
                </a:cubicBezTo>
                <a:cubicBezTo>
                  <a:pt x="1114472" y="1267450"/>
                  <a:pt x="1265176" y="1362655"/>
                  <a:pt x="1150457" y="1305295"/>
                </a:cubicBezTo>
                <a:cubicBezTo>
                  <a:pt x="1043035" y="1251583"/>
                  <a:pt x="1171796" y="1298552"/>
                  <a:pt x="1067330" y="1263732"/>
                </a:cubicBezTo>
                <a:cubicBezTo>
                  <a:pt x="1053475" y="1249877"/>
                  <a:pt x="1038309" y="1237220"/>
                  <a:pt x="1025766" y="1222168"/>
                </a:cubicBezTo>
                <a:cubicBezTo>
                  <a:pt x="1015106" y="1209376"/>
                  <a:pt x="1012177" y="1189429"/>
                  <a:pt x="998057" y="1180604"/>
                </a:cubicBezTo>
                <a:cubicBezTo>
                  <a:pt x="973289" y="1165124"/>
                  <a:pt x="942639" y="1162131"/>
                  <a:pt x="914930" y="1152895"/>
                </a:cubicBezTo>
                <a:lnTo>
                  <a:pt x="873366" y="1139041"/>
                </a:lnTo>
                <a:lnTo>
                  <a:pt x="831803" y="1125186"/>
                </a:lnTo>
                <a:cubicBezTo>
                  <a:pt x="817948" y="1111332"/>
                  <a:pt x="801107" y="1099925"/>
                  <a:pt x="790239" y="1083623"/>
                </a:cubicBezTo>
                <a:cubicBezTo>
                  <a:pt x="782138" y="1071472"/>
                  <a:pt x="786711" y="1052386"/>
                  <a:pt x="776384" y="1042059"/>
                </a:cubicBezTo>
                <a:cubicBezTo>
                  <a:pt x="766058" y="1031732"/>
                  <a:pt x="747883" y="1034735"/>
                  <a:pt x="734821" y="1028204"/>
                </a:cubicBezTo>
                <a:cubicBezTo>
                  <a:pt x="639148" y="980367"/>
                  <a:pt x="753169" y="1015473"/>
                  <a:pt x="637839" y="986641"/>
                </a:cubicBezTo>
                <a:cubicBezTo>
                  <a:pt x="623984" y="977405"/>
                  <a:pt x="611168" y="966379"/>
                  <a:pt x="596275" y="958932"/>
                </a:cubicBezTo>
                <a:cubicBezTo>
                  <a:pt x="533793" y="927691"/>
                  <a:pt x="572704" y="966997"/>
                  <a:pt x="513148" y="917368"/>
                </a:cubicBezTo>
                <a:cubicBezTo>
                  <a:pt x="498096" y="904825"/>
                  <a:pt x="487050" y="887833"/>
                  <a:pt x="471584" y="875804"/>
                </a:cubicBezTo>
                <a:cubicBezTo>
                  <a:pt x="445297" y="855358"/>
                  <a:pt x="416166" y="838859"/>
                  <a:pt x="388457" y="820386"/>
                </a:cubicBezTo>
                <a:lnTo>
                  <a:pt x="346894" y="792677"/>
                </a:lnTo>
                <a:cubicBezTo>
                  <a:pt x="333039" y="783441"/>
                  <a:pt x="321127" y="770234"/>
                  <a:pt x="305330" y="764968"/>
                </a:cubicBezTo>
                <a:cubicBezTo>
                  <a:pt x="291475" y="760350"/>
                  <a:pt x="276532" y="758205"/>
                  <a:pt x="263766" y="751113"/>
                </a:cubicBezTo>
                <a:cubicBezTo>
                  <a:pt x="120853" y="671717"/>
                  <a:pt x="233122" y="713188"/>
                  <a:pt x="139075" y="681841"/>
                </a:cubicBezTo>
                <a:cubicBezTo>
                  <a:pt x="43797" y="618322"/>
                  <a:pt x="87541" y="636954"/>
                  <a:pt x="14384" y="612568"/>
                </a:cubicBezTo>
                <a:cubicBezTo>
                  <a:pt x="-8661" y="543429"/>
                  <a:pt x="-7145" y="592534"/>
                  <a:pt x="42094" y="543295"/>
                </a:cubicBezTo>
                <a:cubicBezTo>
                  <a:pt x="53868" y="531521"/>
                  <a:pt x="56801" y="512134"/>
                  <a:pt x="69803" y="501732"/>
                </a:cubicBezTo>
                <a:cubicBezTo>
                  <a:pt x="81207" y="492609"/>
                  <a:pt x="98600" y="494969"/>
                  <a:pt x="111366" y="487877"/>
                </a:cubicBezTo>
                <a:cubicBezTo>
                  <a:pt x="140477" y="471704"/>
                  <a:pt x="166785" y="450932"/>
                  <a:pt x="194494" y="432459"/>
                </a:cubicBezTo>
                <a:cubicBezTo>
                  <a:pt x="292436" y="367164"/>
                  <a:pt x="171195" y="449101"/>
                  <a:pt x="291475" y="363186"/>
                </a:cubicBezTo>
                <a:cubicBezTo>
                  <a:pt x="305025" y="353508"/>
                  <a:pt x="319184" y="344713"/>
                  <a:pt x="333039" y="335477"/>
                </a:cubicBezTo>
                <a:cubicBezTo>
                  <a:pt x="373871" y="274228"/>
                  <a:pt x="367634" y="304115"/>
                  <a:pt x="346894" y="210786"/>
                </a:cubicBezTo>
                <a:cubicBezTo>
                  <a:pt x="343726" y="196530"/>
                  <a:pt x="343365" y="179549"/>
                  <a:pt x="333039" y="169223"/>
                </a:cubicBezTo>
                <a:cubicBezTo>
                  <a:pt x="309491" y="145675"/>
                  <a:pt x="249912" y="113804"/>
                  <a:pt x="249912" y="113804"/>
                </a:cubicBezTo>
                <a:cubicBezTo>
                  <a:pt x="238979" y="81006"/>
                  <a:pt x="216474" y="36406"/>
                  <a:pt x="249912" y="2968"/>
                </a:cubicBezTo>
                <a:cubicBezTo>
                  <a:pt x="260238" y="-7358"/>
                  <a:pt x="277621" y="12205"/>
                  <a:pt x="291475" y="16823"/>
                </a:cubicBezTo>
                <a:cubicBezTo>
                  <a:pt x="296093" y="30677"/>
                  <a:pt x="297229" y="46235"/>
                  <a:pt x="305330" y="58386"/>
                </a:cubicBezTo>
                <a:cubicBezTo>
                  <a:pt x="318645" y="78358"/>
                  <a:pt x="364603" y="117436"/>
                  <a:pt x="388457" y="127659"/>
                </a:cubicBezTo>
                <a:cubicBezTo>
                  <a:pt x="405959" y="135160"/>
                  <a:pt x="425402" y="136895"/>
                  <a:pt x="443875" y="141513"/>
                </a:cubicBezTo>
                <a:cubicBezTo>
                  <a:pt x="530166" y="227807"/>
                  <a:pt x="405242" y="111140"/>
                  <a:pt x="513148" y="183077"/>
                </a:cubicBezTo>
                <a:cubicBezTo>
                  <a:pt x="545150" y="204411"/>
                  <a:pt x="561975" y="235536"/>
                  <a:pt x="582421" y="266204"/>
                </a:cubicBezTo>
                <a:cubicBezTo>
                  <a:pt x="615396" y="365129"/>
                  <a:pt x="585827" y="333130"/>
                  <a:pt x="651694" y="377041"/>
                </a:cubicBezTo>
                <a:cubicBezTo>
                  <a:pt x="707112" y="372423"/>
                  <a:pt x="774908" y="398400"/>
                  <a:pt x="817948" y="363186"/>
                </a:cubicBezTo>
                <a:cubicBezTo>
                  <a:pt x="896573" y="298856"/>
                  <a:pt x="792792" y="244815"/>
                  <a:pt x="762530" y="224641"/>
                </a:cubicBezTo>
                <a:cubicBezTo>
                  <a:pt x="776385" y="215405"/>
                  <a:pt x="787669" y="199670"/>
                  <a:pt x="804094" y="196932"/>
                </a:cubicBezTo>
                <a:cubicBezTo>
                  <a:pt x="827038" y="193108"/>
                  <a:pt x="872747" y="228846"/>
                  <a:pt x="887221" y="238495"/>
                </a:cubicBezTo>
                <a:lnTo>
                  <a:pt x="970348" y="363186"/>
                </a:lnTo>
                <a:cubicBezTo>
                  <a:pt x="979584" y="377041"/>
                  <a:pt x="992791" y="388953"/>
                  <a:pt x="998057" y="404750"/>
                </a:cubicBezTo>
                <a:cubicBezTo>
                  <a:pt x="1002675" y="418604"/>
                  <a:pt x="1004398" y="433790"/>
                  <a:pt x="1011912" y="446313"/>
                </a:cubicBezTo>
                <a:cubicBezTo>
                  <a:pt x="1022381" y="463762"/>
                  <a:pt x="1065737" y="494867"/>
                  <a:pt x="1081184" y="501732"/>
                </a:cubicBezTo>
                <a:cubicBezTo>
                  <a:pt x="1107875" y="513595"/>
                  <a:pt x="1136603" y="520205"/>
                  <a:pt x="1164312" y="529441"/>
                </a:cubicBezTo>
                <a:cubicBezTo>
                  <a:pt x="1178166" y="534059"/>
                  <a:pt x="1191555" y="540431"/>
                  <a:pt x="1205875" y="543295"/>
                </a:cubicBezTo>
                <a:cubicBezTo>
                  <a:pt x="1228966" y="547913"/>
                  <a:pt x="1252429" y="550954"/>
                  <a:pt x="1275148" y="557150"/>
                </a:cubicBezTo>
                <a:cubicBezTo>
                  <a:pt x="1303327" y="564835"/>
                  <a:pt x="1358275" y="584859"/>
                  <a:pt x="1358275" y="584859"/>
                </a:cubicBezTo>
                <a:cubicBezTo>
                  <a:pt x="1530864" y="556093"/>
                  <a:pt x="1413694" y="601593"/>
                  <a:pt x="1413694" y="529441"/>
                </a:cubicBezTo>
                <a:cubicBezTo>
                  <a:pt x="1413694" y="495820"/>
                  <a:pt x="1432167" y="464786"/>
                  <a:pt x="1441403" y="432459"/>
                </a:cubicBezTo>
                <a:cubicBezTo>
                  <a:pt x="1469112" y="437077"/>
                  <a:pt x="1500140" y="432376"/>
                  <a:pt x="1524530" y="446313"/>
                </a:cubicBezTo>
                <a:cubicBezTo>
                  <a:pt x="1537210" y="453559"/>
                  <a:pt x="1530870" y="475354"/>
                  <a:pt x="1538384" y="487877"/>
                </a:cubicBezTo>
                <a:cubicBezTo>
                  <a:pt x="1545105" y="499078"/>
                  <a:pt x="1556857" y="506350"/>
                  <a:pt x="1566094" y="515586"/>
                </a:cubicBezTo>
                <a:cubicBezTo>
                  <a:pt x="1599035" y="614415"/>
                  <a:pt x="1552325" y="494933"/>
                  <a:pt x="1621512" y="598713"/>
                </a:cubicBezTo>
                <a:cubicBezTo>
                  <a:pt x="1629613" y="610864"/>
                  <a:pt x="1630748" y="626422"/>
                  <a:pt x="1635366" y="640277"/>
                </a:cubicBezTo>
                <a:cubicBezTo>
                  <a:pt x="1630748" y="658750"/>
                  <a:pt x="1633407" y="680826"/>
                  <a:pt x="1621512" y="695695"/>
                </a:cubicBezTo>
                <a:cubicBezTo>
                  <a:pt x="1612389" y="707099"/>
                  <a:pt x="1588049" y="697399"/>
                  <a:pt x="1579948" y="709550"/>
                </a:cubicBezTo>
                <a:cubicBezTo>
                  <a:pt x="1566886" y="729143"/>
                  <a:pt x="1571805" y="755978"/>
                  <a:pt x="1566094" y="778823"/>
                </a:cubicBezTo>
                <a:cubicBezTo>
                  <a:pt x="1554623" y="824708"/>
                  <a:pt x="1551618" y="821318"/>
                  <a:pt x="1524530" y="861950"/>
                </a:cubicBezTo>
                <a:cubicBezTo>
                  <a:pt x="1514707" y="940532"/>
                  <a:pt x="1516435" y="962822"/>
                  <a:pt x="1496821" y="1028204"/>
                </a:cubicBezTo>
                <a:cubicBezTo>
                  <a:pt x="1488428" y="1056180"/>
                  <a:pt x="1478349" y="1083623"/>
                  <a:pt x="1469112" y="1111332"/>
                </a:cubicBezTo>
                <a:lnTo>
                  <a:pt x="1455257" y="1152895"/>
                </a:lnTo>
                <a:cubicBezTo>
                  <a:pt x="1450639" y="1189841"/>
                  <a:pt x="1445108" y="1226684"/>
                  <a:pt x="1441403" y="1263732"/>
                </a:cubicBezTo>
                <a:cubicBezTo>
                  <a:pt x="1435870" y="1319066"/>
                  <a:pt x="1442826" y="1376516"/>
                  <a:pt x="1427548" y="1429986"/>
                </a:cubicBezTo>
                <a:cubicBezTo>
                  <a:pt x="1422973" y="1445996"/>
                  <a:pt x="1399839" y="1448459"/>
                  <a:pt x="1385984" y="1457695"/>
                </a:cubicBezTo>
                <a:cubicBezTo>
                  <a:pt x="1376748" y="1443841"/>
                  <a:pt x="1365721" y="1431025"/>
                  <a:pt x="1358275" y="1416132"/>
                </a:cubicBezTo>
                <a:cubicBezTo>
                  <a:pt x="1341714" y="1383011"/>
                  <a:pt x="1345544" y="1347982"/>
                  <a:pt x="1316712" y="1319150"/>
                </a:cubicBezTo>
                <a:cubicBezTo>
                  <a:pt x="1306385" y="1308823"/>
                  <a:pt x="1289553" y="1307696"/>
                  <a:pt x="1275148" y="1305295"/>
                </a:cubicBezTo>
                <a:cubicBezTo>
                  <a:pt x="1176724" y="1288891"/>
                  <a:pt x="1165101" y="1291441"/>
                  <a:pt x="1081184" y="1291441"/>
                </a:cubicBezTo>
              </a:path>
            </a:pathLst>
          </a:custGeom>
          <a:gradFill>
            <a:gsLst>
              <a:gs pos="40720">
                <a:srgbClr val="FFFF00"/>
              </a:gs>
              <a:gs pos="0">
                <a:srgbClr val="FF0000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476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3095" y="270456"/>
            <a:ext cx="261301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4047443-FBD6-428C-9F87-50D76328E9A2}"/>
              </a:ext>
            </a:extLst>
          </p:cNvPr>
          <p:cNvSpPr/>
          <p:nvPr/>
        </p:nvSpPr>
        <p:spPr>
          <a:xfrm>
            <a:off x="3979302" y="1271656"/>
            <a:ext cx="497151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600" dirty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রংপুর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দিনাজপু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ঠাকুরগাঁও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মহকুমা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62588FE-8F43-4007-8036-690742D08E4C}"/>
              </a:ext>
            </a:extLst>
          </p:cNvPr>
          <p:cNvSpPr/>
          <p:nvPr/>
        </p:nvSpPr>
        <p:spPr>
          <a:xfrm>
            <a:off x="4201677" y="5325805"/>
            <a:ext cx="4749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উইং কমান্ডার মোহাম্মদ খাদেমুল বাশার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এপ্রিল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’৭১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-১৪ ফেব্রুয়ারী’৭২</a:t>
            </a:r>
            <a:r>
              <a:rPr lang="as-IN" sz="2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5" y="3204554"/>
            <a:ext cx="2849082" cy="21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4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75E761A-FC58-4D7F-9BFB-C3BDA766139B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2F8EBD1-70DA-4C1F-AA6C-38E7D1804D5B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="" xmlns:a16="http://schemas.microsoft.com/office/drawing/2014/main" id="{1C6D49AE-50ED-4AFE-89FB-1D8E798EEB96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="" xmlns:a16="http://schemas.microsoft.com/office/drawing/2014/main" id="{04050942-CFEC-40A4-8304-00D5CF1E5DCA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2855F0EA-7B97-457B-919C-A4D9C56A2A7C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="" xmlns:a16="http://schemas.microsoft.com/office/drawing/2014/main" id="{EC733C07-7E6A-4132-8DBD-CA5AD3146685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7342C5D3-3637-4B6A-B5C7-D7F9A918E2BA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EC38DF0D-B964-4FA8-A1C8-141D469D41DD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EBC059A2-645C-4654-9B09-BF85A0D21360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746077B4-BD65-4A7E-9CEF-77E83A8A54E9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80BB558B-F89B-4BD0-AC46-4742F458D68B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="" xmlns:a16="http://schemas.microsoft.com/office/drawing/2014/main" id="{01740A64-5431-4370-97F7-506D5A788827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="" xmlns:a16="http://schemas.microsoft.com/office/drawing/2014/main" id="{68535D89-CF58-47FE-BAA8-13410DCE4779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Freeform 9">
            <a:extLst>
              <a:ext uri="{FF2B5EF4-FFF2-40B4-BE49-F238E27FC236}">
                <a16:creationId xmlns="" xmlns:a16="http://schemas.microsoft.com/office/drawing/2014/main" id="{D0D16FA4-FEF3-4BB7-B23F-86C60AE956EA}"/>
              </a:ext>
            </a:extLst>
          </p:cNvPr>
          <p:cNvSpPr/>
          <p:nvPr/>
        </p:nvSpPr>
        <p:spPr>
          <a:xfrm>
            <a:off x="790943" y="1701523"/>
            <a:ext cx="1017540" cy="1503032"/>
          </a:xfrm>
          <a:custGeom>
            <a:avLst/>
            <a:gdLst>
              <a:gd name="connsiteX0" fmla="*/ 1455049 w 1662867"/>
              <a:gd name="connsiteY0" fmla="*/ 858982 h 2056625"/>
              <a:gd name="connsiteX1" fmla="*/ 1496613 w 1662867"/>
              <a:gd name="connsiteY1" fmla="*/ 928255 h 2056625"/>
              <a:gd name="connsiteX2" fmla="*/ 1510467 w 1662867"/>
              <a:gd name="connsiteY2" fmla="*/ 969818 h 2056625"/>
              <a:gd name="connsiteX3" fmla="*/ 1538176 w 1662867"/>
              <a:gd name="connsiteY3" fmla="*/ 1025236 h 2056625"/>
              <a:gd name="connsiteX4" fmla="*/ 1552031 w 1662867"/>
              <a:gd name="connsiteY4" fmla="*/ 1066800 h 2056625"/>
              <a:gd name="connsiteX5" fmla="*/ 1607449 w 1662867"/>
              <a:gd name="connsiteY5" fmla="*/ 1149927 h 2056625"/>
              <a:gd name="connsiteX6" fmla="*/ 1635158 w 1662867"/>
              <a:gd name="connsiteY6" fmla="*/ 1454727 h 2056625"/>
              <a:gd name="connsiteX7" fmla="*/ 1662867 w 1662867"/>
              <a:gd name="connsiteY7" fmla="*/ 1620982 h 2056625"/>
              <a:gd name="connsiteX8" fmla="*/ 1649013 w 1662867"/>
              <a:gd name="connsiteY8" fmla="*/ 1759527 h 2056625"/>
              <a:gd name="connsiteX9" fmla="*/ 1607449 w 1662867"/>
              <a:gd name="connsiteY9" fmla="*/ 1787236 h 2056625"/>
              <a:gd name="connsiteX10" fmla="*/ 1579740 w 1662867"/>
              <a:gd name="connsiteY10" fmla="*/ 1814946 h 2056625"/>
              <a:gd name="connsiteX11" fmla="*/ 1552031 w 1662867"/>
              <a:gd name="connsiteY11" fmla="*/ 1856509 h 2056625"/>
              <a:gd name="connsiteX12" fmla="*/ 1524322 w 1662867"/>
              <a:gd name="connsiteY12" fmla="*/ 1939636 h 2056625"/>
              <a:gd name="connsiteX13" fmla="*/ 1496613 w 1662867"/>
              <a:gd name="connsiteY13" fmla="*/ 1967346 h 2056625"/>
              <a:gd name="connsiteX14" fmla="*/ 1482758 w 1662867"/>
              <a:gd name="connsiteY14" fmla="*/ 2008909 h 2056625"/>
              <a:gd name="connsiteX15" fmla="*/ 1330358 w 1662867"/>
              <a:gd name="connsiteY15" fmla="*/ 2036618 h 2056625"/>
              <a:gd name="connsiteX16" fmla="*/ 1261085 w 1662867"/>
              <a:gd name="connsiteY16" fmla="*/ 1953491 h 2056625"/>
              <a:gd name="connsiteX17" fmla="*/ 1205667 w 1662867"/>
              <a:gd name="connsiteY17" fmla="*/ 1939636 h 2056625"/>
              <a:gd name="connsiteX18" fmla="*/ 1164103 w 1662867"/>
              <a:gd name="connsiteY18" fmla="*/ 1925782 h 2056625"/>
              <a:gd name="connsiteX19" fmla="*/ 1122540 w 1662867"/>
              <a:gd name="connsiteY19" fmla="*/ 1898073 h 2056625"/>
              <a:gd name="connsiteX20" fmla="*/ 956285 w 1662867"/>
              <a:gd name="connsiteY20" fmla="*/ 1870364 h 2056625"/>
              <a:gd name="connsiteX21" fmla="*/ 900867 w 1662867"/>
              <a:gd name="connsiteY21" fmla="*/ 1787236 h 2056625"/>
              <a:gd name="connsiteX22" fmla="*/ 873158 w 1662867"/>
              <a:gd name="connsiteY22" fmla="*/ 1745673 h 2056625"/>
              <a:gd name="connsiteX23" fmla="*/ 831594 w 1662867"/>
              <a:gd name="connsiteY23" fmla="*/ 1731818 h 2056625"/>
              <a:gd name="connsiteX24" fmla="*/ 693049 w 1662867"/>
              <a:gd name="connsiteY24" fmla="*/ 1731818 h 2056625"/>
              <a:gd name="connsiteX25" fmla="*/ 679194 w 1662867"/>
              <a:gd name="connsiteY25" fmla="*/ 1620982 h 2056625"/>
              <a:gd name="connsiteX26" fmla="*/ 637631 w 1662867"/>
              <a:gd name="connsiteY26" fmla="*/ 1593273 h 2056625"/>
              <a:gd name="connsiteX27" fmla="*/ 457522 w 1662867"/>
              <a:gd name="connsiteY27" fmla="*/ 1565564 h 2056625"/>
              <a:gd name="connsiteX28" fmla="*/ 374394 w 1662867"/>
              <a:gd name="connsiteY28" fmla="*/ 1537855 h 2056625"/>
              <a:gd name="connsiteX29" fmla="*/ 332831 w 1662867"/>
              <a:gd name="connsiteY29" fmla="*/ 1510146 h 2056625"/>
              <a:gd name="connsiteX30" fmla="*/ 249703 w 1662867"/>
              <a:gd name="connsiteY30" fmla="*/ 1482436 h 2056625"/>
              <a:gd name="connsiteX31" fmla="*/ 194285 w 1662867"/>
              <a:gd name="connsiteY31" fmla="*/ 1440873 h 2056625"/>
              <a:gd name="connsiteX32" fmla="*/ 125013 w 1662867"/>
              <a:gd name="connsiteY32" fmla="*/ 1427018 h 2056625"/>
              <a:gd name="connsiteX33" fmla="*/ 83449 w 1662867"/>
              <a:gd name="connsiteY33" fmla="*/ 1413164 h 2056625"/>
              <a:gd name="connsiteX34" fmla="*/ 41885 w 1662867"/>
              <a:gd name="connsiteY34" fmla="*/ 1385455 h 2056625"/>
              <a:gd name="connsiteX35" fmla="*/ 28031 w 1662867"/>
              <a:gd name="connsiteY35" fmla="*/ 1260764 h 2056625"/>
              <a:gd name="connsiteX36" fmla="*/ 14176 w 1662867"/>
              <a:gd name="connsiteY36" fmla="*/ 1219200 h 2056625"/>
              <a:gd name="connsiteX37" fmla="*/ 41885 w 1662867"/>
              <a:gd name="connsiteY37" fmla="*/ 1177636 h 2056625"/>
              <a:gd name="connsiteX38" fmla="*/ 83449 w 1662867"/>
              <a:gd name="connsiteY38" fmla="*/ 1149927 h 2056625"/>
              <a:gd name="connsiteX39" fmla="*/ 138867 w 1662867"/>
              <a:gd name="connsiteY39" fmla="*/ 1066800 h 2056625"/>
              <a:gd name="connsiteX40" fmla="*/ 152722 w 1662867"/>
              <a:gd name="connsiteY40" fmla="*/ 1011382 h 2056625"/>
              <a:gd name="connsiteX41" fmla="*/ 291267 w 1662867"/>
              <a:gd name="connsiteY41" fmla="*/ 1011382 h 2056625"/>
              <a:gd name="connsiteX42" fmla="*/ 374394 w 1662867"/>
              <a:gd name="connsiteY42" fmla="*/ 1011382 h 2056625"/>
              <a:gd name="connsiteX43" fmla="*/ 429813 w 1662867"/>
              <a:gd name="connsiteY43" fmla="*/ 928255 h 2056625"/>
              <a:gd name="connsiteX44" fmla="*/ 415958 w 1662867"/>
              <a:gd name="connsiteY44" fmla="*/ 845127 h 2056625"/>
              <a:gd name="connsiteX45" fmla="*/ 762322 w 1662867"/>
              <a:gd name="connsiteY45" fmla="*/ 734291 h 2056625"/>
              <a:gd name="connsiteX46" fmla="*/ 887013 w 1662867"/>
              <a:gd name="connsiteY46" fmla="*/ 692727 h 2056625"/>
              <a:gd name="connsiteX47" fmla="*/ 900867 w 1662867"/>
              <a:gd name="connsiteY47" fmla="*/ 651164 h 2056625"/>
              <a:gd name="connsiteX48" fmla="*/ 887013 w 1662867"/>
              <a:gd name="connsiteY48" fmla="*/ 609600 h 2056625"/>
              <a:gd name="connsiteX49" fmla="*/ 748467 w 1662867"/>
              <a:gd name="connsiteY49" fmla="*/ 595746 h 2056625"/>
              <a:gd name="connsiteX50" fmla="*/ 734613 w 1662867"/>
              <a:gd name="connsiteY50" fmla="*/ 457200 h 2056625"/>
              <a:gd name="connsiteX51" fmla="*/ 693049 w 1662867"/>
              <a:gd name="connsiteY51" fmla="*/ 443346 h 2056625"/>
              <a:gd name="connsiteX52" fmla="*/ 512940 w 1662867"/>
              <a:gd name="connsiteY52" fmla="*/ 443346 h 2056625"/>
              <a:gd name="connsiteX53" fmla="*/ 471376 w 1662867"/>
              <a:gd name="connsiteY53" fmla="*/ 415636 h 2056625"/>
              <a:gd name="connsiteX54" fmla="*/ 429813 w 1662867"/>
              <a:gd name="connsiteY54" fmla="*/ 401782 h 2056625"/>
              <a:gd name="connsiteX55" fmla="*/ 388249 w 1662867"/>
              <a:gd name="connsiteY55" fmla="*/ 374073 h 2056625"/>
              <a:gd name="connsiteX56" fmla="*/ 305122 w 1662867"/>
              <a:gd name="connsiteY56" fmla="*/ 263236 h 2056625"/>
              <a:gd name="connsiteX57" fmla="*/ 180431 w 1662867"/>
              <a:gd name="connsiteY57" fmla="*/ 207818 h 2056625"/>
              <a:gd name="connsiteX58" fmla="*/ 152722 w 1662867"/>
              <a:gd name="connsiteY58" fmla="*/ 166255 h 2056625"/>
              <a:gd name="connsiteX59" fmla="*/ 111158 w 1662867"/>
              <a:gd name="connsiteY59" fmla="*/ 152400 h 2056625"/>
              <a:gd name="connsiteX60" fmla="*/ 14176 w 1662867"/>
              <a:gd name="connsiteY60" fmla="*/ 110836 h 2056625"/>
              <a:gd name="connsiteX61" fmla="*/ 322 w 1662867"/>
              <a:gd name="connsiteY61" fmla="*/ 69273 h 2056625"/>
              <a:gd name="connsiteX62" fmla="*/ 69594 w 1662867"/>
              <a:gd name="connsiteY62" fmla="*/ 0 h 2056625"/>
              <a:gd name="connsiteX63" fmla="*/ 152722 w 1662867"/>
              <a:gd name="connsiteY63" fmla="*/ 41564 h 2056625"/>
              <a:gd name="connsiteX64" fmla="*/ 235849 w 1662867"/>
              <a:gd name="connsiteY64" fmla="*/ 69273 h 2056625"/>
              <a:gd name="connsiteX65" fmla="*/ 360540 w 1662867"/>
              <a:gd name="connsiteY65" fmla="*/ 152400 h 2056625"/>
              <a:gd name="connsiteX66" fmla="*/ 402103 w 1662867"/>
              <a:gd name="connsiteY66" fmla="*/ 180109 h 2056625"/>
              <a:gd name="connsiteX67" fmla="*/ 457522 w 1662867"/>
              <a:gd name="connsiteY67" fmla="*/ 193964 h 2056625"/>
              <a:gd name="connsiteX68" fmla="*/ 540649 w 1662867"/>
              <a:gd name="connsiteY68" fmla="*/ 277091 h 2056625"/>
              <a:gd name="connsiteX69" fmla="*/ 554503 w 1662867"/>
              <a:gd name="connsiteY69" fmla="*/ 318655 h 2056625"/>
              <a:gd name="connsiteX70" fmla="*/ 637631 w 1662867"/>
              <a:gd name="connsiteY70" fmla="*/ 374073 h 2056625"/>
              <a:gd name="connsiteX71" fmla="*/ 748467 w 1662867"/>
              <a:gd name="connsiteY71" fmla="*/ 387927 h 2056625"/>
              <a:gd name="connsiteX72" fmla="*/ 831594 w 1662867"/>
              <a:gd name="connsiteY72" fmla="*/ 443346 h 2056625"/>
              <a:gd name="connsiteX73" fmla="*/ 873158 w 1662867"/>
              <a:gd name="connsiteY73" fmla="*/ 471055 h 2056625"/>
              <a:gd name="connsiteX74" fmla="*/ 997849 w 1662867"/>
              <a:gd name="connsiteY74" fmla="*/ 581891 h 2056625"/>
              <a:gd name="connsiteX75" fmla="*/ 1080976 w 1662867"/>
              <a:gd name="connsiteY75" fmla="*/ 595746 h 2056625"/>
              <a:gd name="connsiteX76" fmla="*/ 1122540 w 1662867"/>
              <a:gd name="connsiteY76" fmla="*/ 623455 h 2056625"/>
              <a:gd name="connsiteX77" fmla="*/ 1191813 w 1662867"/>
              <a:gd name="connsiteY77" fmla="*/ 706582 h 2056625"/>
              <a:gd name="connsiteX78" fmla="*/ 1274940 w 1662867"/>
              <a:gd name="connsiteY78" fmla="*/ 734291 h 2056625"/>
              <a:gd name="connsiteX79" fmla="*/ 1316503 w 1662867"/>
              <a:gd name="connsiteY79" fmla="*/ 748146 h 2056625"/>
              <a:gd name="connsiteX80" fmla="*/ 1358067 w 1662867"/>
              <a:gd name="connsiteY80" fmla="*/ 762000 h 2056625"/>
              <a:gd name="connsiteX81" fmla="*/ 1399631 w 1662867"/>
              <a:gd name="connsiteY81" fmla="*/ 789709 h 2056625"/>
              <a:gd name="connsiteX82" fmla="*/ 1482758 w 1662867"/>
              <a:gd name="connsiteY82" fmla="*/ 858982 h 2056625"/>
              <a:gd name="connsiteX83" fmla="*/ 1482758 w 1662867"/>
              <a:gd name="connsiteY83" fmla="*/ 1011382 h 2056625"/>
              <a:gd name="connsiteX84" fmla="*/ 1441194 w 1662867"/>
              <a:gd name="connsiteY84" fmla="*/ 1039091 h 2056625"/>
              <a:gd name="connsiteX85" fmla="*/ 1455049 w 1662867"/>
              <a:gd name="connsiteY85" fmla="*/ 1080655 h 2056625"/>
              <a:gd name="connsiteX86" fmla="*/ 1552031 w 1662867"/>
              <a:gd name="connsiteY86" fmla="*/ 1080655 h 2056625"/>
              <a:gd name="connsiteX87" fmla="*/ 1552031 w 1662867"/>
              <a:gd name="connsiteY87" fmla="*/ 1205346 h 205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662867" h="2056625">
                <a:moveTo>
                  <a:pt x="1455049" y="858982"/>
                </a:moveTo>
                <a:cubicBezTo>
                  <a:pt x="1468904" y="882073"/>
                  <a:pt x="1484570" y="904169"/>
                  <a:pt x="1496613" y="928255"/>
                </a:cubicBezTo>
                <a:cubicBezTo>
                  <a:pt x="1503144" y="941317"/>
                  <a:pt x="1504714" y="956395"/>
                  <a:pt x="1510467" y="969818"/>
                </a:cubicBezTo>
                <a:cubicBezTo>
                  <a:pt x="1518603" y="988801"/>
                  <a:pt x="1530040" y="1006253"/>
                  <a:pt x="1538176" y="1025236"/>
                </a:cubicBezTo>
                <a:cubicBezTo>
                  <a:pt x="1543929" y="1038659"/>
                  <a:pt x="1544939" y="1054034"/>
                  <a:pt x="1552031" y="1066800"/>
                </a:cubicBezTo>
                <a:cubicBezTo>
                  <a:pt x="1568204" y="1095911"/>
                  <a:pt x="1607449" y="1149927"/>
                  <a:pt x="1607449" y="1149927"/>
                </a:cubicBezTo>
                <a:cubicBezTo>
                  <a:pt x="1651960" y="1283466"/>
                  <a:pt x="1603255" y="1125063"/>
                  <a:pt x="1635158" y="1454727"/>
                </a:cubicBezTo>
                <a:cubicBezTo>
                  <a:pt x="1640570" y="1510648"/>
                  <a:pt x="1662867" y="1620982"/>
                  <a:pt x="1662867" y="1620982"/>
                </a:cubicBezTo>
                <a:cubicBezTo>
                  <a:pt x="1658249" y="1667164"/>
                  <a:pt x="1663690" y="1715497"/>
                  <a:pt x="1649013" y="1759527"/>
                </a:cubicBezTo>
                <a:cubicBezTo>
                  <a:pt x="1643747" y="1775324"/>
                  <a:pt x="1620451" y="1776834"/>
                  <a:pt x="1607449" y="1787236"/>
                </a:cubicBezTo>
                <a:cubicBezTo>
                  <a:pt x="1597249" y="1795396"/>
                  <a:pt x="1587900" y="1804746"/>
                  <a:pt x="1579740" y="1814946"/>
                </a:cubicBezTo>
                <a:cubicBezTo>
                  <a:pt x="1569338" y="1827948"/>
                  <a:pt x="1558794" y="1841293"/>
                  <a:pt x="1552031" y="1856509"/>
                </a:cubicBezTo>
                <a:cubicBezTo>
                  <a:pt x="1540169" y="1883199"/>
                  <a:pt x="1544975" y="1918983"/>
                  <a:pt x="1524322" y="1939636"/>
                </a:cubicBezTo>
                <a:lnTo>
                  <a:pt x="1496613" y="1967346"/>
                </a:lnTo>
                <a:cubicBezTo>
                  <a:pt x="1491995" y="1981200"/>
                  <a:pt x="1489289" y="1995847"/>
                  <a:pt x="1482758" y="2008909"/>
                </a:cubicBezTo>
                <a:cubicBezTo>
                  <a:pt x="1443908" y="2086609"/>
                  <a:pt x="1441320" y="2048948"/>
                  <a:pt x="1330358" y="2036618"/>
                </a:cubicBezTo>
                <a:cubicBezTo>
                  <a:pt x="1312701" y="2010133"/>
                  <a:pt x="1289805" y="1969903"/>
                  <a:pt x="1261085" y="1953491"/>
                </a:cubicBezTo>
                <a:cubicBezTo>
                  <a:pt x="1244553" y="1944044"/>
                  <a:pt x="1223976" y="1944867"/>
                  <a:pt x="1205667" y="1939636"/>
                </a:cubicBezTo>
                <a:cubicBezTo>
                  <a:pt x="1191625" y="1935624"/>
                  <a:pt x="1177958" y="1930400"/>
                  <a:pt x="1164103" y="1925782"/>
                </a:cubicBezTo>
                <a:cubicBezTo>
                  <a:pt x="1150249" y="1916546"/>
                  <a:pt x="1138629" y="1902363"/>
                  <a:pt x="1122540" y="1898073"/>
                </a:cubicBezTo>
                <a:cubicBezTo>
                  <a:pt x="1068254" y="1883597"/>
                  <a:pt x="956285" y="1870364"/>
                  <a:pt x="956285" y="1870364"/>
                </a:cubicBezTo>
                <a:lnTo>
                  <a:pt x="900867" y="1787236"/>
                </a:lnTo>
                <a:cubicBezTo>
                  <a:pt x="891631" y="1773382"/>
                  <a:pt x="888954" y="1750939"/>
                  <a:pt x="873158" y="1745673"/>
                </a:cubicBezTo>
                <a:lnTo>
                  <a:pt x="831594" y="1731818"/>
                </a:lnTo>
                <a:cubicBezTo>
                  <a:pt x="825807" y="1732783"/>
                  <a:pt x="710565" y="1763346"/>
                  <a:pt x="693049" y="1731818"/>
                </a:cubicBezTo>
                <a:cubicBezTo>
                  <a:pt x="674967" y="1699271"/>
                  <a:pt x="693022" y="1655552"/>
                  <a:pt x="679194" y="1620982"/>
                </a:cubicBezTo>
                <a:cubicBezTo>
                  <a:pt x="673010" y="1605522"/>
                  <a:pt x="653427" y="1598539"/>
                  <a:pt x="637631" y="1593273"/>
                </a:cubicBezTo>
                <a:cubicBezTo>
                  <a:pt x="623209" y="1588466"/>
                  <a:pt x="465001" y="1566632"/>
                  <a:pt x="457522" y="1565564"/>
                </a:cubicBezTo>
                <a:cubicBezTo>
                  <a:pt x="429813" y="1556328"/>
                  <a:pt x="398697" y="1554057"/>
                  <a:pt x="374394" y="1537855"/>
                </a:cubicBezTo>
                <a:cubicBezTo>
                  <a:pt x="360540" y="1528619"/>
                  <a:pt x="348047" y="1516909"/>
                  <a:pt x="332831" y="1510146"/>
                </a:cubicBezTo>
                <a:cubicBezTo>
                  <a:pt x="306140" y="1498283"/>
                  <a:pt x="249703" y="1482436"/>
                  <a:pt x="249703" y="1482436"/>
                </a:cubicBezTo>
                <a:cubicBezTo>
                  <a:pt x="231230" y="1468582"/>
                  <a:pt x="215386" y="1450251"/>
                  <a:pt x="194285" y="1440873"/>
                </a:cubicBezTo>
                <a:cubicBezTo>
                  <a:pt x="172767" y="1431309"/>
                  <a:pt x="147858" y="1432729"/>
                  <a:pt x="125013" y="1427018"/>
                </a:cubicBezTo>
                <a:cubicBezTo>
                  <a:pt x="110845" y="1423476"/>
                  <a:pt x="97304" y="1417782"/>
                  <a:pt x="83449" y="1413164"/>
                </a:cubicBezTo>
                <a:cubicBezTo>
                  <a:pt x="69594" y="1403928"/>
                  <a:pt x="47575" y="1401104"/>
                  <a:pt x="41885" y="1385455"/>
                </a:cubicBezTo>
                <a:cubicBezTo>
                  <a:pt x="27594" y="1346153"/>
                  <a:pt x="34906" y="1302014"/>
                  <a:pt x="28031" y="1260764"/>
                </a:cubicBezTo>
                <a:cubicBezTo>
                  <a:pt x="25630" y="1246359"/>
                  <a:pt x="18794" y="1233055"/>
                  <a:pt x="14176" y="1219200"/>
                </a:cubicBezTo>
                <a:cubicBezTo>
                  <a:pt x="23412" y="1205345"/>
                  <a:pt x="30111" y="1189410"/>
                  <a:pt x="41885" y="1177636"/>
                </a:cubicBezTo>
                <a:cubicBezTo>
                  <a:pt x="53659" y="1165862"/>
                  <a:pt x="72484" y="1162458"/>
                  <a:pt x="83449" y="1149927"/>
                </a:cubicBezTo>
                <a:cubicBezTo>
                  <a:pt x="105379" y="1124865"/>
                  <a:pt x="138867" y="1066800"/>
                  <a:pt x="138867" y="1066800"/>
                </a:cubicBezTo>
                <a:cubicBezTo>
                  <a:pt x="143485" y="1048327"/>
                  <a:pt x="140827" y="1026251"/>
                  <a:pt x="152722" y="1011382"/>
                </a:cubicBezTo>
                <a:cubicBezTo>
                  <a:pt x="177524" y="980380"/>
                  <a:pt x="286581" y="1010713"/>
                  <a:pt x="291267" y="1011382"/>
                </a:cubicBezTo>
                <a:cubicBezTo>
                  <a:pt x="318975" y="1020618"/>
                  <a:pt x="346686" y="1039090"/>
                  <a:pt x="374394" y="1011382"/>
                </a:cubicBezTo>
                <a:cubicBezTo>
                  <a:pt x="397942" y="987834"/>
                  <a:pt x="429813" y="928255"/>
                  <a:pt x="429813" y="928255"/>
                </a:cubicBezTo>
                <a:cubicBezTo>
                  <a:pt x="425195" y="900546"/>
                  <a:pt x="422275" y="872499"/>
                  <a:pt x="415958" y="845127"/>
                </a:cubicBezTo>
                <a:cubicBezTo>
                  <a:pt x="365790" y="627733"/>
                  <a:pt x="310786" y="751015"/>
                  <a:pt x="762322" y="734291"/>
                </a:cubicBezTo>
                <a:cubicBezTo>
                  <a:pt x="802883" y="727531"/>
                  <a:pt x="857042" y="730190"/>
                  <a:pt x="887013" y="692727"/>
                </a:cubicBezTo>
                <a:cubicBezTo>
                  <a:pt x="896136" y="681323"/>
                  <a:pt x="896249" y="665018"/>
                  <a:pt x="900867" y="651164"/>
                </a:cubicBezTo>
                <a:cubicBezTo>
                  <a:pt x="896249" y="637309"/>
                  <a:pt x="900738" y="614591"/>
                  <a:pt x="887013" y="609600"/>
                </a:cubicBezTo>
                <a:cubicBezTo>
                  <a:pt x="843395" y="593739"/>
                  <a:pt x="781285" y="628564"/>
                  <a:pt x="748467" y="595746"/>
                </a:cubicBezTo>
                <a:cubicBezTo>
                  <a:pt x="715649" y="562928"/>
                  <a:pt x="750474" y="500818"/>
                  <a:pt x="734613" y="457200"/>
                </a:cubicBezTo>
                <a:cubicBezTo>
                  <a:pt x="729622" y="443475"/>
                  <a:pt x="706904" y="447964"/>
                  <a:pt x="693049" y="443346"/>
                </a:cubicBezTo>
                <a:cubicBezTo>
                  <a:pt x="618621" y="468154"/>
                  <a:pt x="630528" y="470482"/>
                  <a:pt x="512940" y="443346"/>
                </a:cubicBezTo>
                <a:cubicBezTo>
                  <a:pt x="496715" y="439602"/>
                  <a:pt x="486269" y="423083"/>
                  <a:pt x="471376" y="415636"/>
                </a:cubicBezTo>
                <a:cubicBezTo>
                  <a:pt x="458314" y="409105"/>
                  <a:pt x="443667" y="406400"/>
                  <a:pt x="429813" y="401782"/>
                </a:cubicBezTo>
                <a:cubicBezTo>
                  <a:pt x="415958" y="392546"/>
                  <a:pt x="398651" y="387075"/>
                  <a:pt x="388249" y="374073"/>
                </a:cubicBezTo>
                <a:cubicBezTo>
                  <a:pt x="343794" y="318504"/>
                  <a:pt x="430053" y="304879"/>
                  <a:pt x="305122" y="263236"/>
                </a:cubicBezTo>
                <a:cubicBezTo>
                  <a:pt x="206198" y="230262"/>
                  <a:pt x="246297" y="251729"/>
                  <a:pt x="180431" y="207818"/>
                </a:cubicBezTo>
                <a:cubicBezTo>
                  <a:pt x="171195" y="193964"/>
                  <a:pt x="165724" y="176657"/>
                  <a:pt x="152722" y="166255"/>
                </a:cubicBezTo>
                <a:cubicBezTo>
                  <a:pt x="141318" y="157132"/>
                  <a:pt x="124220" y="158931"/>
                  <a:pt x="111158" y="152400"/>
                </a:cubicBezTo>
                <a:cubicBezTo>
                  <a:pt x="15480" y="104561"/>
                  <a:pt x="129512" y="139671"/>
                  <a:pt x="14176" y="110836"/>
                </a:cubicBezTo>
                <a:cubicBezTo>
                  <a:pt x="9558" y="96982"/>
                  <a:pt x="-2079" y="83678"/>
                  <a:pt x="322" y="69273"/>
                </a:cubicBezTo>
                <a:cubicBezTo>
                  <a:pt x="6095" y="34636"/>
                  <a:pt x="45348" y="16164"/>
                  <a:pt x="69594" y="0"/>
                </a:cubicBezTo>
                <a:cubicBezTo>
                  <a:pt x="221184" y="50531"/>
                  <a:pt x="-8431" y="-30059"/>
                  <a:pt x="152722" y="41564"/>
                </a:cubicBezTo>
                <a:cubicBezTo>
                  <a:pt x="179412" y="53426"/>
                  <a:pt x="211547" y="53071"/>
                  <a:pt x="235849" y="69273"/>
                </a:cubicBezTo>
                <a:lnTo>
                  <a:pt x="360540" y="152400"/>
                </a:lnTo>
                <a:cubicBezTo>
                  <a:pt x="374394" y="161636"/>
                  <a:pt x="385949" y="176070"/>
                  <a:pt x="402103" y="180109"/>
                </a:cubicBezTo>
                <a:lnTo>
                  <a:pt x="457522" y="193964"/>
                </a:lnTo>
                <a:cubicBezTo>
                  <a:pt x="485231" y="221673"/>
                  <a:pt x="528258" y="239915"/>
                  <a:pt x="540649" y="277091"/>
                </a:cubicBezTo>
                <a:cubicBezTo>
                  <a:pt x="545267" y="290946"/>
                  <a:pt x="544176" y="308328"/>
                  <a:pt x="554503" y="318655"/>
                </a:cubicBezTo>
                <a:cubicBezTo>
                  <a:pt x="578051" y="342203"/>
                  <a:pt x="604586" y="369942"/>
                  <a:pt x="637631" y="374073"/>
                </a:cubicBezTo>
                <a:lnTo>
                  <a:pt x="748467" y="387927"/>
                </a:lnTo>
                <a:cubicBezTo>
                  <a:pt x="860174" y="443780"/>
                  <a:pt x="761070" y="386926"/>
                  <a:pt x="831594" y="443346"/>
                </a:cubicBezTo>
                <a:cubicBezTo>
                  <a:pt x="844596" y="453748"/>
                  <a:pt x="860713" y="459993"/>
                  <a:pt x="873158" y="471055"/>
                </a:cubicBezTo>
                <a:cubicBezTo>
                  <a:pt x="882314" y="479193"/>
                  <a:pt x="960115" y="569313"/>
                  <a:pt x="997849" y="581891"/>
                </a:cubicBezTo>
                <a:cubicBezTo>
                  <a:pt x="1024499" y="590774"/>
                  <a:pt x="1053267" y="591128"/>
                  <a:pt x="1080976" y="595746"/>
                </a:cubicBezTo>
                <a:cubicBezTo>
                  <a:pt x="1094831" y="604982"/>
                  <a:pt x="1110766" y="611681"/>
                  <a:pt x="1122540" y="623455"/>
                </a:cubicBezTo>
                <a:cubicBezTo>
                  <a:pt x="1159190" y="660104"/>
                  <a:pt x="1140744" y="678210"/>
                  <a:pt x="1191813" y="706582"/>
                </a:cubicBezTo>
                <a:cubicBezTo>
                  <a:pt x="1217345" y="720767"/>
                  <a:pt x="1247231" y="725055"/>
                  <a:pt x="1274940" y="734291"/>
                </a:cubicBezTo>
                <a:lnTo>
                  <a:pt x="1316503" y="748146"/>
                </a:lnTo>
                <a:lnTo>
                  <a:pt x="1358067" y="762000"/>
                </a:lnTo>
                <a:cubicBezTo>
                  <a:pt x="1371922" y="771236"/>
                  <a:pt x="1386839" y="779049"/>
                  <a:pt x="1399631" y="789709"/>
                </a:cubicBezTo>
                <a:cubicBezTo>
                  <a:pt x="1506306" y="878606"/>
                  <a:pt x="1379562" y="790186"/>
                  <a:pt x="1482758" y="858982"/>
                </a:cubicBezTo>
                <a:cubicBezTo>
                  <a:pt x="1502242" y="917434"/>
                  <a:pt x="1514091" y="933052"/>
                  <a:pt x="1482758" y="1011382"/>
                </a:cubicBezTo>
                <a:cubicBezTo>
                  <a:pt x="1476574" y="1026842"/>
                  <a:pt x="1455049" y="1029855"/>
                  <a:pt x="1441194" y="1039091"/>
                </a:cubicBezTo>
                <a:cubicBezTo>
                  <a:pt x="1445812" y="1052946"/>
                  <a:pt x="1441987" y="1074124"/>
                  <a:pt x="1455049" y="1080655"/>
                </a:cubicBezTo>
                <a:cubicBezTo>
                  <a:pt x="1479480" y="1092870"/>
                  <a:pt x="1528335" y="1021416"/>
                  <a:pt x="1552031" y="1080655"/>
                </a:cubicBezTo>
                <a:cubicBezTo>
                  <a:pt x="1567467" y="1119246"/>
                  <a:pt x="1552031" y="1163782"/>
                  <a:pt x="1552031" y="1205346"/>
                </a:cubicBezTo>
              </a:path>
            </a:pathLst>
          </a:custGeom>
          <a:gradFill>
            <a:gsLst>
              <a:gs pos="64000">
                <a:srgbClr val="FF0000"/>
              </a:gs>
              <a:gs pos="8850">
                <a:srgbClr val="92D050"/>
              </a:gs>
              <a:gs pos="21000">
                <a:srgbClr val="FFC000"/>
              </a:gs>
              <a:gs pos="76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BE4189C-D51E-4385-9A59-5D1D472AB810}"/>
              </a:ext>
            </a:extLst>
          </p:cNvPr>
          <p:cNvSpPr/>
          <p:nvPr/>
        </p:nvSpPr>
        <p:spPr>
          <a:xfrm>
            <a:off x="4172755" y="1087209"/>
            <a:ext cx="4739425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দিনাজপুর জেলার 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দক্ষিণাঞ্চল,রাজশাহী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পাবনা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বগুড়া</a:t>
            </a:r>
            <a:r>
              <a:rPr lang="as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bn-BD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D608A1D-3E57-4770-964B-7BD612443357}"/>
              </a:ext>
            </a:extLst>
          </p:cNvPr>
          <p:cNvSpPr/>
          <p:nvPr/>
        </p:nvSpPr>
        <p:spPr>
          <a:xfrm>
            <a:off x="3924414" y="4708263"/>
            <a:ext cx="2720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খন্দকার নাজমুল হক 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এপ্রিল-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সেপ্টেম্বর ’৭১)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295FBF4A-55D5-4E7C-BD3A-32C8489A474C}"/>
              </a:ext>
            </a:extLst>
          </p:cNvPr>
          <p:cNvSpPr/>
          <p:nvPr/>
        </p:nvSpPr>
        <p:spPr>
          <a:xfrm>
            <a:off x="6437074" y="4732862"/>
            <a:ext cx="27713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কাজী নূর-উজ-জামান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২৮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সেপ্টেম্ব</a:t>
            </a:r>
            <a:r>
              <a:rPr lang="en-US" sz="20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-১৪ ফেব্রুঃ৭২</a:t>
            </a:r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895" y="2641930"/>
            <a:ext cx="2243285" cy="2066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70" y="2621285"/>
            <a:ext cx="2117904" cy="20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7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021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029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600" y="838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684" y="1944677"/>
            <a:ext cx="2430462" cy="29686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558" y="1640938"/>
            <a:ext cx="4419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61ACD76-97A5-4CBA-BDDA-CEE73C89EB02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0FEA989E-4661-4321-88B7-B03B087B296C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="" xmlns:a16="http://schemas.microsoft.com/office/drawing/2014/main" id="{078C0F0A-74F0-4BC3-BA49-975B84F69062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="" xmlns:a16="http://schemas.microsoft.com/office/drawing/2014/main" id="{87FCE28F-5B2B-473C-AE24-92834A37673D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85F5763A-EEBF-4A85-94C0-32D5C49EF064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="" xmlns:a16="http://schemas.microsoft.com/office/drawing/2014/main" id="{7F8A6453-5453-4EA8-A6FA-93E0E6AD9B18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7351AA75-7250-4F99-BAE8-99B63BAC809B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A7464B39-9226-45CC-BE1F-DC06DC7C1297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BDC7B4FA-8D53-4DA1-8CFA-91B03CFDE9A7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4569AEC7-19F1-4365-A3B4-01A657D9BF85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DA48B5F0-2C3C-4B29-9082-469986FB491B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="" xmlns:a16="http://schemas.microsoft.com/office/drawing/2014/main" id="{CA9A10EE-EEE2-434E-AAC0-4F7A441ACB6A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="" xmlns:a16="http://schemas.microsoft.com/office/drawing/2014/main" id="{0C983E77-48D2-475E-86DE-6B45C311AE70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Freeform 10">
            <a:extLst>
              <a:ext uri="{FF2B5EF4-FFF2-40B4-BE49-F238E27FC236}">
                <a16:creationId xmlns="" xmlns:a16="http://schemas.microsoft.com/office/drawing/2014/main" id="{C6248557-5441-4370-ACDB-AFC1BBC722C4}"/>
              </a:ext>
            </a:extLst>
          </p:cNvPr>
          <p:cNvSpPr/>
          <p:nvPr/>
        </p:nvSpPr>
        <p:spPr>
          <a:xfrm>
            <a:off x="1058452" y="2977489"/>
            <a:ext cx="1189024" cy="1253505"/>
          </a:xfrm>
          <a:custGeom>
            <a:avLst/>
            <a:gdLst>
              <a:gd name="connsiteX0" fmla="*/ 166254 w 1817863"/>
              <a:gd name="connsiteY0" fmla="*/ 186140 h 1585449"/>
              <a:gd name="connsiteX1" fmla="*/ 166254 w 1817863"/>
              <a:gd name="connsiteY1" fmla="*/ 6031 h 1585449"/>
              <a:gd name="connsiteX2" fmla="*/ 235527 w 1817863"/>
              <a:gd name="connsiteY2" fmla="*/ 19886 h 1585449"/>
              <a:gd name="connsiteX3" fmla="*/ 318654 w 1817863"/>
              <a:gd name="connsiteY3" fmla="*/ 75304 h 1585449"/>
              <a:gd name="connsiteX4" fmla="*/ 401782 w 1817863"/>
              <a:gd name="connsiteY4" fmla="*/ 103013 h 1585449"/>
              <a:gd name="connsiteX5" fmla="*/ 429491 w 1817863"/>
              <a:gd name="connsiteY5" fmla="*/ 144577 h 1585449"/>
              <a:gd name="connsiteX6" fmla="*/ 471054 w 1817863"/>
              <a:gd name="connsiteY6" fmla="*/ 172286 h 1585449"/>
              <a:gd name="connsiteX7" fmla="*/ 526472 w 1817863"/>
              <a:gd name="connsiteY7" fmla="*/ 213849 h 1585449"/>
              <a:gd name="connsiteX8" fmla="*/ 609600 w 1817863"/>
              <a:gd name="connsiteY8" fmla="*/ 241559 h 1585449"/>
              <a:gd name="connsiteX9" fmla="*/ 845127 w 1817863"/>
              <a:gd name="connsiteY9" fmla="*/ 269268 h 1585449"/>
              <a:gd name="connsiteX10" fmla="*/ 886691 w 1817863"/>
              <a:gd name="connsiteY10" fmla="*/ 296977 h 1585449"/>
              <a:gd name="connsiteX11" fmla="*/ 914400 w 1817863"/>
              <a:gd name="connsiteY11" fmla="*/ 338540 h 1585449"/>
              <a:gd name="connsiteX12" fmla="*/ 969818 w 1817863"/>
              <a:gd name="connsiteY12" fmla="*/ 352395 h 1585449"/>
              <a:gd name="connsiteX13" fmla="*/ 1108363 w 1817863"/>
              <a:gd name="connsiteY13" fmla="*/ 366249 h 1585449"/>
              <a:gd name="connsiteX14" fmla="*/ 1246909 w 1817863"/>
              <a:gd name="connsiteY14" fmla="*/ 477086 h 1585449"/>
              <a:gd name="connsiteX15" fmla="*/ 1288472 w 1817863"/>
              <a:gd name="connsiteY15" fmla="*/ 490940 h 1585449"/>
              <a:gd name="connsiteX16" fmla="*/ 1316182 w 1817863"/>
              <a:gd name="connsiteY16" fmla="*/ 518649 h 1585449"/>
              <a:gd name="connsiteX17" fmla="*/ 1371600 w 1817863"/>
              <a:gd name="connsiteY17" fmla="*/ 546359 h 1585449"/>
              <a:gd name="connsiteX18" fmla="*/ 1427018 w 1817863"/>
              <a:gd name="connsiteY18" fmla="*/ 601777 h 1585449"/>
              <a:gd name="connsiteX19" fmla="*/ 1496291 w 1817863"/>
              <a:gd name="connsiteY19" fmla="*/ 671049 h 1585449"/>
              <a:gd name="connsiteX20" fmla="*/ 1524000 w 1817863"/>
              <a:gd name="connsiteY20" fmla="*/ 698759 h 1585449"/>
              <a:gd name="connsiteX21" fmla="*/ 1607127 w 1817863"/>
              <a:gd name="connsiteY21" fmla="*/ 754177 h 1585449"/>
              <a:gd name="connsiteX22" fmla="*/ 1704109 w 1817863"/>
              <a:gd name="connsiteY22" fmla="*/ 865013 h 1585449"/>
              <a:gd name="connsiteX23" fmla="*/ 1745672 w 1817863"/>
              <a:gd name="connsiteY23" fmla="*/ 878868 h 1585449"/>
              <a:gd name="connsiteX24" fmla="*/ 1773382 w 1817863"/>
              <a:gd name="connsiteY24" fmla="*/ 906577 h 1585449"/>
              <a:gd name="connsiteX25" fmla="*/ 1814945 w 1817863"/>
              <a:gd name="connsiteY25" fmla="*/ 920431 h 1585449"/>
              <a:gd name="connsiteX26" fmla="*/ 1551709 w 1817863"/>
              <a:gd name="connsiteY26" fmla="*/ 934286 h 1585449"/>
              <a:gd name="connsiteX27" fmla="*/ 1468582 w 1817863"/>
              <a:gd name="connsiteY27" fmla="*/ 975849 h 1585449"/>
              <a:gd name="connsiteX28" fmla="*/ 1427018 w 1817863"/>
              <a:gd name="connsiteY28" fmla="*/ 989704 h 1585449"/>
              <a:gd name="connsiteX29" fmla="*/ 1288472 w 1817863"/>
              <a:gd name="connsiteY29" fmla="*/ 1017413 h 1585449"/>
              <a:gd name="connsiteX30" fmla="*/ 1205345 w 1817863"/>
              <a:gd name="connsiteY30" fmla="*/ 1045122 h 1585449"/>
              <a:gd name="connsiteX31" fmla="*/ 1122218 w 1817863"/>
              <a:gd name="connsiteY31" fmla="*/ 1100540 h 1585449"/>
              <a:gd name="connsiteX32" fmla="*/ 1080654 w 1817863"/>
              <a:gd name="connsiteY32" fmla="*/ 1128249 h 1585449"/>
              <a:gd name="connsiteX33" fmla="*/ 955963 w 1817863"/>
              <a:gd name="connsiteY33" fmla="*/ 1197522 h 1585449"/>
              <a:gd name="connsiteX34" fmla="*/ 872836 w 1817863"/>
              <a:gd name="connsiteY34" fmla="*/ 1252940 h 1585449"/>
              <a:gd name="connsiteX35" fmla="*/ 831272 w 1817863"/>
              <a:gd name="connsiteY35" fmla="*/ 1280649 h 1585449"/>
              <a:gd name="connsiteX36" fmla="*/ 775854 w 1817863"/>
              <a:gd name="connsiteY36" fmla="*/ 1349922 h 1585449"/>
              <a:gd name="connsiteX37" fmla="*/ 748145 w 1817863"/>
              <a:gd name="connsiteY37" fmla="*/ 1391486 h 1585449"/>
              <a:gd name="connsiteX38" fmla="*/ 692727 w 1817863"/>
              <a:gd name="connsiteY38" fmla="*/ 1405340 h 1585449"/>
              <a:gd name="connsiteX39" fmla="*/ 609600 w 1817863"/>
              <a:gd name="connsiteY39" fmla="*/ 1433049 h 1585449"/>
              <a:gd name="connsiteX40" fmla="*/ 581891 w 1817863"/>
              <a:gd name="connsiteY40" fmla="*/ 1460759 h 1585449"/>
              <a:gd name="connsiteX41" fmla="*/ 498763 w 1817863"/>
              <a:gd name="connsiteY41" fmla="*/ 1516177 h 1585449"/>
              <a:gd name="connsiteX42" fmla="*/ 457200 w 1817863"/>
              <a:gd name="connsiteY42" fmla="*/ 1557740 h 1585449"/>
              <a:gd name="connsiteX43" fmla="*/ 374072 w 1817863"/>
              <a:gd name="connsiteY43" fmla="*/ 1585449 h 1585449"/>
              <a:gd name="connsiteX44" fmla="*/ 360218 w 1817863"/>
              <a:gd name="connsiteY44" fmla="*/ 1419195 h 1585449"/>
              <a:gd name="connsiteX45" fmla="*/ 387927 w 1817863"/>
              <a:gd name="connsiteY45" fmla="*/ 1336068 h 1585449"/>
              <a:gd name="connsiteX46" fmla="*/ 374072 w 1817863"/>
              <a:gd name="connsiteY46" fmla="*/ 1294504 h 1585449"/>
              <a:gd name="connsiteX47" fmla="*/ 332509 w 1817863"/>
              <a:gd name="connsiteY47" fmla="*/ 1252940 h 1585449"/>
              <a:gd name="connsiteX48" fmla="*/ 304800 w 1817863"/>
              <a:gd name="connsiteY48" fmla="*/ 1211377 h 1585449"/>
              <a:gd name="connsiteX49" fmla="*/ 429491 w 1817863"/>
              <a:gd name="connsiteY49" fmla="*/ 1031268 h 1585449"/>
              <a:gd name="connsiteX50" fmla="*/ 471054 w 1817863"/>
              <a:gd name="connsiteY50" fmla="*/ 1017413 h 1585449"/>
              <a:gd name="connsiteX51" fmla="*/ 429491 w 1817863"/>
              <a:gd name="connsiteY51" fmla="*/ 934286 h 1585449"/>
              <a:gd name="connsiteX52" fmla="*/ 263236 w 1817863"/>
              <a:gd name="connsiteY52" fmla="*/ 920431 h 1585449"/>
              <a:gd name="connsiteX53" fmla="*/ 152400 w 1817863"/>
              <a:gd name="connsiteY53" fmla="*/ 906577 h 1585449"/>
              <a:gd name="connsiteX54" fmla="*/ 124691 w 1817863"/>
              <a:gd name="connsiteY54" fmla="*/ 865013 h 1585449"/>
              <a:gd name="connsiteX55" fmla="*/ 180109 w 1817863"/>
              <a:gd name="connsiteY55" fmla="*/ 781886 h 1585449"/>
              <a:gd name="connsiteX56" fmla="*/ 193963 w 1817863"/>
              <a:gd name="connsiteY56" fmla="*/ 740322 h 1585449"/>
              <a:gd name="connsiteX57" fmla="*/ 138545 w 1817863"/>
              <a:gd name="connsiteY57" fmla="*/ 601777 h 1585449"/>
              <a:gd name="connsiteX58" fmla="*/ 96982 w 1817863"/>
              <a:gd name="connsiteY58" fmla="*/ 587922 h 1585449"/>
              <a:gd name="connsiteX59" fmla="*/ 27709 w 1817863"/>
              <a:gd name="connsiteY59" fmla="*/ 518649 h 1585449"/>
              <a:gd name="connsiteX60" fmla="*/ 0 w 1817863"/>
              <a:gd name="connsiteY60" fmla="*/ 407813 h 1585449"/>
              <a:gd name="connsiteX61" fmla="*/ 13854 w 1817863"/>
              <a:gd name="connsiteY61" fmla="*/ 352395 h 1585449"/>
              <a:gd name="connsiteX62" fmla="*/ 96982 w 1817863"/>
              <a:gd name="connsiteY62" fmla="*/ 310831 h 1585449"/>
              <a:gd name="connsiteX63" fmla="*/ 138545 w 1817863"/>
              <a:gd name="connsiteY63" fmla="*/ 283122 h 1585449"/>
              <a:gd name="connsiteX64" fmla="*/ 166254 w 1817863"/>
              <a:gd name="connsiteY64" fmla="*/ 241559 h 1585449"/>
              <a:gd name="connsiteX65" fmla="*/ 193963 w 1817863"/>
              <a:gd name="connsiteY65" fmla="*/ 213849 h 1585449"/>
              <a:gd name="connsiteX66" fmla="*/ 207818 w 1817863"/>
              <a:gd name="connsiteY66" fmla="*/ 172286 h 1585449"/>
              <a:gd name="connsiteX67" fmla="*/ 193963 w 1817863"/>
              <a:gd name="connsiteY67" fmla="*/ 61449 h 1585449"/>
              <a:gd name="connsiteX68" fmla="*/ 166254 w 1817863"/>
              <a:gd name="connsiteY68" fmla="*/ 19886 h 1585449"/>
              <a:gd name="connsiteX69" fmla="*/ 207818 w 1817863"/>
              <a:gd name="connsiteY69" fmla="*/ 47595 h 158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1817863" h="1585449">
                <a:moveTo>
                  <a:pt x="166254" y="186140"/>
                </a:moveTo>
                <a:cubicBezTo>
                  <a:pt x="156854" y="139141"/>
                  <a:pt x="130891" y="47288"/>
                  <a:pt x="166254" y="6031"/>
                </a:cubicBezTo>
                <a:cubicBezTo>
                  <a:pt x="181579" y="-11848"/>
                  <a:pt x="212436" y="15268"/>
                  <a:pt x="235527" y="19886"/>
                </a:cubicBezTo>
                <a:cubicBezTo>
                  <a:pt x="263236" y="38359"/>
                  <a:pt x="287061" y="64773"/>
                  <a:pt x="318654" y="75304"/>
                </a:cubicBezTo>
                <a:lnTo>
                  <a:pt x="401782" y="103013"/>
                </a:lnTo>
                <a:cubicBezTo>
                  <a:pt x="411018" y="116868"/>
                  <a:pt x="417717" y="132803"/>
                  <a:pt x="429491" y="144577"/>
                </a:cubicBezTo>
                <a:cubicBezTo>
                  <a:pt x="441265" y="156351"/>
                  <a:pt x="457505" y="162608"/>
                  <a:pt x="471054" y="172286"/>
                </a:cubicBezTo>
                <a:cubicBezTo>
                  <a:pt x="489844" y="185707"/>
                  <a:pt x="505819" y="203523"/>
                  <a:pt x="526472" y="213849"/>
                </a:cubicBezTo>
                <a:cubicBezTo>
                  <a:pt x="552597" y="226911"/>
                  <a:pt x="581264" y="234475"/>
                  <a:pt x="609600" y="241559"/>
                </a:cubicBezTo>
                <a:cubicBezTo>
                  <a:pt x="723434" y="270016"/>
                  <a:pt x="646033" y="253953"/>
                  <a:pt x="845127" y="269268"/>
                </a:cubicBezTo>
                <a:cubicBezTo>
                  <a:pt x="858982" y="278504"/>
                  <a:pt x="874917" y="285203"/>
                  <a:pt x="886691" y="296977"/>
                </a:cubicBezTo>
                <a:cubicBezTo>
                  <a:pt x="898465" y="308751"/>
                  <a:pt x="900546" y="329304"/>
                  <a:pt x="914400" y="338540"/>
                </a:cubicBezTo>
                <a:cubicBezTo>
                  <a:pt x="930243" y="349102"/>
                  <a:pt x="950968" y="349702"/>
                  <a:pt x="969818" y="352395"/>
                </a:cubicBezTo>
                <a:cubicBezTo>
                  <a:pt x="1015764" y="358959"/>
                  <a:pt x="1062181" y="361631"/>
                  <a:pt x="1108363" y="366249"/>
                </a:cubicBezTo>
                <a:cubicBezTo>
                  <a:pt x="1146198" y="404084"/>
                  <a:pt x="1194478" y="459609"/>
                  <a:pt x="1246909" y="477086"/>
                </a:cubicBezTo>
                <a:lnTo>
                  <a:pt x="1288472" y="490940"/>
                </a:lnTo>
                <a:cubicBezTo>
                  <a:pt x="1297709" y="500176"/>
                  <a:pt x="1305313" y="511403"/>
                  <a:pt x="1316182" y="518649"/>
                </a:cubicBezTo>
                <a:cubicBezTo>
                  <a:pt x="1333366" y="530105"/>
                  <a:pt x="1356996" y="531755"/>
                  <a:pt x="1371600" y="546359"/>
                </a:cubicBezTo>
                <a:cubicBezTo>
                  <a:pt x="1445490" y="620250"/>
                  <a:pt x="1316181" y="564830"/>
                  <a:pt x="1427018" y="601777"/>
                </a:cubicBezTo>
                <a:cubicBezTo>
                  <a:pt x="1474521" y="673031"/>
                  <a:pt x="1430315" y="618268"/>
                  <a:pt x="1496291" y="671049"/>
                </a:cubicBezTo>
                <a:cubicBezTo>
                  <a:pt x="1506491" y="679209"/>
                  <a:pt x="1513550" y="690922"/>
                  <a:pt x="1524000" y="698759"/>
                </a:cubicBezTo>
                <a:cubicBezTo>
                  <a:pt x="1550642" y="718740"/>
                  <a:pt x="1607127" y="754177"/>
                  <a:pt x="1607127" y="754177"/>
                </a:cubicBezTo>
                <a:cubicBezTo>
                  <a:pt x="1648692" y="816525"/>
                  <a:pt x="1646381" y="836148"/>
                  <a:pt x="1704109" y="865013"/>
                </a:cubicBezTo>
                <a:cubicBezTo>
                  <a:pt x="1717171" y="871544"/>
                  <a:pt x="1731818" y="874250"/>
                  <a:pt x="1745672" y="878868"/>
                </a:cubicBezTo>
                <a:cubicBezTo>
                  <a:pt x="1754909" y="888104"/>
                  <a:pt x="1762181" y="899857"/>
                  <a:pt x="1773382" y="906577"/>
                </a:cubicBezTo>
                <a:cubicBezTo>
                  <a:pt x="1785905" y="914090"/>
                  <a:pt x="1829436" y="918620"/>
                  <a:pt x="1814945" y="920431"/>
                </a:cubicBezTo>
                <a:cubicBezTo>
                  <a:pt x="1727757" y="931329"/>
                  <a:pt x="1639454" y="929668"/>
                  <a:pt x="1551709" y="934286"/>
                </a:cubicBezTo>
                <a:cubicBezTo>
                  <a:pt x="1447243" y="969106"/>
                  <a:pt x="1576004" y="922137"/>
                  <a:pt x="1468582" y="975849"/>
                </a:cubicBezTo>
                <a:cubicBezTo>
                  <a:pt x="1455520" y="982380"/>
                  <a:pt x="1441060" y="985692"/>
                  <a:pt x="1427018" y="989704"/>
                </a:cubicBezTo>
                <a:cubicBezTo>
                  <a:pt x="1369145" y="1006240"/>
                  <a:pt x="1353798" y="1006526"/>
                  <a:pt x="1288472" y="1017413"/>
                </a:cubicBezTo>
                <a:cubicBezTo>
                  <a:pt x="1260763" y="1026649"/>
                  <a:pt x="1229647" y="1028920"/>
                  <a:pt x="1205345" y="1045122"/>
                </a:cubicBezTo>
                <a:lnTo>
                  <a:pt x="1122218" y="1100540"/>
                </a:lnTo>
                <a:cubicBezTo>
                  <a:pt x="1108363" y="1109776"/>
                  <a:pt x="1096451" y="1122983"/>
                  <a:pt x="1080654" y="1128249"/>
                </a:cubicBezTo>
                <a:cubicBezTo>
                  <a:pt x="1007498" y="1152635"/>
                  <a:pt x="1051241" y="1134004"/>
                  <a:pt x="955963" y="1197522"/>
                </a:cubicBezTo>
                <a:lnTo>
                  <a:pt x="872836" y="1252940"/>
                </a:lnTo>
                <a:lnTo>
                  <a:pt x="831272" y="1280649"/>
                </a:lnTo>
                <a:cubicBezTo>
                  <a:pt x="804301" y="1361565"/>
                  <a:pt x="838521" y="1287255"/>
                  <a:pt x="775854" y="1349922"/>
                </a:cubicBezTo>
                <a:cubicBezTo>
                  <a:pt x="764080" y="1361696"/>
                  <a:pt x="762000" y="1382250"/>
                  <a:pt x="748145" y="1391486"/>
                </a:cubicBezTo>
                <a:cubicBezTo>
                  <a:pt x="732302" y="1402048"/>
                  <a:pt x="710965" y="1399869"/>
                  <a:pt x="692727" y="1405340"/>
                </a:cubicBezTo>
                <a:cubicBezTo>
                  <a:pt x="664751" y="1413733"/>
                  <a:pt x="609600" y="1433049"/>
                  <a:pt x="609600" y="1433049"/>
                </a:cubicBezTo>
                <a:cubicBezTo>
                  <a:pt x="600364" y="1442286"/>
                  <a:pt x="592341" y="1452922"/>
                  <a:pt x="581891" y="1460759"/>
                </a:cubicBezTo>
                <a:cubicBezTo>
                  <a:pt x="555249" y="1480740"/>
                  <a:pt x="522311" y="1492629"/>
                  <a:pt x="498763" y="1516177"/>
                </a:cubicBezTo>
                <a:cubicBezTo>
                  <a:pt x="484909" y="1530031"/>
                  <a:pt x="474327" y="1548225"/>
                  <a:pt x="457200" y="1557740"/>
                </a:cubicBezTo>
                <a:cubicBezTo>
                  <a:pt x="431667" y="1571925"/>
                  <a:pt x="374072" y="1585449"/>
                  <a:pt x="374072" y="1585449"/>
                </a:cubicBezTo>
                <a:cubicBezTo>
                  <a:pt x="343022" y="1492298"/>
                  <a:pt x="336231" y="1515142"/>
                  <a:pt x="360218" y="1419195"/>
                </a:cubicBezTo>
                <a:cubicBezTo>
                  <a:pt x="367302" y="1390859"/>
                  <a:pt x="387927" y="1336068"/>
                  <a:pt x="387927" y="1336068"/>
                </a:cubicBezTo>
                <a:cubicBezTo>
                  <a:pt x="383309" y="1322213"/>
                  <a:pt x="382173" y="1306655"/>
                  <a:pt x="374072" y="1294504"/>
                </a:cubicBezTo>
                <a:cubicBezTo>
                  <a:pt x="363204" y="1278201"/>
                  <a:pt x="345052" y="1267992"/>
                  <a:pt x="332509" y="1252940"/>
                </a:cubicBezTo>
                <a:cubicBezTo>
                  <a:pt x="321849" y="1240148"/>
                  <a:pt x="314036" y="1225231"/>
                  <a:pt x="304800" y="1211377"/>
                </a:cubicBezTo>
                <a:cubicBezTo>
                  <a:pt x="324029" y="942157"/>
                  <a:pt x="252771" y="1031268"/>
                  <a:pt x="429491" y="1031268"/>
                </a:cubicBezTo>
                <a:cubicBezTo>
                  <a:pt x="444095" y="1031268"/>
                  <a:pt x="457200" y="1022031"/>
                  <a:pt x="471054" y="1017413"/>
                </a:cubicBezTo>
                <a:cubicBezTo>
                  <a:pt x="465985" y="1002204"/>
                  <a:pt x="449282" y="939940"/>
                  <a:pt x="429491" y="934286"/>
                </a:cubicBezTo>
                <a:cubicBezTo>
                  <a:pt x="376020" y="919009"/>
                  <a:pt x="318570" y="925964"/>
                  <a:pt x="263236" y="920431"/>
                </a:cubicBezTo>
                <a:cubicBezTo>
                  <a:pt x="226188" y="916726"/>
                  <a:pt x="189345" y="911195"/>
                  <a:pt x="152400" y="906577"/>
                </a:cubicBezTo>
                <a:cubicBezTo>
                  <a:pt x="143164" y="892722"/>
                  <a:pt x="121079" y="881268"/>
                  <a:pt x="124691" y="865013"/>
                </a:cubicBezTo>
                <a:cubicBezTo>
                  <a:pt x="131915" y="832504"/>
                  <a:pt x="180109" y="781886"/>
                  <a:pt x="180109" y="781886"/>
                </a:cubicBezTo>
                <a:cubicBezTo>
                  <a:pt x="184727" y="768031"/>
                  <a:pt x="193963" y="754926"/>
                  <a:pt x="193963" y="740322"/>
                </a:cubicBezTo>
                <a:cubicBezTo>
                  <a:pt x="193963" y="670944"/>
                  <a:pt x="193225" y="638231"/>
                  <a:pt x="138545" y="601777"/>
                </a:cubicBezTo>
                <a:cubicBezTo>
                  <a:pt x="126394" y="593676"/>
                  <a:pt x="110836" y="592540"/>
                  <a:pt x="96982" y="587922"/>
                </a:cubicBezTo>
                <a:cubicBezTo>
                  <a:pt x="73891" y="564831"/>
                  <a:pt x="34114" y="550670"/>
                  <a:pt x="27709" y="518649"/>
                </a:cubicBezTo>
                <a:cubicBezTo>
                  <a:pt x="10990" y="435057"/>
                  <a:pt x="21300" y="471717"/>
                  <a:pt x="0" y="407813"/>
                </a:cubicBezTo>
                <a:cubicBezTo>
                  <a:pt x="4618" y="389340"/>
                  <a:pt x="3292" y="368238"/>
                  <a:pt x="13854" y="352395"/>
                </a:cubicBezTo>
                <a:cubicBezTo>
                  <a:pt x="33706" y="322617"/>
                  <a:pt x="69322" y="324661"/>
                  <a:pt x="96982" y="310831"/>
                </a:cubicBezTo>
                <a:cubicBezTo>
                  <a:pt x="111875" y="303384"/>
                  <a:pt x="124691" y="292358"/>
                  <a:pt x="138545" y="283122"/>
                </a:cubicBezTo>
                <a:cubicBezTo>
                  <a:pt x="147781" y="269268"/>
                  <a:pt x="155852" y="254561"/>
                  <a:pt x="166254" y="241559"/>
                </a:cubicBezTo>
                <a:cubicBezTo>
                  <a:pt x="174414" y="231359"/>
                  <a:pt x="187242" y="225050"/>
                  <a:pt x="193963" y="213849"/>
                </a:cubicBezTo>
                <a:cubicBezTo>
                  <a:pt x="201477" y="201326"/>
                  <a:pt x="203200" y="186140"/>
                  <a:pt x="207818" y="172286"/>
                </a:cubicBezTo>
                <a:cubicBezTo>
                  <a:pt x="203200" y="135340"/>
                  <a:pt x="203760" y="97370"/>
                  <a:pt x="193963" y="61449"/>
                </a:cubicBezTo>
                <a:cubicBezTo>
                  <a:pt x="189582" y="45385"/>
                  <a:pt x="154480" y="31660"/>
                  <a:pt x="166254" y="19886"/>
                </a:cubicBezTo>
                <a:cubicBezTo>
                  <a:pt x="178029" y="8112"/>
                  <a:pt x="207818" y="47595"/>
                  <a:pt x="207818" y="47595"/>
                </a:cubicBezTo>
              </a:path>
            </a:pathLst>
          </a:custGeom>
          <a:gradFill>
            <a:gsLst>
              <a:gs pos="64000">
                <a:srgbClr val="00B050"/>
              </a:gs>
              <a:gs pos="36265">
                <a:srgbClr val="FF7C00"/>
              </a:gs>
              <a:gs pos="8850">
                <a:srgbClr val="FF0000"/>
              </a:gs>
              <a:gs pos="21000">
                <a:srgbClr val="FFC000"/>
              </a:gs>
              <a:gs pos="68000">
                <a:srgbClr val="FFC000"/>
              </a:gs>
              <a:gs pos="100000">
                <a:srgbClr val="FFFF00"/>
              </a:gs>
            </a:gsLst>
            <a:lin ang="16200000" scaled="0"/>
          </a:gra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B6D6C38-F401-4F53-A4F7-7EEE67D1ADB5}"/>
              </a:ext>
            </a:extLst>
          </p:cNvPr>
          <p:cNvSpPr/>
          <p:nvPr/>
        </p:nvSpPr>
        <p:spPr>
          <a:xfrm>
            <a:off x="3979420" y="1115807"/>
            <a:ext cx="4971397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as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কুষ্টি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যশোর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ফরিদপুরের 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অধিকাংশ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দৌলতপুর-সাতক্ষীরা 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as-IN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as-IN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4" descr="http://ciu.somewherein.net/ciu/image/71765/xlarge/?token_id=540769cfca03cef7f84119bb8a1b908a">
            <a:extLst>
              <a:ext uri="{FF2B5EF4-FFF2-40B4-BE49-F238E27FC236}">
                <a16:creationId xmlns="" xmlns:a16="http://schemas.microsoft.com/office/drawing/2014/main" id="{54A9FF5A-64B3-4331-8AA4-C36A84BC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773" y="3286354"/>
            <a:ext cx="2256449" cy="22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87F997B-C083-4961-88AA-99D68C8201DE}"/>
              </a:ext>
            </a:extLst>
          </p:cNvPr>
          <p:cNvSpPr/>
          <p:nvPr/>
        </p:nvSpPr>
        <p:spPr>
          <a:xfrm>
            <a:off x="4088571" y="5788028"/>
            <a:ext cx="2262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আবু ওসমান চৌধুরী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এপ্রিল-১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৭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জুলাই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’৭১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5BD2AD24-E130-4D4F-A373-9A93CE112D28}"/>
              </a:ext>
            </a:extLst>
          </p:cNvPr>
          <p:cNvSpPr/>
          <p:nvPr/>
        </p:nvSpPr>
        <p:spPr>
          <a:xfrm>
            <a:off x="6422909" y="5781622"/>
            <a:ext cx="2510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মুহম্মদ আবুল মঞ্জুর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atin typeface="NikoshBAN" pitchFamily="2" charset="0"/>
                <a:cs typeface="NikoshBAN" pitchFamily="2" charset="0"/>
              </a:rPr>
              <a:t>আগস্ট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’৭১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-১৪ ফেব্রুঃ৭২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11" y="3302496"/>
            <a:ext cx="2309589" cy="2261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8759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CCFB018-E442-4801-9920-4321D7AA9A65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41D26DB-0D6E-4848-A9D4-943DD1393069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="" xmlns:a16="http://schemas.microsoft.com/office/drawing/2014/main" id="{88A436EA-FBED-40FB-B6B0-EEE3A1E29D32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="" xmlns:a16="http://schemas.microsoft.com/office/drawing/2014/main" id="{87CE9655-DD6A-43C3-8AFC-2B13E0C91509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3E1FBEFD-4C9F-49B1-AF1A-15ACD7C74D7A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="" xmlns:a16="http://schemas.microsoft.com/office/drawing/2014/main" id="{80CB975B-C3C1-4A7E-BD6A-AE4D0998A909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5AC7C9A9-CCBE-4889-8BD0-249922DA12F3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37E36A88-E08D-4AEA-8FA0-0660021885D6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8A40AB31-CDC4-440C-9DAA-15D43730A4E2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9DA27067-DF49-413E-8426-D9BFC358CDD3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705F6704-CDEE-4958-865B-97E15B8E18DC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="" xmlns:a16="http://schemas.microsoft.com/office/drawing/2014/main" id="{07272162-941B-48C2-BE4C-85A008AE4F38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="" xmlns:a16="http://schemas.microsoft.com/office/drawing/2014/main" id="{D370021E-FE1B-47E0-A563-77187ACC4D73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Freeform 11">
            <a:extLst>
              <a:ext uri="{FF2B5EF4-FFF2-40B4-BE49-F238E27FC236}">
                <a16:creationId xmlns="" xmlns:a16="http://schemas.microsoft.com/office/drawing/2014/main" id="{ECB7AC0A-5855-4CED-8602-BD0B2084F9CB}"/>
              </a:ext>
            </a:extLst>
          </p:cNvPr>
          <p:cNvSpPr/>
          <p:nvPr/>
        </p:nvSpPr>
        <p:spPr>
          <a:xfrm>
            <a:off x="1343322" y="3692338"/>
            <a:ext cx="1166603" cy="1145458"/>
          </a:xfrm>
          <a:custGeom>
            <a:avLst/>
            <a:gdLst>
              <a:gd name="connsiteX0" fmla="*/ 1609656 w 1831328"/>
              <a:gd name="connsiteY0" fmla="*/ 1177636 h 1524000"/>
              <a:gd name="connsiteX1" fmla="*/ 1803619 w 1831328"/>
              <a:gd name="connsiteY1" fmla="*/ 1177636 h 1524000"/>
              <a:gd name="connsiteX2" fmla="*/ 1817474 w 1831328"/>
              <a:gd name="connsiteY2" fmla="*/ 1136073 h 1524000"/>
              <a:gd name="connsiteX3" fmla="*/ 1831328 w 1831328"/>
              <a:gd name="connsiteY3" fmla="*/ 1080654 h 1524000"/>
              <a:gd name="connsiteX4" fmla="*/ 1817474 w 1831328"/>
              <a:gd name="connsiteY4" fmla="*/ 734291 h 1524000"/>
              <a:gd name="connsiteX5" fmla="*/ 1789765 w 1831328"/>
              <a:gd name="connsiteY5" fmla="*/ 692727 h 1524000"/>
              <a:gd name="connsiteX6" fmla="*/ 1706638 w 1831328"/>
              <a:gd name="connsiteY6" fmla="*/ 637309 h 1524000"/>
              <a:gd name="connsiteX7" fmla="*/ 1692783 w 1831328"/>
              <a:gd name="connsiteY7" fmla="*/ 568036 h 1524000"/>
              <a:gd name="connsiteX8" fmla="*/ 1678928 w 1831328"/>
              <a:gd name="connsiteY8" fmla="*/ 471054 h 1524000"/>
              <a:gd name="connsiteX9" fmla="*/ 1637365 w 1831328"/>
              <a:gd name="connsiteY9" fmla="*/ 332509 h 1524000"/>
              <a:gd name="connsiteX10" fmla="*/ 1595801 w 1831328"/>
              <a:gd name="connsiteY10" fmla="*/ 249382 h 1524000"/>
              <a:gd name="connsiteX11" fmla="*/ 1554238 w 1831328"/>
              <a:gd name="connsiteY11" fmla="*/ 221673 h 1524000"/>
              <a:gd name="connsiteX12" fmla="*/ 1457256 w 1831328"/>
              <a:gd name="connsiteY12" fmla="*/ 110836 h 1524000"/>
              <a:gd name="connsiteX13" fmla="*/ 1415692 w 1831328"/>
              <a:gd name="connsiteY13" fmla="*/ 27709 h 1524000"/>
              <a:gd name="connsiteX14" fmla="*/ 1374128 w 1831328"/>
              <a:gd name="connsiteY14" fmla="*/ 0 h 1524000"/>
              <a:gd name="connsiteX15" fmla="*/ 1318710 w 1831328"/>
              <a:gd name="connsiteY15" fmla="*/ 13854 h 1524000"/>
              <a:gd name="connsiteX16" fmla="*/ 1304856 w 1831328"/>
              <a:gd name="connsiteY16" fmla="*/ 55418 h 1524000"/>
              <a:gd name="connsiteX17" fmla="*/ 1221728 w 1831328"/>
              <a:gd name="connsiteY17" fmla="*/ 83127 h 1524000"/>
              <a:gd name="connsiteX18" fmla="*/ 1180165 w 1831328"/>
              <a:gd name="connsiteY18" fmla="*/ 96982 h 1524000"/>
              <a:gd name="connsiteX19" fmla="*/ 986201 w 1831328"/>
              <a:gd name="connsiteY19" fmla="*/ 124691 h 1524000"/>
              <a:gd name="connsiteX20" fmla="*/ 903074 w 1831328"/>
              <a:gd name="connsiteY20" fmla="*/ 152400 h 1524000"/>
              <a:gd name="connsiteX21" fmla="*/ 861510 w 1831328"/>
              <a:gd name="connsiteY21" fmla="*/ 166254 h 1524000"/>
              <a:gd name="connsiteX22" fmla="*/ 819947 w 1831328"/>
              <a:gd name="connsiteY22" fmla="*/ 180109 h 1524000"/>
              <a:gd name="connsiteX23" fmla="*/ 764528 w 1831328"/>
              <a:gd name="connsiteY23" fmla="*/ 193963 h 1524000"/>
              <a:gd name="connsiteX24" fmla="*/ 722965 w 1831328"/>
              <a:gd name="connsiteY24" fmla="*/ 221673 h 1524000"/>
              <a:gd name="connsiteX25" fmla="*/ 653692 w 1831328"/>
              <a:gd name="connsiteY25" fmla="*/ 304800 h 1524000"/>
              <a:gd name="connsiteX26" fmla="*/ 570565 w 1831328"/>
              <a:gd name="connsiteY26" fmla="*/ 332509 h 1524000"/>
              <a:gd name="connsiteX27" fmla="*/ 529001 w 1831328"/>
              <a:gd name="connsiteY27" fmla="*/ 346363 h 1524000"/>
              <a:gd name="connsiteX28" fmla="*/ 487438 w 1831328"/>
              <a:gd name="connsiteY28" fmla="*/ 374073 h 1524000"/>
              <a:gd name="connsiteX29" fmla="*/ 418165 w 1831328"/>
              <a:gd name="connsiteY29" fmla="*/ 498763 h 1524000"/>
              <a:gd name="connsiteX30" fmla="*/ 335038 w 1831328"/>
              <a:gd name="connsiteY30" fmla="*/ 526473 h 1524000"/>
              <a:gd name="connsiteX31" fmla="*/ 293474 w 1831328"/>
              <a:gd name="connsiteY31" fmla="*/ 568036 h 1524000"/>
              <a:gd name="connsiteX32" fmla="*/ 251910 w 1831328"/>
              <a:gd name="connsiteY32" fmla="*/ 581891 h 1524000"/>
              <a:gd name="connsiteX33" fmla="*/ 224201 w 1831328"/>
              <a:gd name="connsiteY33" fmla="*/ 623454 h 1524000"/>
              <a:gd name="connsiteX34" fmla="*/ 182638 w 1831328"/>
              <a:gd name="connsiteY34" fmla="*/ 637309 h 1524000"/>
              <a:gd name="connsiteX35" fmla="*/ 85656 w 1831328"/>
              <a:gd name="connsiteY35" fmla="*/ 678873 h 1524000"/>
              <a:gd name="connsiteX36" fmla="*/ 44092 w 1831328"/>
              <a:gd name="connsiteY36" fmla="*/ 720436 h 1524000"/>
              <a:gd name="connsiteX37" fmla="*/ 30238 w 1831328"/>
              <a:gd name="connsiteY37" fmla="*/ 1039091 h 1524000"/>
              <a:gd name="connsiteX38" fmla="*/ 57947 w 1831328"/>
              <a:gd name="connsiteY38" fmla="*/ 1122218 h 1524000"/>
              <a:gd name="connsiteX39" fmla="*/ 71801 w 1831328"/>
              <a:gd name="connsiteY39" fmla="*/ 1163782 h 1524000"/>
              <a:gd name="connsiteX40" fmla="*/ 85656 w 1831328"/>
              <a:gd name="connsiteY40" fmla="*/ 1330036 h 1524000"/>
              <a:gd name="connsiteX41" fmla="*/ 99510 w 1831328"/>
              <a:gd name="connsiteY41" fmla="*/ 1399309 h 1524000"/>
              <a:gd name="connsiteX42" fmla="*/ 224201 w 1831328"/>
              <a:gd name="connsiteY42" fmla="*/ 1510145 h 1524000"/>
              <a:gd name="connsiteX43" fmla="*/ 265765 w 1831328"/>
              <a:gd name="connsiteY43" fmla="*/ 1524000 h 1524000"/>
              <a:gd name="connsiteX44" fmla="*/ 459728 w 1831328"/>
              <a:gd name="connsiteY44" fmla="*/ 1510145 h 1524000"/>
              <a:gd name="connsiteX45" fmla="*/ 542856 w 1831328"/>
              <a:gd name="connsiteY45" fmla="*/ 1468582 h 1524000"/>
              <a:gd name="connsiteX46" fmla="*/ 625983 w 1831328"/>
              <a:gd name="connsiteY46" fmla="*/ 1440873 h 1524000"/>
              <a:gd name="connsiteX47" fmla="*/ 709110 w 1831328"/>
              <a:gd name="connsiteY47" fmla="*/ 1413163 h 1524000"/>
              <a:gd name="connsiteX48" fmla="*/ 792238 w 1831328"/>
              <a:gd name="connsiteY48" fmla="*/ 1385454 h 1524000"/>
              <a:gd name="connsiteX49" fmla="*/ 833801 w 1831328"/>
              <a:gd name="connsiteY49" fmla="*/ 1357745 h 1524000"/>
              <a:gd name="connsiteX50" fmla="*/ 903074 w 1831328"/>
              <a:gd name="connsiteY50" fmla="*/ 1343891 h 1524000"/>
              <a:gd name="connsiteX51" fmla="*/ 944638 w 1831328"/>
              <a:gd name="connsiteY51" fmla="*/ 1330036 h 1524000"/>
              <a:gd name="connsiteX52" fmla="*/ 1291001 w 1831328"/>
              <a:gd name="connsiteY52" fmla="*/ 1316182 h 1524000"/>
              <a:gd name="connsiteX53" fmla="*/ 1374128 w 1831328"/>
              <a:gd name="connsiteY53" fmla="*/ 1260763 h 1524000"/>
              <a:gd name="connsiteX54" fmla="*/ 1415692 w 1831328"/>
              <a:gd name="connsiteY54" fmla="*/ 1246909 h 1524000"/>
              <a:gd name="connsiteX55" fmla="*/ 1498819 w 1831328"/>
              <a:gd name="connsiteY55" fmla="*/ 1205345 h 1524000"/>
              <a:gd name="connsiteX56" fmla="*/ 1692783 w 1831328"/>
              <a:gd name="connsiteY56" fmla="*/ 1177636 h 152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831328" h="1524000">
                <a:moveTo>
                  <a:pt x="1609656" y="1177636"/>
                </a:moveTo>
                <a:cubicBezTo>
                  <a:pt x="1679786" y="1191663"/>
                  <a:pt x="1726827" y="1208353"/>
                  <a:pt x="1803619" y="1177636"/>
                </a:cubicBezTo>
                <a:cubicBezTo>
                  <a:pt x="1817178" y="1172212"/>
                  <a:pt x="1813462" y="1150115"/>
                  <a:pt x="1817474" y="1136073"/>
                </a:cubicBezTo>
                <a:cubicBezTo>
                  <a:pt x="1822705" y="1117764"/>
                  <a:pt x="1826710" y="1099127"/>
                  <a:pt x="1831328" y="1080654"/>
                </a:cubicBezTo>
                <a:cubicBezTo>
                  <a:pt x="1826710" y="965200"/>
                  <a:pt x="1829783" y="849180"/>
                  <a:pt x="1817474" y="734291"/>
                </a:cubicBezTo>
                <a:cubicBezTo>
                  <a:pt x="1815700" y="717735"/>
                  <a:pt x="1802296" y="703692"/>
                  <a:pt x="1789765" y="692727"/>
                </a:cubicBezTo>
                <a:cubicBezTo>
                  <a:pt x="1764703" y="670797"/>
                  <a:pt x="1706638" y="637309"/>
                  <a:pt x="1706638" y="637309"/>
                </a:cubicBezTo>
                <a:cubicBezTo>
                  <a:pt x="1702020" y="614218"/>
                  <a:pt x="1696654" y="591264"/>
                  <a:pt x="1692783" y="568036"/>
                </a:cubicBezTo>
                <a:cubicBezTo>
                  <a:pt x="1687414" y="535825"/>
                  <a:pt x="1684770" y="503183"/>
                  <a:pt x="1678928" y="471054"/>
                </a:cubicBezTo>
                <a:cubicBezTo>
                  <a:pt x="1670552" y="424985"/>
                  <a:pt x="1651827" y="375894"/>
                  <a:pt x="1637365" y="332509"/>
                </a:cubicBezTo>
                <a:cubicBezTo>
                  <a:pt x="1626097" y="298704"/>
                  <a:pt x="1622658" y="276239"/>
                  <a:pt x="1595801" y="249382"/>
                </a:cubicBezTo>
                <a:cubicBezTo>
                  <a:pt x="1584027" y="237608"/>
                  <a:pt x="1568092" y="230909"/>
                  <a:pt x="1554238" y="221673"/>
                </a:cubicBezTo>
                <a:cubicBezTo>
                  <a:pt x="1489583" y="124691"/>
                  <a:pt x="1526528" y="157018"/>
                  <a:pt x="1457256" y="110836"/>
                </a:cubicBezTo>
                <a:cubicBezTo>
                  <a:pt x="1445988" y="77033"/>
                  <a:pt x="1442548" y="54565"/>
                  <a:pt x="1415692" y="27709"/>
                </a:cubicBezTo>
                <a:cubicBezTo>
                  <a:pt x="1403918" y="15935"/>
                  <a:pt x="1387983" y="9236"/>
                  <a:pt x="1374128" y="0"/>
                </a:cubicBezTo>
                <a:cubicBezTo>
                  <a:pt x="1355655" y="4618"/>
                  <a:pt x="1333579" y="1959"/>
                  <a:pt x="1318710" y="13854"/>
                </a:cubicBezTo>
                <a:cubicBezTo>
                  <a:pt x="1307306" y="22977"/>
                  <a:pt x="1316740" y="46930"/>
                  <a:pt x="1304856" y="55418"/>
                </a:cubicBezTo>
                <a:cubicBezTo>
                  <a:pt x="1281088" y="72395"/>
                  <a:pt x="1249437" y="73890"/>
                  <a:pt x="1221728" y="83127"/>
                </a:cubicBezTo>
                <a:cubicBezTo>
                  <a:pt x="1207874" y="87745"/>
                  <a:pt x="1194680" y="95369"/>
                  <a:pt x="1180165" y="96982"/>
                </a:cubicBezTo>
                <a:cubicBezTo>
                  <a:pt x="1120193" y="103645"/>
                  <a:pt x="1046860" y="108148"/>
                  <a:pt x="986201" y="124691"/>
                </a:cubicBezTo>
                <a:cubicBezTo>
                  <a:pt x="958022" y="132376"/>
                  <a:pt x="930783" y="143164"/>
                  <a:pt x="903074" y="152400"/>
                </a:cubicBezTo>
                <a:lnTo>
                  <a:pt x="861510" y="166254"/>
                </a:lnTo>
                <a:cubicBezTo>
                  <a:pt x="847656" y="170872"/>
                  <a:pt x="834115" y="176567"/>
                  <a:pt x="819947" y="180109"/>
                </a:cubicBezTo>
                <a:lnTo>
                  <a:pt x="764528" y="193963"/>
                </a:lnTo>
                <a:cubicBezTo>
                  <a:pt x="750674" y="203200"/>
                  <a:pt x="734739" y="209899"/>
                  <a:pt x="722965" y="221673"/>
                </a:cubicBezTo>
                <a:cubicBezTo>
                  <a:pt x="686318" y="258321"/>
                  <a:pt x="704758" y="276430"/>
                  <a:pt x="653692" y="304800"/>
                </a:cubicBezTo>
                <a:cubicBezTo>
                  <a:pt x="628160" y="318985"/>
                  <a:pt x="598274" y="323273"/>
                  <a:pt x="570565" y="332509"/>
                </a:cubicBezTo>
                <a:lnTo>
                  <a:pt x="529001" y="346363"/>
                </a:lnTo>
                <a:cubicBezTo>
                  <a:pt x="515147" y="355600"/>
                  <a:pt x="496263" y="359953"/>
                  <a:pt x="487438" y="374073"/>
                </a:cubicBezTo>
                <a:cubicBezTo>
                  <a:pt x="447554" y="437888"/>
                  <a:pt x="484391" y="461970"/>
                  <a:pt x="418165" y="498763"/>
                </a:cubicBezTo>
                <a:cubicBezTo>
                  <a:pt x="392633" y="512948"/>
                  <a:pt x="335038" y="526473"/>
                  <a:pt x="335038" y="526473"/>
                </a:cubicBezTo>
                <a:cubicBezTo>
                  <a:pt x="321183" y="540327"/>
                  <a:pt x="309777" y="557168"/>
                  <a:pt x="293474" y="568036"/>
                </a:cubicBezTo>
                <a:cubicBezTo>
                  <a:pt x="281323" y="576137"/>
                  <a:pt x="263314" y="572768"/>
                  <a:pt x="251910" y="581891"/>
                </a:cubicBezTo>
                <a:cubicBezTo>
                  <a:pt x="238908" y="592293"/>
                  <a:pt x="237203" y="613052"/>
                  <a:pt x="224201" y="623454"/>
                </a:cubicBezTo>
                <a:cubicBezTo>
                  <a:pt x="212797" y="632577"/>
                  <a:pt x="196061" y="631556"/>
                  <a:pt x="182638" y="637309"/>
                </a:cubicBezTo>
                <a:cubicBezTo>
                  <a:pt x="62798" y="688670"/>
                  <a:pt x="183128" y="646381"/>
                  <a:pt x="85656" y="678873"/>
                </a:cubicBezTo>
                <a:cubicBezTo>
                  <a:pt x="71801" y="692727"/>
                  <a:pt x="56635" y="705384"/>
                  <a:pt x="44092" y="720436"/>
                </a:cubicBezTo>
                <a:cubicBezTo>
                  <a:pt x="-34280" y="814482"/>
                  <a:pt x="12026" y="881251"/>
                  <a:pt x="30238" y="1039091"/>
                </a:cubicBezTo>
                <a:cubicBezTo>
                  <a:pt x="33586" y="1068106"/>
                  <a:pt x="48711" y="1094509"/>
                  <a:pt x="57947" y="1122218"/>
                </a:cubicBezTo>
                <a:lnTo>
                  <a:pt x="71801" y="1163782"/>
                </a:lnTo>
                <a:cubicBezTo>
                  <a:pt x="76419" y="1219200"/>
                  <a:pt x="79158" y="1274807"/>
                  <a:pt x="85656" y="1330036"/>
                </a:cubicBezTo>
                <a:cubicBezTo>
                  <a:pt x="88407" y="1353423"/>
                  <a:pt x="86868" y="1379442"/>
                  <a:pt x="99510" y="1399309"/>
                </a:cubicBezTo>
                <a:cubicBezTo>
                  <a:pt x="116644" y="1426233"/>
                  <a:pt x="183078" y="1489583"/>
                  <a:pt x="224201" y="1510145"/>
                </a:cubicBezTo>
                <a:cubicBezTo>
                  <a:pt x="237263" y="1516676"/>
                  <a:pt x="251910" y="1519382"/>
                  <a:pt x="265765" y="1524000"/>
                </a:cubicBezTo>
                <a:cubicBezTo>
                  <a:pt x="330419" y="1519382"/>
                  <a:pt x="395353" y="1517719"/>
                  <a:pt x="459728" y="1510145"/>
                </a:cubicBezTo>
                <a:cubicBezTo>
                  <a:pt x="511268" y="1504081"/>
                  <a:pt x="495777" y="1489506"/>
                  <a:pt x="542856" y="1468582"/>
                </a:cubicBezTo>
                <a:cubicBezTo>
                  <a:pt x="569546" y="1456720"/>
                  <a:pt x="598274" y="1450109"/>
                  <a:pt x="625983" y="1440873"/>
                </a:cubicBezTo>
                <a:lnTo>
                  <a:pt x="709110" y="1413163"/>
                </a:lnTo>
                <a:cubicBezTo>
                  <a:pt x="709115" y="1413161"/>
                  <a:pt x="792234" y="1385457"/>
                  <a:pt x="792238" y="1385454"/>
                </a:cubicBezTo>
                <a:cubicBezTo>
                  <a:pt x="806092" y="1376218"/>
                  <a:pt x="818210" y="1363591"/>
                  <a:pt x="833801" y="1357745"/>
                </a:cubicBezTo>
                <a:cubicBezTo>
                  <a:pt x="855850" y="1349477"/>
                  <a:pt x="880229" y="1349602"/>
                  <a:pt x="903074" y="1343891"/>
                </a:cubicBezTo>
                <a:cubicBezTo>
                  <a:pt x="917242" y="1340349"/>
                  <a:pt x="930071" y="1331076"/>
                  <a:pt x="944638" y="1330036"/>
                </a:cubicBezTo>
                <a:cubicBezTo>
                  <a:pt x="1059891" y="1321804"/>
                  <a:pt x="1175547" y="1320800"/>
                  <a:pt x="1291001" y="1316182"/>
                </a:cubicBezTo>
                <a:cubicBezTo>
                  <a:pt x="1389833" y="1283237"/>
                  <a:pt x="1270344" y="1329952"/>
                  <a:pt x="1374128" y="1260763"/>
                </a:cubicBezTo>
                <a:cubicBezTo>
                  <a:pt x="1386279" y="1252662"/>
                  <a:pt x="1401837" y="1251527"/>
                  <a:pt x="1415692" y="1246909"/>
                </a:cubicBezTo>
                <a:cubicBezTo>
                  <a:pt x="1444879" y="1227451"/>
                  <a:pt x="1462971" y="1210125"/>
                  <a:pt x="1498819" y="1205345"/>
                </a:cubicBezTo>
                <a:cubicBezTo>
                  <a:pt x="1699440" y="1178596"/>
                  <a:pt x="1610864" y="1218597"/>
                  <a:pt x="1692783" y="1177636"/>
                </a:cubicBezTo>
              </a:path>
            </a:pathLst>
          </a:custGeom>
          <a:gradFill>
            <a:gsLst>
              <a:gs pos="64000">
                <a:srgbClr val="00B050"/>
              </a:gs>
              <a:gs pos="36265">
                <a:srgbClr val="FF7C00"/>
              </a:gs>
              <a:gs pos="8850">
                <a:srgbClr val="00B0F0"/>
              </a:gs>
              <a:gs pos="21000">
                <a:srgbClr val="92D050"/>
              </a:gs>
              <a:gs pos="68000">
                <a:srgbClr val="FFC000"/>
              </a:gs>
              <a:gs pos="100000">
                <a:srgbClr val="002060"/>
              </a:gs>
            </a:gsLst>
            <a:lin ang="16200000" scaled="0"/>
          </a:gradFill>
          <a:ln w="698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2554066-6CE6-4E10-9431-F1A94CC454B0}"/>
              </a:ext>
            </a:extLst>
          </p:cNvPr>
          <p:cNvSpPr/>
          <p:nvPr/>
        </p:nvSpPr>
        <p:spPr>
          <a:xfrm>
            <a:off x="4846804" y="1092314"/>
            <a:ext cx="358414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দৌলতপুর-সাতক্ষীরা সড়ক থেকে খুলনার </a:t>
            </a:r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দক্ষিণাঞ্চল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পটুয়াখালি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http://ciu.somewherein.net/ciu/image/71749/xlarge/?token_id=540769cfca03cef7f84119bb8a1b908a">
            <a:extLst>
              <a:ext uri="{FF2B5EF4-FFF2-40B4-BE49-F238E27FC236}">
                <a16:creationId xmlns="" xmlns:a16="http://schemas.microsoft.com/office/drawing/2014/main" id="{65342475-18AA-4889-9CD0-E3776EFC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695" y="2863879"/>
            <a:ext cx="2534589" cy="181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39A59A6-2D32-4736-88BD-8DC9659E064A}"/>
              </a:ext>
            </a:extLst>
          </p:cNvPr>
          <p:cNvSpPr/>
          <p:nvPr/>
        </p:nvSpPr>
        <p:spPr>
          <a:xfrm>
            <a:off x="3984932" y="5028138"/>
            <a:ext cx="2683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মোহাম্মদ আব্দুল জলিল </a:t>
            </a:r>
            <a:endParaRPr lang="bn-BD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এপ্রিল- </a:t>
            </a:r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2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as-IN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’৭১)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887745EE-B25A-430C-8881-3EA1BB442D5A}"/>
              </a:ext>
            </a:extLst>
          </p:cNvPr>
          <p:cNvSpPr/>
          <p:nvPr/>
        </p:nvSpPr>
        <p:spPr>
          <a:xfrm>
            <a:off x="6489374" y="4993800"/>
            <a:ext cx="2659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মেজর জ</a:t>
            </a:r>
            <a:r>
              <a:rPr lang="bn-BD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নুল আবেদীন </a:t>
            </a:r>
            <a:endParaRPr lang="bn-BD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২৪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ডিসেম্ব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’৭১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-১৪ ফেবুয়ারী’৭২</a:t>
            </a:r>
            <a:r>
              <a:rPr lang="as-IN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endParaRPr 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12" y="2863879"/>
            <a:ext cx="2187984" cy="18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2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AD02BB2C-66E9-41F5-94D5-89FD1A7527C5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E4673FFF-6630-40DA-9EF9-215FE8E206B3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13">
              <a:extLst>
                <a:ext uri="{FF2B5EF4-FFF2-40B4-BE49-F238E27FC236}">
                  <a16:creationId xmlns="" xmlns:a16="http://schemas.microsoft.com/office/drawing/2014/main" id="{54A2D821-01F8-48FC-8DEE-564F07D6E653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4">
              <a:extLst>
                <a:ext uri="{FF2B5EF4-FFF2-40B4-BE49-F238E27FC236}">
                  <a16:creationId xmlns="" xmlns:a16="http://schemas.microsoft.com/office/drawing/2014/main" id="{35413C26-4A48-402B-A1B4-92755F5A1E7B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="" xmlns:a16="http://schemas.microsoft.com/office/drawing/2014/main" id="{645E59A3-F357-4EC1-A316-2BCBE6E5B7A1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6">
              <a:extLst>
                <a:ext uri="{FF2B5EF4-FFF2-40B4-BE49-F238E27FC236}">
                  <a16:creationId xmlns="" xmlns:a16="http://schemas.microsoft.com/office/drawing/2014/main" id="{D4A2C1E7-9D82-4DFA-B0D5-64597B059AE5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6200D180-7BED-4EC8-84A9-4D4A627358BC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="" xmlns:a16="http://schemas.microsoft.com/office/drawing/2014/main" id="{9C0471F6-BAAB-40DF-9998-CC0A4963F4B3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="" xmlns:a16="http://schemas.microsoft.com/office/drawing/2014/main" id="{5AD30603-C375-4C79-B5BF-CAAAA524AA06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="" xmlns:a16="http://schemas.microsoft.com/office/drawing/2014/main" id="{D3EC22A0-6316-44D9-B8A2-05AF43D946A5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="" xmlns:a16="http://schemas.microsoft.com/office/drawing/2014/main" id="{19E9875C-93B4-423A-B20B-96DE812573ED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="" xmlns:a16="http://schemas.microsoft.com/office/drawing/2014/main" id="{CA4986F7-CC08-4E75-9C74-EB85223BF44A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="" xmlns:a16="http://schemas.microsoft.com/office/drawing/2014/main" id="{1EBF4720-0273-4C7A-819B-6A53719C93BE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9" name="Freeform 12">
            <a:extLst>
              <a:ext uri="{FF2B5EF4-FFF2-40B4-BE49-F238E27FC236}">
                <a16:creationId xmlns="" xmlns:a16="http://schemas.microsoft.com/office/drawing/2014/main" id="{9E3D2A77-94F7-42EA-9CBA-669214BBCA14}"/>
              </a:ext>
            </a:extLst>
          </p:cNvPr>
          <p:cNvSpPr/>
          <p:nvPr/>
        </p:nvSpPr>
        <p:spPr>
          <a:xfrm>
            <a:off x="2465463" y="4095604"/>
            <a:ext cx="827256" cy="1016595"/>
          </a:xfrm>
          <a:custGeom>
            <a:avLst/>
            <a:gdLst>
              <a:gd name="connsiteX0" fmla="*/ 600916 w 1113534"/>
              <a:gd name="connsiteY0" fmla="*/ 0 h 1211046"/>
              <a:gd name="connsiteX1" fmla="*/ 670189 w 1113534"/>
              <a:gd name="connsiteY1" fmla="*/ 13854 h 1211046"/>
              <a:gd name="connsiteX2" fmla="*/ 794880 w 1113534"/>
              <a:gd name="connsiteY2" fmla="*/ 166254 h 1211046"/>
              <a:gd name="connsiteX3" fmla="*/ 822589 w 1113534"/>
              <a:gd name="connsiteY3" fmla="*/ 207818 h 1211046"/>
              <a:gd name="connsiteX4" fmla="*/ 836444 w 1113534"/>
              <a:gd name="connsiteY4" fmla="*/ 249382 h 1211046"/>
              <a:gd name="connsiteX5" fmla="*/ 905716 w 1113534"/>
              <a:gd name="connsiteY5" fmla="*/ 346364 h 1211046"/>
              <a:gd name="connsiteX6" fmla="*/ 961134 w 1113534"/>
              <a:gd name="connsiteY6" fmla="*/ 540327 h 1211046"/>
              <a:gd name="connsiteX7" fmla="*/ 988844 w 1113534"/>
              <a:gd name="connsiteY7" fmla="*/ 568036 h 1211046"/>
              <a:gd name="connsiteX8" fmla="*/ 1016553 w 1113534"/>
              <a:gd name="connsiteY8" fmla="*/ 678873 h 1211046"/>
              <a:gd name="connsiteX9" fmla="*/ 1044262 w 1113534"/>
              <a:gd name="connsiteY9" fmla="*/ 762000 h 1211046"/>
              <a:gd name="connsiteX10" fmla="*/ 1071971 w 1113534"/>
              <a:gd name="connsiteY10" fmla="*/ 942109 h 1211046"/>
              <a:gd name="connsiteX11" fmla="*/ 1085825 w 1113534"/>
              <a:gd name="connsiteY11" fmla="*/ 1039091 h 1211046"/>
              <a:gd name="connsiteX12" fmla="*/ 1113534 w 1113534"/>
              <a:gd name="connsiteY12" fmla="*/ 1122218 h 1211046"/>
              <a:gd name="connsiteX13" fmla="*/ 1099680 w 1113534"/>
              <a:gd name="connsiteY13" fmla="*/ 1191491 h 1211046"/>
              <a:gd name="connsiteX14" fmla="*/ 891862 w 1113534"/>
              <a:gd name="connsiteY14" fmla="*/ 1149927 h 1211046"/>
              <a:gd name="connsiteX15" fmla="*/ 850298 w 1113534"/>
              <a:gd name="connsiteY15" fmla="*/ 1136073 h 1211046"/>
              <a:gd name="connsiteX16" fmla="*/ 808734 w 1113534"/>
              <a:gd name="connsiteY16" fmla="*/ 1108364 h 1211046"/>
              <a:gd name="connsiteX17" fmla="*/ 573207 w 1113534"/>
              <a:gd name="connsiteY17" fmla="*/ 1080654 h 1211046"/>
              <a:gd name="connsiteX18" fmla="*/ 476225 w 1113534"/>
              <a:gd name="connsiteY18" fmla="*/ 1052945 h 1211046"/>
              <a:gd name="connsiteX19" fmla="*/ 420807 w 1113534"/>
              <a:gd name="connsiteY19" fmla="*/ 1039091 h 1211046"/>
              <a:gd name="connsiteX20" fmla="*/ 323825 w 1113534"/>
              <a:gd name="connsiteY20" fmla="*/ 1011382 h 1211046"/>
              <a:gd name="connsiteX21" fmla="*/ 282262 w 1113534"/>
              <a:gd name="connsiteY21" fmla="*/ 983673 h 1211046"/>
              <a:gd name="connsiteX22" fmla="*/ 226844 w 1113534"/>
              <a:gd name="connsiteY22" fmla="*/ 969818 h 1211046"/>
              <a:gd name="connsiteX23" fmla="*/ 143716 w 1113534"/>
              <a:gd name="connsiteY23" fmla="*/ 942109 h 1211046"/>
              <a:gd name="connsiteX24" fmla="*/ 102153 w 1113534"/>
              <a:gd name="connsiteY24" fmla="*/ 928254 h 1211046"/>
              <a:gd name="connsiteX25" fmla="*/ 60589 w 1113534"/>
              <a:gd name="connsiteY25" fmla="*/ 914400 h 1211046"/>
              <a:gd name="connsiteX26" fmla="*/ 19025 w 1113534"/>
              <a:gd name="connsiteY26" fmla="*/ 762000 h 1211046"/>
              <a:gd name="connsiteX27" fmla="*/ 102153 w 1113534"/>
              <a:gd name="connsiteY27" fmla="*/ 734291 h 1211046"/>
              <a:gd name="connsiteX28" fmla="*/ 116007 w 1113534"/>
              <a:gd name="connsiteY28" fmla="*/ 304800 h 1211046"/>
              <a:gd name="connsiteX29" fmla="*/ 129862 w 1113534"/>
              <a:gd name="connsiteY29" fmla="*/ 249382 h 1211046"/>
              <a:gd name="connsiteX30" fmla="*/ 157571 w 1113534"/>
              <a:gd name="connsiteY30" fmla="*/ 207818 h 1211046"/>
              <a:gd name="connsiteX31" fmla="*/ 282262 w 1113534"/>
              <a:gd name="connsiteY31" fmla="*/ 138545 h 1211046"/>
              <a:gd name="connsiteX32" fmla="*/ 434662 w 1113534"/>
              <a:gd name="connsiteY32" fmla="*/ 124691 h 1211046"/>
              <a:gd name="connsiteX33" fmla="*/ 600916 w 1113534"/>
              <a:gd name="connsiteY33" fmla="*/ 96982 h 1211046"/>
              <a:gd name="connsiteX34" fmla="*/ 670189 w 1113534"/>
              <a:gd name="connsiteY34" fmla="*/ 41564 h 12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3534" h="1211046">
                <a:moveTo>
                  <a:pt x="600916" y="0"/>
                </a:moveTo>
                <a:cubicBezTo>
                  <a:pt x="624007" y="4618"/>
                  <a:pt x="649997" y="1739"/>
                  <a:pt x="670189" y="13854"/>
                </a:cubicBezTo>
                <a:cubicBezTo>
                  <a:pt x="721756" y="44794"/>
                  <a:pt x="763419" y="119062"/>
                  <a:pt x="794880" y="166254"/>
                </a:cubicBezTo>
                <a:cubicBezTo>
                  <a:pt x="804116" y="180109"/>
                  <a:pt x="817323" y="192021"/>
                  <a:pt x="822589" y="207818"/>
                </a:cubicBezTo>
                <a:cubicBezTo>
                  <a:pt x="827207" y="221673"/>
                  <a:pt x="829913" y="236320"/>
                  <a:pt x="836444" y="249382"/>
                </a:cubicBezTo>
                <a:cubicBezTo>
                  <a:pt x="846571" y="269635"/>
                  <a:pt x="896308" y="333819"/>
                  <a:pt x="905716" y="346364"/>
                </a:cubicBezTo>
                <a:cubicBezTo>
                  <a:pt x="905955" y="347322"/>
                  <a:pt x="947884" y="527077"/>
                  <a:pt x="961134" y="540327"/>
                </a:cubicBezTo>
                <a:lnTo>
                  <a:pt x="988844" y="568036"/>
                </a:lnTo>
                <a:cubicBezTo>
                  <a:pt x="998080" y="604982"/>
                  <a:pt x="1004510" y="642745"/>
                  <a:pt x="1016553" y="678873"/>
                </a:cubicBezTo>
                <a:lnTo>
                  <a:pt x="1044262" y="762000"/>
                </a:lnTo>
                <a:cubicBezTo>
                  <a:pt x="1077764" y="1030023"/>
                  <a:pt x="1040235" y="751690"/>
                  <a:pt x="1071971" y="942109"/>
                </a:cubicBezTo>
                <a:cubicBezTo>
                  <a:pt x="1077340" y="974320"/>
                  <a:pt x="1078482" y="1007272"/>
                  <a:pt x="1085825" y="1039091"/>
                </a:cubicBezTo>
                <a:cubicBezTo>
                  <a:pt x="1092393" y="1067551"/>
                  <a:pt x="1113534" y="1122218"/>
                  <a:pt x="1113534" y="1122218"/>
                </a:cubicBezTo>
                <a:cubicBezTo>
                  <a:pt x="1108916" y="1145309"/>
                  <a:pt x="1122187" y="1184566"/>
                  <a:pt x="1099680" y="1191491"/>
                </a:cubicBezTo>
                <a:cubicBezTo>
                  <a:pt x="944817" y="1239141"/>
                  <a:pt x="971316" y="1189654"/>
                  <a:pt x="891862" y="1149927"/>
                </a:cubicBezTo>
                <a:cubicBezTo>
                  <a:pt x="878800" y="1143396"/>
                  <a:pt x="864153" y="1140691"/>
                  <a:pt x="850298" y="1136073"/>
                </a:cubicBezTo>
                <a:cubicBezTo>
                  <a:pt x="836443" y="1126837"/>
                  <a:pt x="824039" y="1114923"/>
                  <a:pt x="808734" y="1108364"/>
                </a:cubicBezTo>
                <a:cubicBezTo>
                  <a:pt x="752704" y="1084351"/>
                  <a:pt x="589508" y="1081908"/>
                  <a:pt x="573207" y="1080654"/>
                </a:cubicBezTo>
                <a:cubicBezTo>
                  <a:pt x="399963" y="1037345"/>
                  <a:pt x="615356" y="1092697"/>
                  <a:pt x="476225" y="1052945"/>
                </a:cubicBezTo>
                <a:cubicBezTo>
                  <a:pt x="457916" y="1047714"/>
                  <a:pt x="439116" y="1044322"/>
                  <a:pt x="420807" y="1039091"/>
                </a:cubicBezTo>
                <a:cubicBezTo>
                  <a:pt x="281686" y="999342"/>
                  <a:pt x="497061" y="1054689"/>
                  <a:pt x="323825" y="1011382"/>
                </a:cubicBezTo>
                <a:cubicBezTo>
                  <a:pt x="309971" y="1002146"/>
                  <a:pt x="297567" y="990232"/>
                  <a:pt x="282262" y="983673"/>
                </a:cubicBezTo>
                <a:cubicBezTo>
                  <a:pt x="264760" y="976172"/>
                  <a:pt x="245082" y="975289"/>
                  <a:pt x="226844" y="969818"/>
                </a:cubicBezTo>
                <a:cubicBezTo>
                  <a:pt x="198868" y="961425"/>
                  <a:pt x="171425" y="951346"/>
                  <a:pt x="143716" y="942109"/>
                </a:cubicBezTo>
                <a:lnTo>
                  <a:pt x="102153" y="928254"/>
                </a:lnTo>
                <a:lnTo>
                  <a:pt x="60589" y="914400"/>
                </a:lnTo>
                <a:cubicBezTo>
                  <a:pt x="38237" y="880871"/>
                  <a:pt x="-33977" y="815002"/>
                  <a:pt x="19025" y="762000"/>
                </a:cubicBezTo>
                <a:cubicBezTo>
                  <a:pt x="39678" y="741347"/>
                  <a:pt x="102153" y="734291"/>
                  <a:pt x="102153" y="734291"/>
                </a:cubicBezTo>
                <a:cubicBezTo>
                  <a:pt x="106771" y="591127"/>
                  <a:pt x="107835" y="447805"/>
                  <a:pt x="116007" y="304800"/>
                </a:cubicBezTo>
                <a:cubicBezTo>
                  <a:pt x="117093" y="285790"/>
                  <a:pt x="122361" y="266884"/>
                  <a:pt x="129862" y="249382"/>
                </a:cubicBezTo>
                <a:cubicBezTo>
                  <a:pt x="136421" y="234077"/>
                  <a:pt x="145040" y="218783"/>
                  <a:pt x="157571" y="207818"/>
                </a:cubicBezTo>
                <a:cubicBezTo>
                  <a:pt x="182335" y="186149"/>
                  <a:pt x="240028" y="144578"/>
                  <a:pt x="282262" y="138545"/>
                </a:cubicBezTo>
                <a:cubicBezTo>
                  <a:pt x="332759" y="131331"/>
                  <a:pt x="383965" y="130324"/>
                  <a:pt x="434662" y="124691"/>
                </a:cubicBezTo>
                <a:cubicBezTo>
                  <a:pt x="511984" y="116100"/>
                  <a:pt x="530609" y="111043"/>
                  <a:pt x="600916" y="96982"/>
                </a:cubicBezTo>
                <a:cubicBezTo>
                  <a:pt x="653348" y="62027"/>
                  <a:pt x="630706" y="81047"/>
                  <a:pt x="670189" y="41564"/>
                </a:cubicBezTo>
              </a:path>
            </a:pathLst>
          </a:custGeom>
          <a:gradFill>
            <a:gsLst>
              <a:gs pos="64000">
                <a:srgbClr val="7030A0"/>
              </a:gs>
              <a:gs pos="36265">
                <a:schemeClr val="accent1">
                  <a:lumMod val="20000"/>
                  <a:lumOff val="80000"/>
                </a:schemeClr>
              </a:gs>
              <a:gs pos="8850">
                <a:srgbClr val="00B0F0"/>
              </a:gs>
              <a:gs pos="51325">
                <a:schemeClr val="bg1"/>
              </a:gs>
              <a:gs pos="21000">
                <a:srgbClr val="92D050"/>
              </a:gs>
              <a:gs pos="68000">
                <a:srgbClr val="FFFF00"/>
              </a:gs>
              <a:gs pos="100000">
                <a:srgbClr val="C00000"/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581C7D2-4D77-453B-8424-DAFBDE435F47}"/>
              </a:ext>
            </a:extLst>
          </p:cNvPr>
          <p:cNvSpPr/>
          <p:nvPr/>
        </p:nvSpPr>
        <p:spPr>
          <a:xfrm>
            <a:off x="4620028" y="1401734"/>
            <a:ext cx="37380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সেক্টরের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অধীনে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নৌ-কমান্ডো,সমুদ্র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উপকূলীয়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http://ciu.somewherein.net/ciu/image/71756/xlarge/?token_id=540769cfca03cef7f84119bb8a1b908a">
            <a:extLst>
              <a:ext uri="{FF2B5EF4-FFF2-40B4-BE49-F238E27FC236}">
                <a16:creationId xmlns="" xmlns:a16="http://schemas.microsoft.com/office/drawing/2014/main" id="{2D81C5E7-8661-4094-BFA4-DF15A18DC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33" y="2730321"/>
            <a:ext cx="3874165" cy="2768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12D61F8-FB08-482E-87FA-4D7650C2948F}"/>
              </a:ext>
            </a:extLst>
          </p:cNvPr>
          <p:cNvSpPr/>
          <p:nvPr/>
        </p:nvSpPr>
        <p:spPr>
          <a:xfrm>
            <a:off x="4286295" y="5653816"/>
            <a:ext cx="4670522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2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 সেনাপতির স্পেশাল ট্রুপস্ হিসেবে ছিল সেক্টর দশ</a:t>
            </a:r>
            <a:endParaRPr lang="en-US" sz="2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8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80A8A356-B8DF-485C-9DBE-EE577B203DD6}"/>
              </a:ext>
            </a:extLst>
          </p:cNvPr>
          <p:cNvGrpSpPr/>
          <p:nvPr/>
        </p:nvGrpSpPr>
        <p:grpSpPr>
          <a:xfrm>
            <a:off x="699867" y="1104900"/>
            <a:ext cx="3200400" cy="4648200"/>
            <a:chOff x="1143000" y="914400"/>
            <a:chExt cx="3200400" cy="4648200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1A5FD285-5E08-43A6-AD10-F5DDD5423D02}"/>
                </a:ext>
              </a:extLst>
            </p:cNvPr>
            <p:cNvSpPr/>
            <p:nvPr/>
          </p:nvSpPr>
          <p:spPr>
            <a:xfrm>
              <a:off x="1143000" y="914400"/>
              <a:ext cx="3200400" cy="464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13">
              <a:extLst>
                <a:ext uri="{FF2B5EF4-FFF2-40B4-BE49-F238E27FC236}">
                  <a16:creationId xmlns="" xmlns:a16="http://schemas.microsoft.com/office/drawing/2014/main" id="{125195B0-2C21-4FDC-AA70-184F0C468D93}"/>
                </a:ext>
              </a:extLst>
            </p:cNvPr>
            <p:cNvSpPr/>
            <p:nvPr/>
          </p:nvSpPr>
          <p:spPr>
            <a:xfrm>
              <a:off x="3360648" y="3162720"/>
              <a:ext cx="895306" cy="2157002"/>
            </a:xfrm>
            <a:custGeom>
              <a:avLst/>
              <a:gdLst>
                <a:gd name="connsiteX0" fmla="*/ 952140 w 1270794"/>
                <a:gd name="connsiteY0" fmla="*/ 2884295 h 2884695"/>
                <a:gd name="connsiteX1" fmla="*/ 882867 w 1270794"/>
                <a:gd name="connsiteY1" fmla="*/ 2731895 h 2884695"/>
                <a:gd name="connsiteX2" fmla="*/ 869012 w 1270794"/>
                <a:gd name="connsiteY2" fmla="*/ 2690331 h 2884695"/>
                <a:gd name="connsiteX3" fmla="*/ 827449 w 1270794"/>
                <a:gd name="connsiteY3" fmla="*/ 2648768 h 2884695"/>
                <a:gd name="connsiteX4" fmla="*/ 744322 w 1270794"/>
                <a:gd name="connsiteY4" fmla="*/ 2593350 h 2884695"/>
                <a:gd name="connsiteX5" fmla="*/ 702758 w 1270794"/>
                <a:gd name="connsiteY5" fmla="*/ 2440950 h 2884695"/>
                <a:gd name="connsiteX6" fmla="*/ 688903 w 1270794"/>
                <a:gd name="connsiteY6" fmla="*/ 2288550 h 2884695"/>
                <a:gd name="connsiteX7" fmla="*/ 633485 w 1270794"/>
                <a:gd name="connsiteY7" fmla="*/ 2205422 h 2884695"/>
                <a:gd name="connsiteX8" fmla="*/ 619631 w 1270794"/>
                <a:gd name="connsiteY8" fmla="*/ 2163859 h 2884695"/>
                <a:gd name="connsiteX9" fmla="*/ 605776 w 1270794"/>
                <a:gd name="connsiteY9" fmla="*/ 1928331 h 2884695"/>
                <a:gd name="connsiteX10" fmla="*/ 591922 w 1270794"/>
                <a:gd name="connsiteY10" fmla="*/ 1872913 h 2884695"/>
                <a:gd name="connsiteX11" fmla="*/ 564212 w 1270794"/>
                <a:gd name="connsiteY11" fmla="*/ 1831350 h 2884695"/>
                <a:gd name="connsiteX12" fmla="*/ 550358 w 1270794"/>
                <a:gd name="connsiteY12" fmla="*/ 1789786 h 2884695"/>
                <a:gd name="connsiteX13" fmla="*/ 522649 w 1270794"/>
                <a:gd name="connsiteY13" fmla="*/ 1748222 h 2884695"/>
                <a:gd name="connsiteX14" fmla="*/ 508794 w 1270794"/>
                <a:gd name="connsiteY14" fmla="*/ 1692804 h 2884695"/>
                <a:gd name="connsiteX15" fmla="*/ 481085 w 1270794"/>
                <a:gd name="connsiteY15" fmla="*/ 1609677 h 2884695"/>
                <a:gd name="connsiteX16" fmla="*/ 467231 w 1270794"/>
                <a:gd name="connsiteY16" fmla="*/ 1568113 h 2884695"/>
                <a:gd name="connsiteX17" fmla="*/ 439522 w 1270794"/>
                <a:gd name="connsiteY17" fmla="*/ 1471131 h 2884695"/>
                <a:gd name="connsiteX18" fmla="*/ 411812 w 1270794"/>
                <a:gd name="connsiteY18" fmla="*/ 1374150 h 2884695"/>
                <a:gd name="connsiteX19" fmla="*/ 384103 w 1270794"/>
                <a:gd name="connsiteY19" fmla="*/ 1332586 h 2884695"/>
                <a:gd name="connsiteX20" fmla="*/ 356394 w 1270794"/>
                <a:gd name="connsiteY20" fmla="*/ 1249459 h 2884695"/>
                <a:gd name="connsiteX21" fmla="*/ 287122 w 1270794"/>
                <a:gd name="connsiteY21" fmla="*/ 1152477 h 2884695"/>
                <a:gd name="connsiteX22" fmla="*/ 217849 w 1270794"/>
                <a:gd name="connsiteY22" fmla="*/ 1083204 h 2884695"/>
                <a:gd name="connsiteX23" fmla="*/ 176285 w 1270794"/>
                <a:gd name="connsiteY23" fmla="*/ 1041641 h 2884695"/>
                <a:gd name="connsiteX24" fmla="*/ 162431 w 1270794"/>
                <a:gd name="connsiteY24" fmla="*/ 1000077 h 2884695"/>
                <a:gd name="connsiteX25" fmla="*/ 120867 w 1270794"/>
                <a:gd name="connsiteY25" fmla="*/ 958513 h 2884695"/>
                <a:gd name="connsiteX26" fmla="*/ 93158 w 1270794"/>
                <a:gd name="connsiteY26" fmla="*/ 916950 h 2884695"/>
                <a:gd name="connsiteX27" fmla="*/ 107012 w 1270794"/>
                <a:gd name="connsiteY27" fmla="*/ 833822 h 2884695"/>
                <a:gd name="connsiteX28" fmla="*/ 134722 w 1270794"/>
                <a:gd name="connsiteY28" fmla="*/ 653713 h 2884695"/>
                <a:gd name="connsiteX29" fmla="*/ 79303 w 1270794"/>
                <a:gd name="connsiteY29" fmla="*/ 639859 h 2884695"/>
                <a:gd name="connsiteX30" fmla="*/ 37740 w 1270794"/>
                <a:gd name="connsiteY30" fmla="*/ 626004 h 2884695"/>
                <a:gd name="connsiteX31" fmla="*/ 23885 w 1270794"/>
                <a:gd name="connsiteY31" fmla="*/ 487459 h 2884695"/>
                <a:gd name="connsiteX32" fmla="*/ 65449 w 1270794"/>
                <a:gd name="connsiteY32" fmla="*/ 501313 h 2884695"/>
                <a:gd name="connsiteX33" fmla="*/ 107012 w 1270794"/>
                <a:gd name="connsiteY33" fmla="*/ 529022 h 2884695"/>
                <a:gd name="connsiteX34" fmla="*/ 148576 w 1270794"/>
                <a:gd name="connsiteY34" fmla="*/ 653713 h 2884695"/>
                <a:gd name="connsiteX35" fmla="*/ 203994 w 1270794"/>
                <a:gd name="connsiteY35" fmla="*/ 736841 h 2884695"/>
                <a:gd name="connsiteX36" fmla="*/ 273267 w 1270794"/>
                <a:gd name="connsiteY36" fmla="*/ 750695 h 2884695"/>
                <a:gd name="connsiteX37" fmla="*/ 342540 w 1270794"/>
                <a:gd name="connsiteY37" fmla="*/ 736841 h 2884695"/>
                <a:gd name="connsiteX38" fmla="*/ 384103 w 1270794"/>
                <a:gd name="connsiteY38" fmla="*/ 667568 h 2884695"/>
                <a:gd name="connsiteX39" fmla="*/ 411812 w 1270794"/>
                <a:gd name="connsiteY39" fmla="*/ 626004 h 2884695"/>
                <a:gd name="connsiteX40" fmla="*/ 439522 w 1270794"/>
                <a:gd name="connsiteY40" fmla="*/ 542877 h 2884695"/>
                <a:gd name="connsiteX41" fmla="*/ 508794 w 1270794"/>
                <a:gd name="connsiteY41" fmla="*/ 459750 h 2884695"/>
                <a:gd name="connsiteX42" fmla="*/ 564212 w 1270794"/>
                <a:gd name="connsiteY42" fmla="*/ 348913 h 2884695"/>
                <a:gd name="connsiteX43" fmla="*/ 591922 w 1270794"/>
                <a:gd name="connsiteY43" fmla="*/ 265786 h 2884695"/>
                <a:gd name="connsiteX44" fmla="*/ 578067 w 1270794"/>
                <a:gd name="connsiteY44" fmla="*/ 182659 h 2884695"/>
                <a:gd name="connsiteX45" fmla="*/ 550358 w 1270794"/>
                <a:gd name="connsiteY45" fmla="*/ 99531 h 2884695"/>
                <a:gd name="connsiteX46" fmla="*/ 564212 w 1270794"/>
                <a:gd name="connsiteY46" fmla="*/ 2550 h 2884695"/>
                <a:gd name="connsiteX47" fmla="*/ 591922 w 1270794"/>
                <a:gd name="connsiteY47" fmla="*/ 30259 h 2884695"/>
                <a:gd name="connsiteX48" fmla="*/ 619631 w 1270794"/>
                <a:gd name="connsiteY48" fmla="*/ 71822 h 2884695"/>
                <a:gd name="connsiteX49" fmla="*/ 702758 w 1270794"/>
                <a:gd name="connsiteY49" fmla="*/ 99531 h 2884695"/>
                <a:gd name="connsiteX50" fmla="*/ 827449 w 1270794"/>
                <a:gd name="connsiteY50" fmla="*/ 85677 h 2884695"/>
                <a:gd name="connsiteX51" fmla="*/ 869012 w 1270794"/>
                <a:gd name="connsiteY51" fmla="*/ 71822 h 2884695"/>
                <a:gd name="connsiteX52" fmla="*/ 855158 w 1270794"/>
                <a:gd name="connsiteY52" fmla="*/ 113386 h 2884695"/>
                <a:gd name="connsiteX53" fmla="*/ 869012 w 1270794"/>
                <a:gd name="connsiteY53" fmla="*/ 238077 h 2884695"/>
                <a:gd name="connsiteX54" fmla="*/ 910576 w 1270794"/>
                <a:gd name="connsiteY54" fmla="*/ 321204 h 2884695"/>
                <a:gd name="connsiteX55" fmla="*/ 965994 w 1270794"/>
                <a:gd name="connsiteY55" fmla="*/ 404331 h 2884695"/>
                <a:gd name="connsiteX56" fmla="*/ 993703 w 1270794"/>
                <a:gd name="connsiteY56" fmla="*/ 612150 h 2884695"/>
                <a:gd name="connsiteX57" fmla="*/ 1021412 w 1270794"/>
                <a:gd name="connsiteY57" fmla="*/ 736841 h 2884695"/>
                <a:gd name="connsiteX58" fmla="*/ 1049122 w 1270794"/>
                <a:gd name="connsiteY58" fmla="*/ 778404 h 2884695"/>
                <a:gd name="connsiteX59" fmla="*/ 1090685 w 1270794"/>
                <a:gd name="connsiteY59" fmla="*/ 861531 h 2884695"/>
                <a:gd name="connsiteX60" fmla="*/ 1132249 w 1270794"/>
                <a:gd name="connsiteY60" fmla="*/ 944659 h 2884695"/>
                <a:gd name="connsiteX61" fmla="*/ 1146103 w 1270794"/>
                <a:gd name="connsiteY61" fmla="*/ 986222 h 2884695"/>
                <a:gd name="connsiteX62" fmla="*/ 1187667 w 1270794"/>
                <a:gd name="connsiteY62" fmla="*/ 1069350 h 2884695"/>
                <a:gd name="connsiteX63" fmla="*/ 1173812 w 1270794"/>
                <a:gd name="connsiteY63" fmla="*/ 1235604 h 2884695"/>
                <a:gd name="connsiteX64" fmla="*/ 1173812 w 1270794"/>
                <a:gd name="connsiteY64" fmla="*/ 1540404 h 2884695"/>
                <a:gd name="connsiteX65" fmla="*/ 1201522 w 1270794"/>
                <a:gd name="connsiteY65" fmla="*/ 1568113 h 2884695"/>
                <a:gd name="connsiteX66" fmla="*/ 1215376 w 1270794"/>
                <a:gd name="connsiteY66" fmla="*/ 1609677 h 2884695"/>
                <a:gd name="connsiteX67" fmla="*/ 1256940 w 1270794"/>
                <a:gd name="connsiteY67" fmla="*/ 1637386 h 2884695"/>
                <a:gd name="connsiteX68" fmla="*/ 1229231 w 1270794"/>
                <a:gd name="connsiteY68" fmla="*/ 1775931 h 2884695"/>
                <a:gd name="connsiteX69" fmla="*/ 1243085 w 1270794"/>
                <a:gd name="connsiteY69" fmla="*/ 2080731 h 2884695"/>
                <a:gd name="connsiteX70" fmla="*/ 1256940 w 1270794"/>
                <a:gd name="connsiteY70" fmla="*/ 2122295 h 2884695"/>
                <a:gd name="connsiteX71" fmla="*/ 1270794 w 1270794"/>
                <a:gd name="connsiteY71" fmla="*/ 2177713 h 2884695"/>
                <a:gd name="connsiteX72" fmla="*/ 1256940 w 1270794"/>
                <a:gd name="connsiteY72" fmla="*/ 2413241 h 2884695"/>
                <a:gd name="connsiteX73" fmla="*/ 1229231 w 1270794"/>
                <a:gd name="connsiteY73" fmla="*/ 2385531 h 2884695"/>
                <a:gd name="connsiteX74" fmla="*/ 1215376 w 1270794"/>
                <a:gd name="connsiteY74" fmla="*/ 2330113 h 2884695"/>
                <a:gd name="connsiteX75" fmla="*/ 1173812 w 1270794"/>
                <a:gd name="connsiteY75" fmla="*/ 2316259 h 2884695"/>
                <a:gd name="connsiteX76" fmla="*/ 1090685 w 1270794"/>
                <a:gd name="connsiteY76" fmla="*/ 2302404 h 2884695"/>
                <a:gd name="connsiteX77" fmla="*/ 1076831 w 1270794"/>
                <a:gd name="connsiteY77" fmla="*/ 2246986 h 2884695"/>
                <a:gd name="connsiteX78" fmla="*/ 882867 w 1270794"/>
                <a:gd name="connsiteY78" fmla="*/ 2302404 h 2884695"/>
                <a:gd name="connsiteX79" fmla="*/ 882867 w 1270794"/>
                <a:gd name="connsiteY79" fmla="*/ 2773459 h 2884695"/>
                <a:gd name="connsiteX80" fmla="*/ 952140 w 1270794"/>
                <a:gd name="connsiteY80" fmla="*/ 2884295 h 288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270794" h="2884695">
                  <a:moveTo>
                    <a:pt x="952140" y="2884295"/>
                  </a:moveTo>
                  <a:cubicBezTo>
                    <a:pt x="952140" y="2877368"/>
                    <a:pt x="912280" y="2810328"/>
                    <a:pt x="882867" y="2731895"/>
                  </a:cubicBezTo>
                  <a:cubicBezTo>
                    <a:pt x="877739" y="2718221"/>
                    <a:pt x="877113" y="2702482"/>
                    <a:pt x="869012" y="2690331"/>
                  </a:cubicBezTo>
                  <a:cubicBezTo>
                    <a:pt x="858144" y="2674029"/>
                    <a:pt x="842915" y="2660797"/>
                    <a:pt x="827449" y="2648768"/>
                  </a:cubicBezTo>
                  <a:cubicBezTo>
                    <a:pt x="801162" y="2628323"/>
                    <a:pt x="744322" y="2593350"/>
                    <a:pt x="744322" y="2593350"/>
                  </a:cubicBezTo>
                  <a:cubicBezTo>
                    <a:pt x="709165" y="2487883"/>
                    <a:pt x="722340" y="2538863"/>
                    <a:pt x="702758" y="2440950"/>
                  </a:cubicBezTo>
                  <a:cubicBezTo>
                    <a:pt x="698140" y="2390150"/>
                    <a:pt x="703296" y="2337487"/>
                    <a:pt x="688903" y="2288550"/>
                  </a:cubicBezTo>
                  <a:cubicBezTo>
                    <a:pt x="679506" y="2256601"/>
                    <a:pt x="633485" y="2205422"/>
                    <a:pt x="633485" y="2205422"/>
                  </a:cubicBezTo>
                  <a:cubicBezTo>
                    <a:pt x="628867" y="2191568"/>
                    <a:pt x="621084" y="2178390"/>
                    <a:pt x="619631" y="2163859"/>
                  </a:cubicBezTo>
                  <a:cubicBezTo>
                    <a:pt x="611806" y="2085604"/>
                    <a:pt x="613232" y="2006622"/>
                    <a:pt x="605776" y="1928331"/>
                  </a:cubicBezTo>
                  <a:cubicBezTo>
                    <a:pt x="603971" y="1909376"/>
                    <a:pt x="599423" y="1890415"/>
                    <a:pt x="591922" y="1872913"/>
                  </a:cubicBezTo>
                  <a:cubicBezTo>
                    <a:pt x="585363" y="1857608"/>
                    <a:pt x="573449" y="1845204"/>
                    <a:pt x="564212" y="1831350"/>
                  </a:cubicBezTo>
                  <a:cubicBezTo>
                    <a:pt x="559594" y="1817495"/>
                    <a:pt x="556889" y="1802848"/>
                    <a:pt x="550358" y="1789786"/>
                  </a:cubicBezTo>
                  <a:cubicBezTo>
                    <a:pt x="542912" y="1774893"/>
                    <a:pt x="529208" y="1763527"/>
                    <a:pt x="522649" y="1748222"/>
                  </a:cubicBezTo>
                  <a:cubicBezTo>
                    <a:pt x="515148" y="1730720"/>
                    <a:pt x="514266" y="1711042"/>
                    <a:pt x="508794" y="1692804"/>
                  </a:cubicBezTo>
                  <a:cubicBezTo>
                    <a:pt x="500401" y="1664828"/>
                    <a:pt x="490321" y="1637386"/>
                    <a:pt x="481085" y="1609677"/>
                  </a:cubicBezTo>
                  <a:cubicBezTo>
                    <a:pt x="476467" y="1595822"/>
                    <a:pt x="470773" y="1582281"/>
                    <a:pt x="467231" y="1568113"/>
                  </a:cubicBezTo>
                  <a:cubicBezTo>
                    <a:pt x="423918" y="1394868"/>
                    <a:pt x="479274" y="1610262"/>
                    <a:pt x="439522" y="1471131"/>
                  </a:cubicBezTo>
                  <a:cubicBezTo>
                    <a:pt x="433603" y="1450414"/>
                    <a:pt x="422886" y="1396297"/>
                    <a:pt x="411812" y="1374150"/>
                  </a:cubicBezTo>
                  <a:cubicBezTo>
                    <a:pt x="404365" y="1359257"/>
                    <a:pt x="393339" y="1346441"/>
                    <a:pt x="384103" y="1332586"/>
                  </a:cubicBezTo>
                  <a:cubicBezTo>
                    <a:pt x="374867" y="1304877"/>
                    <a:pt x="372595" y="1273761"/>
                    <a:pt x="356394" y="1249459"/>
                  </a:cubicBezTo>
                  <a:cubicBezTo>
                    <a:pt x="336531" y="1219664"/>
                    <a:pt x="310034" y="1178253"/>
                    <a:pt x="287122" y="1152477"/>
                  </a:cubicBezTo>
                  <a:cubicBezTo>
                    <a:pt x="265427" y="1128070"/>
                    <a:pt x="240940" y="1106295"/>
                    <a:pt x="217849" y="1083204"/>
                  </a:cubicBezTo>
                  <a:lnTo>
                    <a:pt x="176285" y="1041641"/>
                  </a:lnTo>
                  <a:cubicBezTo>
                    <a:pt x="171667" y="1027786"/>
                    <a:pt x="170532" y="1012228"/>
                    <a:pt x="162431" y="1000077"/>
                  </a:cubicBezTo>
                  <a:cubicBezTo>
                    <a:pt x="151563" y="983774"/>
                    <a:pt x="133410" y="973565"/>
                    <a:pt x="120867" y="958513"/>
                  </a:cubicBezTo>
                  <a:cubicBezTo>
                    <a:pt x="110207" y="945721"/>
                    <a:pt x="102394" y="930804"/>
                    <a:pt x="93158" y="916950"/>
                  </a:cubicBezTo>
                  <a:cubicBezTo>
                    <a:pt x="97776" y="889241"/>
                    <a:pt x="95603" y="859492"/>
                    <a:pt x="107012" y="833822"/>
                  </a:cubicBezTo>
                  <a:cubicBezTo>
                    <a:pt x="148806" y="739786"/>
                    <a:pt x="227723" y="858314"/>
                    <a:pt x="134722" y="653713"/>
                  </a:cubicBezTo>
                  <a:cubicBezTo>
                    <a:pt x="126843" y="636378"/>
                    <a:pt x="97612" y="645090"/>
                    <a:pt x="79303" y="639859"/>
                  </a:cubicBezTo>
                  <a:cubicBezTo>
                    <a:pt x="65261" y="635847"/>
                    <a:pt x="51594" y="630622"/>
                    <a:pt x="37740" y="626004"/>
                  </a:cubicBezTo>
                  <a:cubicBezTo>
                    <a:pt x="7070" y="579999"/>
                    <a:pt x="-22041" y="556349"/>
                    <a:pt x="23885" y="487459"/>
                  </a:cubicBezTo>
                  <a:cubicBezTo>
                    <a:pt x="31986" y="475308"/>
                    <a:pt x="51594" y="496695"/>
                    <a:pt x="65449" y="501313"/>
                  </a:cubicBezTo>
                  <a:cubicBezTo>
                    <a:pt x="79303" y="510549"/>
                    <a:pt x="98187" y="514902"/>
                    <a:pt x="107012" y="529022"/>
                  </a:cubicBezTo>
                  <a:cubicBezTo>
                    <a:pt x="107016" y="529028"/>
                    <a:pt x="141647" y="632927"/>
                    <a:pt x="148576" y="653713"/>
                  </a:cubicBezTo>
                  <a:cubicBezTo>
                    <a:pt x="160891" y="690657"/>
                    <a:pt x="162484" y="716086"/>
                    <a:pt x="203994" y="736841"/>
                  </a:cubicBezTo>
                  <a:cubicBezTo>
                    <a:pt x="225056" y="747372"/>
                    <a:pt x="250176" y="746077"/>
                    <a:pt x="273267" y="750695"/>
                  </a:cubicBezTo>
                  <a:cubicBezTo>
                    <a:pt x="296358" y="746077"/>
                    <a:pt x="320896" y="746117"/>
                    <a:pt x="342540" y="736841"/>
                  </a:cubicBezTo>
                  <a:cubicBezTo>
                    <a:pt x="376981" y="722081"/>
                    <a:pt x="370137" y="695500"/>
                    <a:pt x="384103" y="667568"/>
                  </a:cubicBezTo>
                  <a:cubicBezTo>
                    <a:pt x="391550" y="652675"/>
                    <a:pt x="405049" y="641220"/>
                    <a:pt x="411812" y="626004"/>
                  </a:cubicBezTo>
                  <a:cubicBezTo>
                    <a:pt x="423675" y="599313"/>
                    <a:pt x="418869" y="563530"/>
                    <a:pt x="439522" y="542877"/>
                  </a:cubicBezTo>
                  <a:cubicBezTo>
                    <a:pt x="492859" y="489539"/>
                    <a:pt x="470217" y="517615"/>
                    <a:pt x="508794" y="459750"/>
                  </a:cubicBezTo>
                  <a:cubicBezTo>
                    <a:pt x="543983" y="283810"/>
                    <a:pt x="491444" y="479894"/>
                    <a:pt x="564212" y="348913"/>
                  </a:cubicBezTo>
                  <a:cubicBezTo>
                    <a:pt x="578397" y="323381"/>
                    <a:pt x="591922" y="265786"/>
                    <a:pt x="591922" y="265786"/>
                  </a:cubicBezTo>
                  <a:cubicBezTo>
                    <a:pt x="587304" y="238077"/>
                    <a:pt x="584880" y="209911"/>
                    <a:pt x="578067" y="182659"/>
                  </a:cubicBezTo>
                  <a:cubicBezTo>
                    <a:pt x="570983" y="154323"/>
                    <a:pt x="550358" y="99531"/>
                    <a:pt x="550358" y="99531"/>
                  </a:cubicBezTo>
                  <a:cubicBezTo>
                    <a:pt x="554976" y="67204"/>
                    <a:pt x="547411" y="30551"/>
                    <a:pt x="564212" y="2550"/>
                  </a:cubicBezTo>
                  <a:cubicBezTo>
                    <a:pt x="570933" y="-8651"/>
                    <a:pt x="583762" y="20059"/>
                    <a:pt x="591922" y="30259"/>
                  </a:cubicBezTo>
                  <a:cubicBezTo>
                    <a:pt x="602324" y="43261"/>
                    <a:pt x="605511" y="62997"/>
                    <a:pt x="619631" y="71822"/>
                  </a:cubicBezTo>
                  <a:cubicBezTo>
                    <a:pt x="644399" y="87302"/>
                    <a:pt x="702758" y="99531"/>
                    <a:pt x="702758" y="99531"/>
                  </a:cubicBezTo>
                  <a:cubicBezTo>
                    <a:pt x="744322" y="94913"/>
                    <a:pt x="786199" y="92552"/>
                    <a:pt x="827449" y="85677"/>
                  </a:cubicBezTo>
                  <a:cubicBezTo>
                    <a:pt x="841854" y="83276"/>
                    <a:pt x="858686" y="61496"/>
                    <a:pt x="869012" y="71822"/>
                  </a:cubicBezTo>
                  <a:cubicBezTo>
                    <a:pt x="879339" y="82149"/>
                    <a:pt x="859776" y="99531"/>
                    <a:pt x="855158" y="113386"/>
                  </a:cubicBezTo>
                  <a:cubicBezTo>
                    <a:pt x="859776" y="154950"/>
                    <a:pt x="862137" y="196827"/>
                    <a:pt x="869012" y="238077"/>
                  </a:cubicBezTo>
                  <a:cubicBezTo>
                    <a:pt x="877718" y="290312"/>
                    <a:pt x="886640" y="273334"/>
                    <a:pt x="910576" y="321204"/>
                  </a:cubicBezTo>
                  <a:cubicBezTo>
                    <a:pt x="950677" y="401406"/>
                    <a:pt x="887204" y="325541"/>
                    <a:pt x="965994" y="404331"/>
                  </a:cubicBezTo>
                  <a:cubicBezTo>
                    <a:pt x="999414" y="504587"/>
                    <a:pt x="971102" y="408739"/>
                    <a:pt x="993703" y="612150"/>
                  </a:cubicBezTo>
                  <a:cubicBezTo>
                    <a:pt x="996743" y="639508"/>
                    <a:pt x="1005546" y="705109"/>
                    <a:pt x="1021412" y="736841"/>
                  </a:cubicBezTo>
                  <a:cubicBezTo>
                    <a:pt x="1028859" y="751734"/>
                    <a:pt x="1039885" y="764550"/>
                    <a:pt x="1049122" y="778404"/>
                  </a:cubicBezTo>
                  <a:cubicBezTo>
                    <a:pt x="1083942" y="882870"/>
                    <a:pt x="1036973" y="754109"/>
                    <a:pt x="1090685" y="861531"/>
                  </a:cubicBezTo>
                  <a:cubicBezTo>
                    <a:pt x="1148048" y="976256"/>
                    <a:pt x="1052836" y="825538"/>
                    <a:pt x="1132249" y="944659"/>
                  </a:cubicBezTo>
                  <a:cubicBezTo>
                    <a:pt x="1136867" y="958513"/>
                    <a:pt x="1139572" y="973160"/>
                    <a:pt x="1146103" y="986222"/>
                  </a:cubicBezTo>
                  <a:cubicBezTo>
                    <a:pt x="1199820" y="1093657"/>
                    <a:pt x="1152841" y="964874"/>
                    <a:pt x="1187667" y="1069350"/>
                  </a:cubicBezTo>
                  <a:cubicBezTo>
                    <a:pt x="1183049" y="1124768"/>
                    <a:pt x="1179345" y="1180270"/>
                    <a:pt x="1173812" y="1235604"/>
                  </a:cubicBezTo>
                  <a:cubicBezTo>
                    <a:pt x="1160133" y="1372391"/>
                    <a:pt x="1143004" y="1376098"/>
                    <a:pt x="1173812" y="1540404"/>
                  </a:cubicBezTo>
                  <a:cubicBezTo>
                    <a:pt x="1176219" y="1553243"/>
                    <a:pt x="1192285" y="1558877"/>
                    <a:pt x="1201522" y="1568113"/>
                  </a:cubicBezTo>
                  <a:cubicBezTo>
                    <a:pt x="1206140" y="1581968"/>
                    <a:pt x="1206253" y="1598273"/>
                    <a:pt x="1215376" y="1609677"/>
                  </a:cubicBezTo>
                  <a:cubicBezTo>
                    <a:pt x="1225778" y="1622679"/>
                    <a:pt x="1255557" y="1620792"/>
                    <a:pt x="1256940" y="1637386"/>
                  </a:cubicBezTo>
                  <a:cubicBezTo>
                    <a:pt x="1260851" y="1684320"/>
                    <a:pt x="1229231" y="1775931"/>
                    <a:pt x="1229231" y="1775931"/>
                  </a:cubicBezTo>
                  <a:cubicBezTo>
                    <a:pt x="1233849" y="1877531"/>
                    <a:pt x="1234975" y="1979350"/>
                    <a:pt x="1243085" y="2080731"/>
                  </a:cubicBezTo>
                  <a:cubicBezTo>
                    <a:pt x="1244250" y="2095289"/>
                    <a:pt x="1252928" y="2108253"/>
                    <a:pt x="1256940" y="2122295"/>
                  </a:cubicBezTo>
                  <a:cubicBezTo>
                    <a:pt x="1262171" y="2140604"/>
                    <a:pt x="1266176" y="2159240"/>
                    <a:pt x="1270794" y="2177713"/>
                  </a:cubicBezTo>
                  <a:cubicBezTo>
                    <a:pt x="1266176" y="2256222"/>
                    <a:pt x="1272363" y="2336123"/>
                    <a:pt x="1256940" y="2413241"/>
                  </a:cubicBezTo>
                  <a:cubicBezTo>
                    <a:pt x="1254378" y="2426050"/>
                    <a:pt x="1235073" y="2397214"/>
                    <a:pt x="1229231" y="2385531"/>
                  </a:cubicBezTo>
                  <a:cubicBezTo>
                    <a:pt x="1220716" y="2368500"/>
                    <a:pt x="1227271" y="2344982"/>
                    <a:pt x="1215376" y="2330113"/>
                  </a:cubicBezTo>
                  <a:cubicBezTo>
                    <a:pt x="1206253" y="2318709"/>
                    <a:pt x="1188068" y="2319427"/>
                    <a:pt x="1173812" y="2316259"/>
                  </a:cubicBezTo>
                  <a:cubicBezTo>
                    <a:pt x="1146390" y="2310165"/>
                    <a:pt x="1118394" y="2307022"/>
                    <a:pt x="1090685" y="2302404"/>
                  </a:cubicBezTo>
                  <a:cubicBezTo>
                    <a:pt x="1086067" y="2283931"/>
                    <a:pt x="1095304" y="2251604"/>
                    <a:pt x="1076831" y="2246986"/>
                  </a:cubicBezTo>
                  <a:cubicBezTo>
                    <a:pt x="951805" y="2215730"/>
                    <a:pt x="942491" y="2242781"/>
                    <a:pt x="882867" y="2302404"/>
                  </a:cubicBezTo>
                  <a:cubicBezTo>
                    <a:pt x="827030" y="2469912"/>
                    <a:pt x="836033" y="2426892"/>
                    <a:pt x="882867" y="2773459"/>
                  </a:cubicBezTo>
                  <a:cubicBezTo>
                    <a:pt x="887327" y="2806461"/>
                    <a:pt x="952140" y="2891222"/>
                    <a:pt x="952140" y="2884295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Freeform 14">
              <a:extLst>
                <a:ext uri="{FF2B5EF4-FFF2-40B4-BE49-F238E27FC236}">
                  <a16:creationId xmlns="" xmlns:a16="http://schemas.microsoft.com/office/drawing/2014/main" id="{FDAFE51A-0990-47D1-BE78-585186593289}"/>
                </a:ext>
              </a:extLst>
            </p:cNvPr>
            <p:cNvSpPr/>
            <p:nvPr/>
          </p:nvSpPr>
          <p:spPr>
            <a:xfrm rot="426882">
              <a:off x="2238423" y="2928153"/>
              <a:ext cx="1161549" cy="1018110"/>
            </a:xfrm>
            <a:custGeom>
              <a:avLst/>
              <a:gdLst>
                <a:gd name="connsiteX0" fmla="*/ 111010 w 1748299"/>
                <a:gd name="connsiteY0" fmla="*/ 0 h 1538681"/>
                <a:gd name="connsiteX1" fmla="*/ 166428 w 1748299"/>
                <a:gd name="connsiteY1" fmla="*/ 69273 h 1538681"/>
                <a:gd name="connsiteX2" fmla="*/ 249556 w 1748299"/>
                <a:gd name="connsiteY2" fmla="*/ 96982 h 1538681"/>
                <a:gd name="connsiteX3" fmla="*/ 291119 w 1748299"/>
                <a:gd name="connsiteY3" fmla="*/ 138546 h 1538681"/>
                <a:gd name="connsiteX4" fmla="*/ 318828 w 1748299"/>
                <a:gd name="connsiteY4" fmla="*/ 180109 h 1538681"/>
                <a:gd name="connsiteX5" fmla="*/ 485083 w 1748299"/>
                <a:gd name="connsiteY5" fmla="*/ 235528 h 1538681"/>
                <a:gd name="connsiteX6" fmla="*/ 609774 w 1748299"/>
                <a:gd name="connsiteY6" fmla="*/ 277091 h 1538681"/>
                <a:gd name="connsiteX7" fmla="*/ 651337 w 1748299"/>
                <a:gd name="connsiteY7" fmla="*/ 290946 h 1538681"/>
                <a:gd name="connsiteX8" fmla="*/ 734465 w 1748299"/>
                <a:gd name="connsiteY8" fmla="*/ 304800 h 1538681"/>
                <a:gd name="connsiteX9" fmla="*/ 817592 w 1748299"/>
                <a:gd name="connsiteY9" fmla="*/ 332509 h 1538681"/>
                <a:gd name="connsiteX10" fmla="*/ 859156 w 1748299"/>
                <a:gd name="connsiteY10" fmla="*/ 346364 h 1538681"/>
                <a:gd name="connsiteX11" fmla="*/ 914574 w 1748299"/>
                <a:gd name="connsiteY11" fmla="*/ 374073 h 1538681"/>
                <a:gd name="connsiteX12" fmla="*/ 1025410 w 1748299"/>
                <a:gd name="connsiteY12" fmla="*/ 387928 h 1538681"/>
                <a:gd name="connsiteX13" fmla="*/ 1066974 w 1748299"/>
                <a:gd name="connsiteY13" fmla="*/ 415637 h 1538681"/>
                <a:gd name="connsiteX14" fmla="*/ 1150101 w 1748299"/>
                <a:gd name="connsiteY14" fmla="*/ 443346 h 1538681"/>
                <a:gd name="connsiteX15" fmla="*/ 1247083 w 1748299"/>
                <a:gd name="connsiteY15" fmla="*/ 512618 h 1538681"/>
                <a:gd name="connsiteX16" fmla="*/ 1274792 w 1748299"/>
                <a:gd name="connsiteY16" fmla="*/ 540328 h 1538681"/>
                <a:gd name="connsiteX17" fmla="*/ 1357919 w 1748299"/>
                <a:gd name="connsiteY17" fmla="*/ 595746 h 1538681"/>
                <a:gd name="connsiteX18" fmla="*/ 1399483 w 1748299"/>
                <a:gd name="connsiteY18" fmla="*/ 637309 h 1538681"/>
                <a:gd name="connsiteX19" fmla="*/ 1482610 w 1748299"/>
                <a:gd name="connsiteY19" fmla="*/ 665018 h 1538681"/>
                <a:gd name="connsiteX20" fmla="*/ 1510319 w 1748299"/>
                <a:gd name="connsiteY20" fmla="*/ 692728 h 1538681"/>
                <a:gd name="connsiteX21" fmla="*/ 1524174 w 1748299"/>
                <a:gd name="connsiteY21" fmla="*/ 734291 h 1538681"/>
                <a:gd name="connsiteX22" fmla="*/ 1551883 w 1748299"/>
                <a:gd name="connsiteY22" fmla="*/ 775855 h 1538681"/>
                <a:gd name="connsiteX23" fmla="*/ 1579592 w 1748299"/>
                <a:gd name="connsiteY23" fmla="*/ 858982 h 1538681"/>
                <a:gd name="connsiteX24" fmla="*/ 1607301 w 1748299"/>
                <a:gd name="connsiteY24" fmla="*/ 900546 h 1538681"/>
                <a:gd name="connsiteX25" fmla="*/ 1635010 w 1748299"/>
                <a:gd name="connsiteY25" fmla="*/ 983673 h 1538681"/>
                <a:gd name="connsiteX26" fmla="*/ 1662719 w 1748299"/>
                <a:gd name="connsiteY26" fmla="*/ 1066800 h 1538681"/>
                <a:gd name="connsiteX27" fmla="*/ 1676574 w 1748299"/>
                <a:gd name="connsiteY27" fmla="*/ 1108364 h 1538681"/>
                <a:gd name="connsiteX28" fmla="*/ 1718137 w 1748299"/>
                <a:gd name="connsiteY28" fmla="*/ 1149928 h 1538681"/>
                <a:gd name="connsiteX29" fmla="*/ 1704283 w 1748299"/>
                <a:gd name="connsiteY29" fmla="*/ 1260764 h 1538681"/>
                <a:gd name="connsiteX30" fmla="*/ 1690428 w 1748299"/>
                <a:gd name="connsiteY30" fmla="*/ 1357746 h 1538681"/>
                <a:gd name="connsiteX31" fmla="*/ 1607301 w 1748299"/>
                <a:gd name="connsiteY31" fmla="*/ 1399309 h 1538681"/>
                <a:gd name="connsiteX32" fmla="*/ 1565737 w 1748299"/>
                <a:gd name="connsiteY32" fmla="*/ 1427018 h 1538681"/>
                <a:gd name="connsiteX33" fmla="*/ 1468756 w 1748299"/>
                <a:gd name="connsiteY33" fmla="*/ 1537855 h 1538681"/>
                <a:gd name="connsiteX34" fmla="*/ 1219374 w 1748299"/>
                <a:gd name="connsiteY34" fmla="*/ 1524000 h 1538681"/>
                <a:gd name="connsiteX35" fmla="*/ 1163956 w 1748299"/>
                <a:gd name="connsiteY35" fmla="*/ 1440873 h 1538681"/>
                <a:gd name="connsiteX36" fmla="*/ 1080828 w 1748299"/>
                <a:gd name="connsiteY36" fmla="*/ 1330037 h 1538681"/>
                <a:gd name="connsiteX37" fmla="*/ 1053119 w 1748299"/>
                <a:gd name="connsiteY37" fmla="*/ 1288473 h 1538681"/>
                <a:gd name="connsiteX38" fmla="*/ 1011556 w 1748299"/>
                <a:gd name="connsiteY38" fmla="*/ 1260764 h 1538681"/>
                <a:gd name="connsiteX39" fmla="*/ 983846 w 1748299"/>
                <a:gd name="connsiteY39" fmla="*/ 1205346 h 1538681"/>
                <a:gd name="connsiteX40" fmla="*/ 956137 w 1748299"/>
                <a:gd name="connsiteY40" fmla="*/ 1163782 h 1538681"/>
                <a:gd name="connsiteX41" fmla="*/ 928428 w 1748299"/>
                <a:gd name="connsiteY41" fmla="*/ 969818 h 1538681"/>
                <a:gd name="connsiteX42" fmla="*/ 900719 w 1748299"/>
                <a:gd name="connsiteY42" fmla="*/ 928255 h 1538681"/>
                <a:gd name="connsiteX43" fmla="*/ 817592 w 1748299"/>
                <a:gd name="connsiteY43" fmla="*/ 900546 h 1538681"/>
                <a:gd name="connsiteX44" fmla="*/ 734465 w 1748299"/>
                <a:gd name="connsiteY44" fmla="*/ 845128 h 1538681"/>
                <a:gd name="connsiteX45" fmla="*/ 665192 w 1748299"/>
                <a:gd name="connsiteY45" fmla="*/ 789709 h 1538681"/>
                <a:gd name="connsiteX46" fmla="*/ 623628 w 1748299"/>
                <a:gd name="connsiteY46" fmla="*/ 775855 h 1538681"/>
                <a:gd name="connsiteX47" fmla="*/ 540501 w 1748299"/>
                <a:gd name="connsiteY47" fmla="*/ 706582 h 1538681"/>
                <a:gd name="connsiteX48" fmla="*/ 498937 w 1748299"/>
                <a:gd name="connsiteY48" fmla="*/ 692728 h 1538681"/>
                <a:gd name="connsiteX49" fmla="*/ 457374 w 1748299"/>
                <a:gd name="connsiteY49" fmla="*/ 665018 h 1538681"/>
                <a:gd name="connsiteX50" fmla="*/ 415810 w 1748299"/>
                <a:gd name="connsiteY50" fmla="*/ 651164 h 1538681"/>
                <a:gd name="connsiteX51" fmla="*/ 346537 w 1748299"/>
                <a:gd name="connsiteY51" fmla="*/ 595746 h 1538681"/>
                <a:gd name="connsiteX52" fmla="*/ 291119 w 1748299"/>
                <a:gd name="connsiteY52" fmla="*/ 512618 h 1538681"/>
                <a:gd name="connsiteX53" fmla="*/ 263410 w 1748299"/>
                <a:gd name="connsiteY53" fmla="*/ 471055 h 1538681"/>
                <a:gd name="connsiteX54" fmla="*/ 221846 w 1748299"/>
                <a:gd name="connsiteY54" fmla="*/ 443346 h 1538681"/>
                <a:gd name="connsiteX55" fmla="*/ 152574 w 1748299"/>
                <a:gd name="connsiteY55" fmla="*/ 332509 h 1538681"/>
                <a:gd name="connsiteX56" fmla="*/ 124865 w 1748299"/>
                <a:gd name="connsiteY56" fmla="*/ 290946 h 1538681"/>
                <a:gd name="connsiteX57" fmla="*/ 41737 w 1748299"/>
                <a:gd name="connsiteY57" fmla="*/ 263237 h 1538681"/>
                <a:gd name="connsiteX58" fmla="*/ 27883 w 1748299"/>
                <a:gd name="connsiteY58" fmla="*/ 55418 h 1538681"/>
                <a:gd name="connsiteX59" fmla="*/ 69446 w 1748299"/>
                <a:gd name="connsiteY59" fmla="*/ 27709 h 1538681"/>
                <a:gd name="connsiteX60" fmla="*/ 194137 w 1748299"/>
                <a:gd name="connsiteY60" fmla="*/ 69273 h 1538681"/>
                <a:gd name="connsiteX61" fmla="*/ 318828 w 1748299"/>
                <a:gd name="connsiteY61" fmla="*/ 166255 h 1538681"/>
                <a:gd name="connsiteX62" fmla="*/ 332683 w 1748299"/>
                <a:gd name="connsiteY62" fmla="*/ 166255 h 15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1748299" h="1538681">
                  <a:moveTo>
                    <a:pt x="111010" y="0"/>
                  </a:moveTo>
                  <a:cubicBezTo>
                    <a:pt x="129483" y="23091"/>
                    <a:pt x="142203" y="52315"/>
                    <a:pt x="166428" y="69273"/>
                  </a:cubicBezTo>
                  <a:cubicBezTo>
                    <a:pt x="190356" y="86023"/>
                    <a:pt x="249556" y="96982"/>
                    <a:pt x="249556" y="96982"/>
                  </a:cubicBezTo>
                  <a:cubicBezTo>
                    <a:pt x="263410" y="110837"/>
                    <a:pt x="278576" y="123494"/>
                    <a:pt x="291119" y="138546"/>
                  </a:cubicBezTo>
                  <a:cubicBezTo>
                    <a:pt x="301779" y="151338"/>
                    <a:pt x="307054" y="168335"/>
                    <a:pt x="318828" y="180109"/>
                  </a:cubicBezTo>
                  <a:cubicBezTo>
                    <a:pt x="361782" y="223063"/>
                    <a:pt x="430009" y="226349"/>
                    <a:pt x="485083" y="235528"/>
                  </a:cubicBezTo>
                  <a:cubicBezTo>
                    <a:pt x="557396" y="283737"/>
                    <a:pt x="497776" y="252203"/>
                    <a:pt x="609774" y="277091"/>
                  </a:cubicBezTo>
                  <a:cubicBezTo>
                    <a:pt x="624030" y="280259"/>
                    <a:pt x="637081" y="287778"/>
                    <a:pt x="651337" y="290946"/>
                  </a:cubicBezTo>
                  <a:cubicBezTo>
                    <a:pt x="678760" y="297040"/>
                    <a:pt x="706756" y="300182"/>
                    <a:pt x="734465" y="304800"/>
                  </a:cubicBezTo>
                  <a:lnTo>
                    <a:pt x="817592" y="332509"/>
                  </a:lnTo>
                  <a:cubicBezTo>
                    <a:pt x="831447" y="337127"/>
                    <a:pt x="846094" y="339833"/>
                    <a:pt x="859156" y="346364"/>
                  </a:cubicBezTo>
                  <a:cubicBezTo>
                    <a:pt x="877629" y="355600"/>
                    <a:pt x="894538" y="369064"/>
                    <a:pt x="914574" y="374073"/>
                  </a:cubicBezTo>
                  <a:cubicBezTo>
                    <a:pt x="950695" y="383103"/>
                    <a:pt x="988465" y="383310"/>
                    <a:pt x="1025410" y="387928"/>
                  </a:cubicBezTo>
                  <a:cubicBezTo>
                    <a:pt x="1039265" y="397164"/>
                    <a:pt x="1051758" y="408874"/>
                    <a:pt x="1066974" y="415637"/>
                  </a:cubicBezTo>
                  <a:cubicBezTo>
                    <a:pt x="1093664" y="427499"/>
                    <a:pt x="1150101" y="443346"/>
                    <a:pt x="1150101" y="443346"/>
                  </a:cubicBezTo>
                  <a:cubicBezTo>
                    <a:pt x="1240875" y="534118"/>
                    <a:pt x="1137662" y="439670"/>
                    <a:pt x="1247083" y="512618"/>
                  </a:cubicBezTo>
                  <a:cubicBezTo>
                    <a:pt x="1257951" y="519864"/>
                    <a:pt x="1264342" y="532491"/>
                    <a:pt x="1274792" y="540328"/>
                  </a:cubicBezTo>
                  <a:cubicBezTo>
                    <a:pt x="1301434" y="560309"/>
                    <a:pt x="1334371" y="572198"/>
                    <a:pt x="1357919" y="595746"/>
                  </a:cubicBezTo>
                  <a:cubicBezTo>
                    <a:pt x="1371774" y="609600"/>
                    <a:pt x="1382355" y="627794"/>
                    <a:pt x="1399483" y="637309"/>
                  </a:cubicBezTo>
                  <a:cubicBezTo>
                    <a:pt x="1425015" y="651493"/>
                    <a:pt x="1482610" y="665018"/>
                    <a:pt x="1482610" y="665018"/>
                  </a:cubicBezTo>
                  <a:cubicBezTo>
                    <a:pt x="1491846" y="674255"/>
                    <a:pt x="1503598" y="681527"/>
                    <a:pt x="1510319" y="692728"/>
                  </a:cubicBezTo>
                  <a:cubicBezTo>
                    <a:pt x="1517833" y="705251"/>
                    <a:pt x="1517643" y="721229"/>
                    <a:pt x="1524174" y="734291"/>
                  </a:cubicBezTo>
                  <a:cubicBezTo>
                    <a:pt x="1531621" y="749184"/>
                    <a:pt x="1542647" y="762000"/>
                    <a:pt x="1551883" y="775855"/>
                  </a:cubicBezTo>
                  <a:cubicBezTo>
                    <a:pt x="1561119" y="803564"/>
                    <a:pt x="1563391" y="834680"/>
                    <a:pt x="1579592" y="858982"/>
                  </a:cubicBezTo>
                  <a:cubicBezTo>
                    <a:pt x="1588828" y="872837"/>
                    <a:pt x="1600538" y="885330"/>
                    <a:pt x="1607301" y="900546"/>
                  </a:cubicBezTo>
                  <a:cubicBezTo>
                    <a:pt x="1619163" y="927236"/>
                    <a:pt x="1625774" y="955964"/>
                    <a:pt x="1635010" y="983673"/>
                  </a:cubicBezTo>
                  <a:lnTo>
                    <a:pt x="1662719" y="1066800"/>
                  </a:lnTo>
                  <a:cubicBezTo>
                    <a:pt x="1667337" y="1080655"/>
                    <a:pt x="1666247" y="1098037"/>
                    <a:pt x="1676574" y="1108364"/>
                  </a:cubicBezTo>
                  <a:lnTo>
                    <a:pt x="1718137" y="1149928"/>
                  </a:lnTo>
                  <a:cubicBezTo>
                    <a:pt x="1751111" y="1248851"/>
                    <a:pt x="1770148" y="1216853"/>
                    <a:pt x="1704283" y="1260764"/>
                  </a:cubicBezTo>
                  <a:cubicBezTo>
                    <a:pt x="1699665" y="1293091"/>
                    <a:pt x="1703691" y="1327905"/>
                    <a:pt x="1690428" y="1357746"/>
                  </a:cubicBezTo>
                  <a:cubicBezTo>
                    <a:pt x="1681086" y="1378766"/>
                    <a:pt x="1625744" y="1393162"/>
                    <a:pt x="1607301" y="1399309"/>
                  </a:cubicBezTo>
                  <a:cubicBezTo>
                    <a:pt x="1593446" y="1408545"/>
                    <a:pt x="1576702" y="1414487"/>
                    <a:pt x="1565737" y="1427018"/>
                  </a:cubicBezTo>
                  <a:cubicBezTo>
                    <a:pt x="1452590" y="1556329"/>
                    <a:pt x="1562274" y="1475509"/>
                    <a:pt x="1468756" y="1537855"/>
                  </a:cubicBezTo>
                  <a:cubicBezTo>
                    <a:pt x="1385629" y="1533237"/>
                    <a:pt x="1298710" y="1549243"/>
                    <a:pt x="1219374" y="1524000"/>
                  </a:cubicBezTo>
                  <a:cubicBezTo>
                    <a:pt x="1187640" y="1513903"/>
                    <a:pt x="1187505" y="1464421"/>
                    <a:pt x="1163956" y="1440873"/>
                  </a:cubicBezTo>
                  <a:cubicBezTo>
                    <a:pt x="1112698" y="1389617"/>
                    <a:pt x="1143491" y="1424032"/>
                    <a:pt x="1080828" y="1330037"/>
                  </a:cubicBezTo>
                  <a:cubicBezTo>
                    <a:pt x="1071592" y="1316182"/>
                    <a:pt x="1066974" y="1297709"/>
                    <a:pt x="1053119" y="1288473"/>
                  </a:cubicBezTo>
                  <a:lnTo>
                    <a:pt x="1011556" y="1260764"/>
                  </a:lnTo>
                  <a:cubicBezTo>
                    <a:pt x="1002319" y="1242291"/>
                    <a:pt x="994093" y="1223278"/>
                    <a:pt x="983846" y="1205346"/>
                  </a:cubicBezTo>
                  <a:cubicBezTo>
                    <a:pt x="975585" y="1190889"/>
                    <a:pt x="959626" y="1180064"/>
                    <a:pt x="956137" y="1163782"/>
                  </a:cubicBezTo>
                  <a:cubicBezTo>
                    <a:pt x="944189" y="1108025"/>
                    <a:pt x="957490" y="1027941"/>
                    <a:pt x="928428" y="969818"/>
                  </a:cubicBezTo>
                  <a:cubicBezTo>
                    <a:pt x="920981" y="954925"/>
                    <a:pt x="914839" y="937080"/>
                    <a:pt x="900719" y="928255"/>
                  </a:cubicBezTo>
                  <a:cubicBezTo>
                    <a:pt x="875951" y="912775"/>
                    <a:pt x="817592" y="900546"/>
                    <a:pt x="817592" y="900546"/>
                  </a:cubicBezTo>
                  <a:cubicBezTo>
                    <a:pt x="789883" y="882073"/>
                    <a:pt x="758013" y="868677"/>
                    <a:pt x="734465" y="845128"/>
                  </a:cubicBezTo>
                  <a:cubicBezTo>
                    <a:pt x="708692" y="819354"/>
                    <a:pt x="700148" y="807187"/>
                    <a:pt x="665192" y="789709"/>
                  </a:cubicBezTo>
                  <a:cubicBezTo>
                    <a:pt x="652130" y="783178"/>
                    <a:pt x="637483" y="780473"/>
                    <a:pt x="623628" y="775855"/>
                  </a:cubicBezTo>
                  <a:cubicBezTo>
                    <a:pt x="592987" y="745213"/>
                    <a:pt x="579080" y="725871"/>
                    <a:pt x="540501" y="706582"/>
                  </a:cubicBezTo>
                  <a:cubicBezTo>
                    <a:pt x="527439" y="700051"/>
                    <a:pt x="512792" y="697346"/>
                    <a:pt x="498937" y="692728"/>
                  </a:cubicBezTo>
                  <a:cubicBezTo>
                    <a:pt x="485083" y="683491"/>
                    <a:pt x="472267" y="672465"/>
                    <a:pt x="457374" y="665018"/>
                  </a:cubicBezTo>
                  <a:cubicBezTo>
                    <a:pt x="444312" y="658487"/>
                    <a:pt x="427214" y="660287"/>
                    <a:pt x="415810" y="651164"/>
                  </a:cubicBezTo>
                  <a:cubicBezTo>
                    <a:pt x="326285" y="579544"/>
                    <a:pt x="451009" y="630568"/>
                    <a:pt x="346537" y="595746"/>
                  </a:cubicBezTo>
                  <a:lnTo>
                    <a:pt x="291119" y="512618"/>
                  </a:lnTo>
                  <a:cubicBezTo>
                    <a:pt x="281883" y="498764"/>
                    <a:pt x="277264" y="480291"/>
                    <a:pt x="263410" y="471055"/>
                  </a:cubicBezTo>
                  <a:lnTo>
                    <a:pt x="221846" y="443346"/>
                  </a:lnTo>
                  <a:cubicBezTo>
                    <a:pt x="188872" y="344422"/>
                    <a:pt x="218440" y="376420"/>
                    <a:pt x="152574" y="332509"/>
                  </a:cubicBezTo>
                  <a:cubicBezTo>
                    <a:pt x="143338" y="318655"/>
                    <a:pt x="138985" y="299771"/>
                    <a:pt x="124865" y="290946"/>
                  </a:cubicBezTo>
                  <a:cubicBezTo>
                    <a:pt x="100096" y="275466"/>
                    <a:pt x="41737" y="263237"/>
                    <a:pt x="41737" y="263237"/>
                  </a:cubicBezTo>
                  <a:cubicBezTo>
                    <a:pt x="-9063" y="187036"/>
                    <a:pt x="-13258" y="199412"/>
                    <a:pt x="27883" y="55418"/>
                  </a:cubicBezTo>
                  <a:cubicBezTo>
                    <a:pt x="32457" y="39408"/>
                    <a:pt x="55592" y="36945"/>
                    <a:pt x="69446" y="27709"/>
                  </a:cubicBezTo>
                  <a:cubicBezTo>
                    <a:pt x="135291" y="38683"/>
                    <a:pt x="149180" y="29311"/>
                    <a:pt x="194137" y="69273"/>
                  </a:cubicBezTo>
                  <a:cubicBezTo>
                    <a:pt x="276282" y="142291"/>
                    <a:pt x="244304" y="147623"/>
                    <a:pt x="318828" y="166255"/>
                  </a:cubicBezTo>
                  <a:cubicBezTo>
                    <a:pt x="323308" y="167375"/>
                    <a:pt x="328065" y="166255"/>
                    <a:pt x="332683" y="16625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="" xmlns:a16="http://schemas.microsoft.com/office/drawing/2014/main" id="{2E02D4C1-BDA7-477F-9E95-5A5226707B43}"/>
                </a:ext>
              </a:extLst>
            </p:cNvPr>
            <p:cNvSpPr/>
            <p:nvPr/>
          </p:nvSpPr>
          <p:spPr>
            <a:xfrm>
              <a:off x="2350274" y="2416700"/>
              <a:ext cx="1312718" cy="808879"/>
            </a:xfrm>
            <a:custGeom>
              <a:avLst/>
              <a:gdLst>
                <a:gd name="connsiteX0" fmla="*/ 55749 w 2078513"/>
                <a:gd name="connsiteY0" fmla="*/ 491119 h 1059156"/>
                <a:gd name="connsiteX1" fmla="*/ 125022 w 2078513"/>
                <a:gd name="connsiteY1" fmla="*/ 477265 h 1059156"/>
                <a:gd name="connsiteX2" fmla="*/ 166586 w 2078513"/>
                <a:gd name="connsiteY2" fmla="*/ 463410 h 1059156"/>
                <a:gd name="connsiteX3" fmla="*/ 249713 w 2078513"/>
                <a:gd name="connsiteY3" fmla="*/ 449556 h 1059156"/>
                <a:gd name="connsiteX4" fmla="*/ 332840 w 2078513"/>
                <a:gd name="connsiteY4" fmla="*/ 421846 h 1059156"/>
                <a:gd name="connsiteX5" fmla="*/ 457531 w 2078513"/>
                <a:gd name="connsiteY5" fmla="*/ 366428 h 1059156"/>
                <a:gd name="connsiteX6" fmla="*/ 499095 w 2078513"/>
                <a:gd name="connsiteY6" fmla="*/ 352574 h 1059156"/>
                <a:gd name="connsiteX7" fmla="*/ 568367 w 2078513"/>
                <a:gd name="connsiteY7" fmla="*/ 338719 h 1059156"/>
                <a:gd name="connsiteX8" fmla="*/ 609931 w 2078513"/>
                <a:gd name="connsiteY8" fmla="*/ 324865 h 1059156"/>
                <a:gd name="connsiteX9" fmla="*/ 748476 w 2078513"/>
                <a:gd name="connsiteY9" fmla="*/ 283301 h 1059156"/>
                <a:gd name="connsiteX10" fmla="*/ 831604 w 2078513"/>
                <a:gd name="connsiteY10" fmla="*/ 255592 h 1059156"/>
                <a:gd name="connsiteX11" fmla="*/ 873167 w 2078513"/>
                <a:gd name="connsiteY11" fmla="*/ 241737 h 1059156"/>
                <a:gd name="connsiteX12" fmla="*/ 997858 w 2078513"/>
                <a:gd name="connsiteY12" fmla="*/ 214028 h 1059156"/>
                <a:gd name="connsiteX13" fmla="*/ 1039422 w 2078513"/>
                <a:gd name="connsiteY13" fmla="*/ 200174 h 1059156"/>
                <a:gd name="connsiteX14" fmla="*/ 1177967 w 2078513"/>
                <a:gd name="connsiteY14" fmla="*/ 117046 h 1059156"/>
                <a:gd name="connsiteX15" fmla="*/ 1302658 w 2078513"/>
                <a:gd name="connsiteY15" fmla="*/ 61628 h 1059156"/>
                <a:gd name="connsiteX16" fmla="*/ 1552040 w 2078513"/>
                <a:gd name="connsiteY16" fmla="*/ 33919 h 1059156"/>
                <a:gd name="connsiteX17" fmla="*/ 1953822 w 2078513"/>
                <a:gd name="connsiteY17" fmla="*/ 33919 h 1059156"/>
                <a:gd name="connsiteX18" fmla="*/ 1981531 w 2078513"/>
                <a:gd name="connsiteY18" fmla="*/ 75483 h 1059156"/>
                <a:gd name="connsiteX19" fmla="*/ 1995386 w 2078513"/>
                <a:gd name="connsiteY19" fmla="*/ 214028 h 1059156"/>
                <a:gd name="connsiteX20" fmla="*/ 2009240 w 2078513"/>
                <a:gd name="connsiteY20" fmla="*/ 324865 h 1059156"/>
                <a:gd name="connsiteX21" fmla="*/ 2064658 w 2078513"/>
                <a:gd name="connsiteY21" fmla="*/ 407992 h 1059156"/>
                <a:gd name="connsiteX22" fmla="*/ 2078513 w 2078513"/>
                <a:gd name="connsiteY22" fmla="*/ 449556 h 1059156"/>
                <a:gd name="connsiteX23" fmla="*/ 2064658 w 2078513"/>
                <a:gd name="connsiteY23" fmla="*/ 518828 h 1059156"/>
                <a:gd name="connsiteX24" fmla="*/ 1967676 w 2078513"/>
                <a:gd name="connsiteY24" fmla="*/ 477265 h 1059156"/>
                <a:gd name="connsiteX25" fmla="*/ 1926113 w 2078513"/>
                <a:gd name="connsiteY25" fmla="*/ 491119 h 1059156"/>
                <a:gd name="connsiteX26" fmla="*/ 1898404 w 2078513"/>
                <a:gd name="connsiteY26" fmla="*/ 532683 h 1059156"/>
                <a:gd name="connsiteX27" fmla="*/ 1829131 w 2078513"/>
                <a:gd name="connsiteY27" fmla="*/ 518828 h 1059156"/>
                <a:gd name="connsiteX28" fmla="*/ 1773713 w 2078513"/>
                <a:gd name="connsiteY28" fmla="*/ 588101 h 1059156"/>
                <a:gd name="connsiteX29" fmla="*/ 1718295 w 2078513"/>
                <a:gd name="connsiteY29" fmla="*/ 601956 h 1059156"/>
                <a:gd name="connsiteX30" fmla="*/ 1649022 w 2078513"/>
                <a:gd name="connsiteY30" fmla="*/ 615810 h 1059156"/>
                <a:gd name="connsiteX31" fmla="*/ 1565895 w 2078513"/>
                <a:gd name="connsiteY31" fmla="*/ 671228 h 1059156"/>
                <a:gd name="connsiteX32" fmla="*/ 1468913 w 2078513"/>
                <a:gd name="connsiteY32" fmla="*/ 698937 h 1059156"/>
                <a:gd name="connsiteX33" fmla="*/ 1427349 w 2078513"/>
                <a:gd name="connsiteY33" fmla="*/ 740501 h 1059156"/>
                <a:gd name="connsiteX34" fmla="*/ 1385786 w 2078513"/>
                <a:gd name="connsiteY34" fmla="*/ 865192 h 1059156"/>
                <a:gd name="connsiteX35" fmla="*/ 1371931 w 2078513"/>
                <a:gd name="connsiteY35" fmla="*/ 906756 h 1059156"/>
                <a:gd name="connsiteX36" fmla="*/ 1316513 w 2078513"/>
                <a:gd name="connsiteY36" fmla="*/ 989883 h 1059156"/>
                <a:gd name="connsiteX37" fmla="*/ 1191822 w 2078513"/>
                <a:gd name="connsiteY37" fmla="*/ 1059156 h 1059156"/>
                <a:gd name="connsiteX38" fmla="*/ 1177967 w 2078513"/>
                <a:gd name="connsiteY38" fmla="*/ 1017592 h 1059156"/>
                <a:gd name="connsiteX39" fmla="*/ 1011713 w 2078513"/>
                <a:gd name="connsiteY39" fmla="*/ 934465 h 1059156"/>
                <a:gd name="connsiteX40" fmla="*/ 970149 w 2078513"/>
                <a:gd name="connsiteY40" fmla="*/ 920610 h 1059156"/>
                <a:gd name="connsiteX41" fmla="*/ 928586 w 2078513"/>
                <a:gd name="connsiteY41" fmla="*/ 906756 h 1059156"/>
                <a:gd name="connsiteX42" fmla="*/ 900876 w 2078513"/>
                <a:gd name="connsiteY42" fmla="*/ 879046 h 1059156"/>
                <a:gd name="connsiteX43" fmla="*/ 776186 w 2078513"/>
                <a:gd name="connsiteY43" fmla="*/ 851337 h 1059156"/>
                <a:gd name="connsiteX44" fmla="*/ 734622 w 2078513"/>
                <a:gd name="connsiteY44" fmla="*/ 837483 h 1059156"/>
                <a:gd name="connsiteX45" fmla="*/ 637640 w 2078513"/>
                <a:gd name="connsiteY45" fmla="*/ 809774 h 1059156"/>
                <a:gd name="connsiteX46" fmla="*/ 554513 w 2078513"/>
                <a:gd name="connsiteY46" fmla="*/ 768210 h 1059156"/>
                <a:gd name="connsiteX47" fmla="*/ 512949 w 2078513"/>
                <a:gd name="connsiteY47" fmla="*/ 740501 h 1059156"/>
                <a:gd name="connsiteX48" fmla="*/ 402113 w 2078513"/>
                <a:gd name="connsiteY48" fmla="*/ 726646 h 1059156"/>
                <a:gd name="connsiteX49" fmla="*/ 318986 w 2078513"/>
                <a:gd name="connsiteY49" fmla="*/ 685083 h 1059156"/>
                <a:gd name="connsiteX50" fmla="*/ 277422 w 2078513"/>
                <a:gd name="connsiteY50" fmla="*/ 671228 h 1059156"/>
                <a:gd name="connsiteX51" fmla="*/ 194295 w 2078513"/>
                <a:gd name="connsiteY51" fmla="*/ 615810 h 1059156"/>
                <a:gd name="connsiteX52" fmla="*/ 111167 w 2078513"/>
                <a:gd name="connsiteY52" fmla="*/ 588101 h 1059156"/>
                <a:gd name="connsiteX53" fmla="*/ 28040 w 2078513"/>
                <a:gd name="connsiteY53" fmla="*/ 532683 h 1059156"/>
                <a:gd name="connsiteX54" fmla="*/ 331 w 2078513"/>
                <a:gd name="connsiteY54" fmla="*/ 491119 h 1059156"/>
                <a:gd name="connsiteX55" fmla="*/ 41895 w 2078513"/>
                <a:gd name="connsiteY55" fmla="*/ 463410 h 1059156"/>
                <a:gd name="connsiteX56" fmla="*/ 97313 w 2078513"/>
                <a:gd name="connsiteY56" fmla="*/ 449556 h 1059156"/>
                <a:gd name="connsiteX57" fmla="*/ 263567 w 2078513"/>
                <a:gd name="connsiteY57" fmla="*/ 435701 h 105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078513" h="1059156">
                  <a:moveTo>
                    <a:pt x="55749" y="491119"/>
                  </a:moveTo>
                  <a:cubicBezTo>
                    <a:pt x="78840" y="486501"/>
                    <a:pt x="102177" y="482976"/>
                    <a:pt x="125022" y="477265"/>
                  </a:cubicBezTo>
                  <a:cubicBezTo>
                    <a:pt x="139190" y="473723"/>
                    <a:pt x="152330" y="466578"/>
                    <a:pt x="166586" y="463410"/>
                  </a:cubicBezTo>
                  <a:cubicBezTo>
                    <a:pt x="194008" y="457316"/>
                    <a:pt x="222004" y="454174"/>
                    <a:pt x="249713" y="449556"/>
                  </a:cubicBezTo>
                  <a:cubicBezTo>
                    <a:pt x="277422" y="440319"/>
                    <a:pt x="308537" y="438048"/>
                    <a:pt x="332840" y="421846"/>
                  </a:cubicBezTo>
                  <a:cubicBezTo>
                    <a:pt x="398706" y="377936"/>
                    <a:pt x="358609" y="399402"/>
                    <a:pt x="457531" y="366428"/>
                  </a:cubicBezTo>
                  <a:cubicBezTo>
                    <a:pt x="471386" y="361810"/>
                    <a:pt x="484775" y="355438"/>
                    <a:pt x="499095" y="352574"/>
                  </a:cubicBezTo>
                  <a:cubicBezTo>
                    <a:pt x="522186" y="347956"/>
                    <a:pt x="545522" y="344430"/>
                    <a:pt x="568367" y="338719"/>
                  </a:cubicBezTo>
                  <a:cubicBezTo>
                    <a:pt x="582535" y="335177"/>
                    <a:pt x="595889" y="328877"/>
                    <a:pt x="609931" y="324865"/>
                  </a:cubicBezTo>
                  <a:cubicBezTo>
                    <a:pt x="756472" y="282996"/>
                    <a:pt x="550973" y="349136"/>
                    <a:pt x="748476" y="283301"/>
                  </a:cubicBezTo>
                  <a:lnTo>
                    <a:pt x="831604" y="255592"/>
                  </a:lnTo>
                  <a:cubicBezTo>
                    <a:pt x="845458" y="250974"/>
                    <a:pt x="858847" y="244601"/>
                    <a:pt x="873167" y="241737"/>
                  </a:cubicBezTo>
                  <a:cubicBezTo>
                    <a:pt x="920798" y="232211"/>
                    <a:pt x="952192" y="227075"/>
                    <a:pt x="997858" y="214028"/>
                  </a:cubicBezTo>
                  <a:cubicBezTo>
                    <a:pt x="1011900" y="210016"/>
                    <a:pt x="1025567" y="204792"/>
                    <a:pt x="1039422" y="200174"/>
                  </a:cubicBezTo>
                  <a:cubicBezTo>
                    <a:pt x="1242766" y="64611"/>
                    <a:pt x="1028864" y="202249"/>
                    <a:pt x="1177967" y="117046"/>
                  </a:cubicBezTo>
                  <a:cubicBezTo>
                    <a:pt x="1228434" y="88207"/>
                    <a:pt x="1230746" y="68165"/>
                    <a:pt x="1302658" y="61628"/>
                  </a:cubicBezTo>
                  <a:cubicBezTo>
                    <a:pt x="1487579" y="44818"/>
                    <a:pt x="1404561" y="54988"/>
                    <a:pt x="1552040" y="33919"/>
                  </a:cubicBezTo>
                  <a:cubicBezTo>
                    <a:pt x="1697613" y="-14603"/>
                    <a:pt x="1661185" y="-7886"/>
                    <a:pt x="1953822" y="33919"/>
                  </a:cubicBezTo>
                  <a:cubicBezTo>
                    <a:pt x="1970306" y="36274"/>
                    <a:pt x="1972295" y="61628"/>
                    <a:pt x="1981531" y="75483"/>
                  </a:cubicBezTo>
                  <a:cubicBezTo>
                    <a:pt x="1986149" y="121665"/>
                    <a:pt x="1990261" y="167900"/>
                    <a:pt x="1995386" y="214028"/>
                  </a:cubicBezTo>
                  <a:cubicBezTo>
                    <a:pt x="1999498" y="251033"/>
                    <a:pt x="1996717" y="289801"/>
                    <a:pt x="2009240" y="324865"/>
                  </a:cubicBezTo>
                  <a:cubicBezTo>
                    <a:pt x="2020441" y="356227"/>
                    <a:pt x="2046185" y="380283"/>
                    <a:pt x="2064658" y="407992"/>
                  </a:cubicBezTo>
                  <a:cubicBezTo>
                    <a:pt x="2072759" y="420143"/>
                    <a:pt x="2073895" y="435701"/>
                    <a:pt x="2078513" y="449556"/>
                  </a:cubicBezTo>
                  <a:cubicBezTo>
                    <a:pt x="2073895" y="472647"/>
                    <a:pt x="2084251" y="505766"/>
                    <a:pt x="2064658" y="518828"/>
                  </a:cubicBezTo>
                  <a:cubicBezTo>
                    <a:pt x="2025260" y="545093"/>
                    <a:pt x="1988361" y="497949"/>
                    <a:pt x="1967676" y="477265"/>
                  </a:cubicBezTo>
                  <a:cubicBezTo>
                    <a:pt x="1953822" y="481883"/>
                    <a:pt x="1937517" y="481996"/>
                    <a:pt x="1926113" y="491119"/>
                  </a:cubicBezTo>
                  <a:cubicBezTo>
                    <a:pt x="1913111" y="501521"/>
                    <a:pt x="1914415" y="528109"/>
                    <a:pt x="1898404" y="532683"/>
                  </a:cubicBezTo>
                  <a:cubicBezTo>
                    <a:pt x="1875762" y="539152"/>
                    <a:pt x="1852222" y="523446"/>
                    <a:pt x="1829131" y="518828"/>
                  </a:cubicBezTo>
                  <a:cubicBezTo>
                    <a:pt x="1740705" y="459878"/>
                    <a:pt x="1828538" y="500379"/>
                    <a:pt x="1773713" y="588101"/>
                  </a:cubicBezTo>
                  <a:cubicBezTo>
                    <a:pt x="1763621" y="604248"/>
                    <a:pt x="1736883" y="597825"/>
                    <a:pt x="1718295" y="601956"/>
                  </a:cubicBezTo>
                  <a:cubicBezTo>
                    <a:pt x="1695307" y="607064"/>
                    <a:pt x="1672113" y="611192"/>
                    <a:pt x="1649022" y="615810"/>
                  </a:cubicBezTo>
                  <a:cubicBezTo>
                    <a:pt x="1621313" y="634283"/>
                    <a:pt x="1598203" y="663151"/>
                    <a:pt x="1565895" y="671228"/>
                  </a:cubicBezTo>
                  <a:cubicBezTo>
                    <a:pt x="1496308" y="688625"/>
                    <a:pt x="1528540" y="679062"/>
                    <a:pt x="1468913" y="698937"/>
                  </a:cubicBezTo>
                  <a:cubicBezTo>
                    <a:pt x="1455058" y="712792"/>
                    <a:pt x="1436864" y="723373"/>
                    <a:pt x="1427349" y="740501"/>
                  </a:cubicBezTo>
                  <a:cubicBezTo>
                    <a:pt x="1427344" y="740510"/>
                    <a:pt x="1392715" y="844405"/>
                    <a:pt x="1385786" y="865192"/>
                  </a:cubicBezTo>
                  <a:cubicBezTo>
                    <a:pt x="1381168" y="879047"/>
                    <a:pt x="1380032" y="894605"/>
                    <a:pt x="1371931" y="906756"/>
                  </a:cubicBezTo>
                  <a:cubicBezTo>
                    <a:pt x="1353458" y="934465"/>
                    <a:pt x="1344222" y="971410"/>
                    <a:pt x="1316513" y="989883"/>
                  </a:cubicBezTo>
                  <a:cubicBezTo>
                    <a:pt x="1221235" y="1053402"/>
                    <a:pt x="1264979" y="1034770"/>
                    <a:pt x="1191822" y="1059156"/>
                  </a:cubicBezTo>
                  <a:cubicBezTo>
                    <a:pt x="1187204" y="1045301"/>
                    <a:pt x="1188294" y="1027919"/>
                    <a:pt x="1177967" y="1017592"/>
                  </a:cubicBezTo>
                  <a:cubicBezTo>
                    <a:pt x="1124252" y="963877"/>
                    <a:pt x="1079322" y="957002"/>
                    <a:pt x="1011713" y="934465"/>
                  </a:cubicBezTo>
                  <a:lnTo>
                    <a:pt x="970149" y="920610"/>
                  </a:lnTo>
                  <a:lnTo>
                    <a:pt x="928586" y="906756"/>
                  </a:lnTo>
                  <a:cubicBezTo>
                    <a:pt x="919349" y="897519"/>
                    <a:pt x="912077" y="885767"/>
                    <a:pt x="900876" y="879046"/>
                  </a:cubicBezTo>
                  <a:cubicBezTo>
                    <a:pt x="873359" y="862536"/>
                    <a:pt x="795436" y="855615"/>
                    <a:pt x="776186" y="851337"/>
                  </a:cubicBezTo>
                  <a:cubicBezTo>
                    <a:pt x="761930" y="848169"/>
                    <a:pt x="748664" y="841495"/>
                    <a:pt x="734622" y="837483"/>
                  </a:cubicBezTo>
                  <a:cubicBezTo>
                    <a:pt x="612846" y="802690"/>
                    <a:pt x="737296" y="842991"/>
                    <a:pt x="637640" y="809774"/>
                  </a:cubicBezTo>
                  <a:cubicBezTo>
                    <a:pt x="518522" y="730363"/>
                    <a:pt x="669234" y="825571"/>
                    <a:pt x="554513" y="768210"/>
                  </a:cubicBezTo>
                  <a:cubicBezTo>
                    <a:pt x="539620" y="760763"/>
                    <a:pt x="529013" y="744882"/>
                    <a:pt x="512949" y="740501"/>
                  </a:cubicBezTo>
                  <a:cubicBezTo>
                    <a:pt x="477028" y="730704"/>
                    <a:pt x="439058" y="731264"/>
                    <a:pt x="402113" y="726646"/>
                  </a:cubicBezTo>
                  <a:cubicBezTo>
                    <a:pt x="297647" y="691826"/>
                    <a:pt x="426408" y="738795"/>
                    <a:pt x="318986" y="685083"/>
                  </a:cubicBezTo>
                  <a:cubicBezTo>
                    <a:pt x="305924" y="678552"/>
                    <a:pt x="290188" y="678320"/>
                    <a:pt x="277422" y="671228"/>
                  </a:cubicBezTo>
                  <a:cubicBezTo>
                    <a:pt x="248311" y="655055"/>
                    <a:pt x="225888" y="626341"/>
                    <a:pt x="194295" y="615810"/>
                  </a:cubicBezTo>
                  <a:cubicBezTo>
                    <a:pt x="166586" y="606574"/>
                    <a:pt x="135470" y="604303"/>
                    <a:pt x="111167" y="588101"/>
                  </a:cubicBezTo>
                  <a:lnTo>
                    <a:pt x="28040" y="532683"/>
                  </a:lnTo>
                  <a:cubicBezTo>
                    <a:pt x="18804" y="518828"/>
                    <a:pt x="-2935" y="507447"/>
                    <a:pt x="331" y="491119"/>
                  </a:cubicBezTo>
                  <a:cubicBezTo>
                    <a:pt x="3597" y="474791"/>
                    <a:pt x="26590" y="469969"/>
                    <a:pt x="41895" y="463410"/>
                  </a:cubicBezTo>
                  <a:cubicBezTo>
                    <a:pt x="59397" y="455909"/>
                    <a:pt x="78531" y="452686"/>
                    <a:pt x="97313" y="449556"/>
                  </a:cubicBezTo>
                  <a:cubicBezTo>
                    <a:pt x="194191" y="433410"/>
                    <a:pt x="186935" y="435701"/>
                    <a:pt x="263567" y="43570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reeform 16">
              <a:extLst>
                <a:ext uri="{FF2B5EF4-FFF2-40B4-BE49-F238E27FC236}">
                  <a16:creationId xmlns="" xmlns:a16="http://schemas.microsoft.com/office/drawing/2014/main" id="{532E5B00-4C5B-47FA-B656-7D736AF0CBC1}"/>
                </a:ext>
              </a:extLst>
            </p:cNvPr>
            <p:cNvSpPr/>
            <p:nvPr/>
          </p:nvSpPr>
          <p:spPr>
            <a:xfrm>
              <a:off x="3377497" y="2228376"/>
              <a:ext cx="473926" cy="404819"/>
            </a:xfrm>
            <a:custGeom>
              <a:avLst/>
              <a:gdLst>
                <a:gd name="connsiteX0" fmla="*/ 24 w 804517"/>
                <a:gd name="connsiteY0" fmla="*/ 207819 h 614009"/>
                <a:gd name="connsiteX1" fmla="*/ 41588 w 804517"/>
                <a:gd name="connsiteY1" fmla="*/ 27709 h 614009"/>
                <a:gd name="connsiteX2" fmla="*/ 83151 w 804517"/>
                <a:gd name="connsiteY2" fmla="*/ 0 h 614009"/>
                <a:gd name="connsiteX3" fmla="*/ 277115 w 804517"/>
                <a:gd name="connsiteY3" fmla="*/ 27709 h 614009"/>
                <a:gd name="connsiteX4" fmla="*/ 360242 w 804517"/>
                <a:gd name="connsiteY4" fmla="*/ 55419 h 614009"/>
                <a:gd name="connsiteX5" fmla="*/ 429515 w 804517"/>
                <a:gd name="connsiteY5" fmla="*/ 69273 h 614009"/>
                <a:gd name="connsiteX6" fmla="*/ 595770 w 804517"/>
                <a:gd name="connsiteY6" fmla="*/ 55419 h 614009"/>
                <a:gd name="connsiteX7" fmla="*/ 678897 w 804517"/>
                <a:gd name="connsiteY7" fmla="*/ 27709 h 614009"/>
                <a:gd name="connsiteX8" fmla="*/ 720461 w 804517"/>
                <a:gd name="connsiteY8" fmla="*/ 41564 h 614009"/>
                <a:gd name="connsiteX9" fmla="*/ 748170 w 804517"/>
                <a:gd name="connsiteY9" fmla="*/ 83128 h 614009"/>
                <a:gd name="connsiteX10" fmla="*/ 789733 w 804517"/>
                <a:gd name="connsiteY10" fmla="*/ 110837 h 614009"/>
                <a:gd name="connsiteX11" fmla="*/ 803588 w 804517"/>
                <a:gd name="connsiteY11" fmla="*/ 152400 h 614009"/>
                <a:gd name="connsiteX12" fmla="*/ 748170 w 804517"/>
                <a:gd name="connsiteY12" fmla="*/ 235528 h 614009"/>
                <a:gd name="connsiteX13" fmla="*/ 720461 w 804517"/>
                <a:gd name="connsiteY13" fmla="*/ 401782 h 614009"/>
                <a:gd name="connsiteX14" fmla="*/ 692751 w 804517"/>
                <a:gd name="connsiteY14" fmla="*/ 443346 h 614009"/>
                <a:gd name="connsiteX15" fmla="*/ 581915 w 804517"/>
                <a:gd name="connsiteY15" fmla="*/ 540328 h 614009"/>
                <a:gd name="connsiteX16" fmla="*/ 540351 w 804517"/>
                <a:gd name="connsiteY16" fmla="*/ 554182 h 614009"/>
                <a:gd name="connsiteX17" fmla="*/ 484933 w 804517"/>
                <a:gd name="connsiteY17" fmla="*/ 609600 h 614009"/>
                <a:gd name="connsiteX18" fmla="*/ 471079 w 804517"/>
                <a:gd name="connsiteY18" fmla="*/ 568037 h 614009"/>
                <a:gd name="connsiteX19" fmla="*/ 484933 w 804517"/>
                <a:gd name="connsiteY19" fmla="*/ 360219 h 614009"/>
                <a:gd name="connsiteX20" fmla="*/ 471079 w 804517"/>
                <a:gd name="connsiteY20" fmla="*/ 263237 h 614009"/>
                <a:gd name="connsiteX21" fmla="*/ 387951 w 804517"/>
                <a:gd name="connsiteY21" fmla="*/ 235528 h 614009"/>
                <a:gd name="connsiteX22" fmla="*/ 249406 w 804517"/>
                <a:gd name="connsiteY22" fmla="*/ 207819 h 614009"/>
                <a:gd name="connsiteX23" fmla="*/ 207842 w 804517"/>
                <a:gd name="connsiteY23" fmla="*/ 193964 h 614009"/>
                <a:gd name="connsiteX24" fmla="*/ 110861 w 804517"/>
                <a:gd name="connsiteY24" fmla="*/ 152400 h 614009"/>
                <a:gd name="connsiteX25" fmla="*/ 24 w 804517"/>
                <a:gd name="connsiteY25" fmla="*/ 207819 h 614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4517" h="614009">
                  <a:moveTo>
                    <a:pt x="24" y="207819"/>
                  </a:moveTo>
                  <a:cubicBezTo>
                    <a:pt x="2342" y="191593"/>
                    <a:pt x="17566" y="43724"/>
                    <a:pt x="41588" y="27709"/>
                  </a:cubicBezTo>
                  <a:lnTo>
                    <a:pt x="83151" y="0"/>
                  </a:lnTo>
                  <a:cubicBezTo>
                    <a:pt x="115945" y="4099"/>
                    <a:pt x="237173" y="17723"/>
                    <a:pt x="277115" y="27709"/>
                  </a:cubicBezTo>
                  <a:cubicBezTo>
                    <a:pt x="305451" y="34793"/>
                    <a:pt x="332533" y="46182"/>
                    <a:pt x="360242" y="55419"/>
                  </a:cubicBezTo>
                  <a:cubicBezTo>
                    <a:pt x="382582" y="62866"/>
                    <a:pt x="406424" y="64655"/>
                    <a:pt x="429515" y="69273"/>
                  </a:cubicBezTo>
                  <a:cubicBezTo>
                    <a:pt x="484933" y="64655"/>
                    <a:pt x="540916" y="64561"/>
                    <a:pt x="595770" y="55419"/>
                  </a:cubicBezTo>
                  <a:cubicBezTo>
                    <a:pt x="624581" y="50617"/>
                    <a:pt x="678897" y="27709"/>
                    <a:pt x="678897" y="27709"/>
                  </a:cubicBezTo>
                  <a:cubicBezTo>
                    <a:pt x="692752" y="32327"/>
                    <a:pt x="709057" y="32441"/>
                    <a:pt x="720461" y="41564"/>
                  </a:cubicBezTo>
                  <a:cubicBezTo>
                    <a:pt x="733463" y="51966"/>
                    <a:pt x="736396" y="71354"/>
                    <a:pt x="748170" y="83128"/>
                  </a:cubicBezTo>
                  <a:cubicBezTo>
                    <a:pt x="759944" y="94902"/>
                    <a:pt x="775879" y="101601"/>
                    <a:pt x="789733" y="110837"/>
                  </a:cubicBezTo>
                  <a:cubicBezTo>
                    <a:pt x="794351" y="124691"/>
                    <a:pt x="808206" y="138546"/>
                    <a:pt x="803588" y="152400"/>
                  </a:cubicBezTo>
                  <a:cubicBezTo>
                    <a:pt x="793057" y="183993"/>
                    <a:pt x="748170" y="235528"/>
                    <a:pt x="748170" y="235528"/>
                  </a:cubicBezTo>
                  <a:cubicBezTo>
                    <a:pt x="743781" y="275027"/>
                    <a:pt x="743670" y="355364"/>
                    <a:pt x="720461" y="401782"/>
                  </a:cubicBezTo>
                  <a:cubicBezTo>
                    <a:pt x="713014" y="416675"/>
                    <a:pt x="703716" y="430815"/>
                    <a:pt x="692751" y="443346"/>
                  </a:cubicBezTo>
                  <a:cubicBezTo>
                    <a:pt x="664661" y="475449"/>
                    <a:pt x="623647" y="519462"/>
                    <a:pt x="581915" y="540328"/>
                  </a:cubicBezTo>
                  <a:cubicBezTo>
                    <a:pt x="568853" y="546859"/>
                    <a:pt x="554206" y="549564"/>
                    <a:pt x="540351" y="554182"/>
                  </a:cubicBezTo>
                  <a:cubicBezTo>
                    <a:pt x="535073" y="570016"/>
                    <a:pt x="527158" y="630712"/>
                    <a:pt x="484933" y="609600"/>
                  </a:cubicBezTo>
                  <a:cubicBezTo>
                    <a:pt x="471871" y="603069"/>
                    <a:pt x="475697" y="581891"/>
                    <a:pt x="471079" y="568037"/>
                  </a:cubicBezTo>
                  <a:cubicBezTo>
                    <a:pt x="475697" y="498764"/>
                    <a:pt x="484933" y="429645"/>
                    <a:pt x="484933" y="360219"/>
                  </a:cubicBezTo>
                  <a:cubicBezTo>
                    <a:pt x="484933" y="327563"/>
                    <a:pt x="491128" y="289014"/>
                    <a:pt x="471079" y="263237"/>
                  </a:cubicBezTo>
                  <a:cubicBezTo>
                    <a:pt x="453147" y="240181"/>
                    <a:pt x="416762" y="240330"/>
                    <a:pt x="387951" y="235528"/>
                  </a:cubicBezTo>
                  <a:cubicBezTo>
                    <a:pt x="322641" y="224643"/>
                    <a:pt x="307269" y="224351"/>
                    <a:pt x="249406" y="207819"/>
                  </a:cubicBezTo>
                  <a:cubicBezTo>
                    <a:pt x="235364" y="203807"/>
                    <a:pt x="221265" y="199717"/>
                    <a:pt x="207842" y="193964"/>
                  </a:cubicBezTo>
                  <a:cubicBezTo>
                    <a:pt x="87997" y="142601"/>
                    <a:pt x="208337" y="184894"/>
                    <a:pt x="110861" y="152400"/>
                  </a:cubicBezTo>
                  <a:cubicBezTo>
                    <a:pt x="-4558" y="166828"/>
                    <a:pt x="24" y="129022"/>
                    <a:pt x="24" y="207819"/>
                  </a:cubicBezTo>
                  <a:close/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reeform 17">
              <a:extLst>
                <a:ext uri="{FF2B5EF4-FFF2-40B4-BE49-F238E27FC236}">
                  <a16:creationId xmlns="" xmlns:a16="http://schemas.microsoft.com/office/drawing/2014/main" id="{B84DAB6B-AF8B-440B-BFE9-B9B4D345BCE1}"/>
                </a:ext>
              </a:extLst>
            </p:cNvPr>
            <p:cNvSpPr/>
            <p:nvPr/>
          </p:nvSpPr>
          <p:spPr>
            <a:xfrm>
              <a:off x="3356854" y="1988830"/>
              <a:ext cx="600808" cy="329073"/>
            </a:xfrm>
            <a:custGeom>
              <a:avLst/>
              <a:gdLst>
                <a:gd name="connsiteX0" fmla="*/ 997527 w 1025237"/>
                <a:gd name="connsiteY0" fmla="*/ 207818 h 332513"/>
                <a:gd name="connsiteX1" fmla="*/ 1011382 w 1025237"/>
                <a:gd name="connsiteY1" fmla="*/ 304800 h 332513"/>
                <a:gd name="connsiteX2" fmla="*/ 900546 w 1025237"/>
                <a:gd name="connsiteY2" fmla="*/ 318655 h 332513"/>
                <a:gd name="connsiteX3" fmla="*/ 872837 w 1025237"/>
                <a:gd name="connsiteY3" fmla="*/ 277091 h 332513"/>
                <a:gd name="connsiteX4" fmla="*/ 762000 w 1025237"/>
                <a:gd name="connsiteY4" fmla="*/ 249382 h 332513"/>
                <a:gd name="connsiteX5" fmla="*/ 734291 w 1025237"/>
                <a:gd name="connsiteY5" fmla="*/ 207818 h 332513"/>
                <a:gd name="connsiteX6" fmla="*/ 568037 w 1025237"/>
                <a:gd name="connsiteY6" fmla="*/ 207818 h 332513"/>
                <a:gd name="connsiteX7" fmla="*/ 526473 w 1025237"/>
                <a:gd name="connsiteY7" fmla="*/ 221673 h 332513"/>
                <a:gd name="connsiteX8" fmla="*/ 346364 w 1025237"/>
                <a:gd name="connsiteY8" fmla="*/ 193964 h 332513"/>
                <a:gd name="connsiteX9" fmla="*/ 166255 w 1025237"/>
                <a:gd name="connsiteY9" fmla="*/ 152400 h 332513"/>
                <a:gd name="connsiteX10" fmla="*/ 124691 w 1025237"/>
                <a:gd name="connsiteY10" fmla="*/ 138546 h 332513"/>
                <a:gd name="connsiteX11" fmla="*/ 55418 w 1025237"/>
                <a:gd name="connsiteY11" fmla="*/ 124691 h 332513"/>
                <a:gd name="connsiteX12" fmla="*/ 0 w 1025237"/>
                <a:gd name="connsiteY12" fmla="*/ 55418 h 332513"/>
                <a:gd name="connsiteX13" fmla="*/ 13855 w 1025237"/>
                <a:gd name="connsiteY13" fmla="*/ 13855 h 332513"/>
                <a:gd name="connsiteX14" fmla="*/ 55418 w 1025237"/>
                <a:gd name="connsiteY14" fmla="*/ 27709 h 332513"/>
                <a:gd name="connsiteX15" fmla="*/ 180109 w 1025237"/>
                <a:gd name="connsiteY15" fmla="*/ 55418 h 332513"/>
                <a:gd name="connsiteX16" fmla="*/ 498764 w 1025237"/>
                <a:gd name="connsiteY16" fmla="*/ 41564 h 332513"/>
                <a:gd name="connsiteX17" fmla="*/ 581891 w 1025237"/>
                <a:gd name="connsiteY17" fmla="*/ 13855 h 332513"/>
                <a:gd name="connsiteX18" fmla="*/ 623455 w 1025237"/>
                <a:gd name="connsiteY18" fmla="*/ 0 h 332513"/>
                <a:gd name="connsiteX19" fmla="*/ 748146 w 1025237"/>
                <a:gd name="connsiteY19" fmla="*/ 27709 h 332513"/>
                <a:gd name="connsiteX20" fmla="*/ 831273 w 1025237"/>
                <a:gd name="connsiteY20" fmla="*/ 69273 h 332513"/>
                <a:gd name="connsiteX21" fmla="*/ 942109 w 1025237"/>
                <a:gd name="connsiteY21" fmla="*/ 166255 h 332513"/>
                <a:gd name="connsiteX22" fmla="*/ 983673 w 1025237"/>
                <a:gd name="connsiteY22" fmla="*/ 180109 h 332513"/>
                <a:gd name="connsiteX23" fmla="*/ 1025237 w 1025237"/>
                <a:gd name="connsiteY23" fmla="*/ 263236 h 332513"/>
                <a:gd name="connsiteX24" fmla="*/ 1011382 w 1025237"/>
                <a:gd name="connsiteY24" fmla="*/ 277091 h 3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5237" h="332513">
                  <a:moveTo>
                    <a:pt x="997527" y="207818"/>
                  </a:moveTo>
                  <a:cubicBezTo>
                    <a:pt x="1002145" y="240145"/>
                    <a:pt x="1018466" y="272922"/>
                    <a:pt x="1011382" y="304800"/>
                  </a:cubicBezTo>
                  <a:cubicBezTo>
                    <a:pt x="1000105" y="355547"/>
                    <a:pt x="915606" y="321667"/>
                    <a:pt x="900546" y="318655"/>
                  </a:cubicBezTo>
                  <a:cubicBezTo>
                    <a:pt x="891310" y="304800"/>
                    <a:pt x="885839" y="287493"/>
                    <a:pt x="872837" y="277091"/>
                  </a:cubicBezTo>
                  <a:cubicBezTo>
                    <a:pt x="858635" y="265729"/>
                    <a:pt x="765453" y="250073"/>
                    <a:pt x="762000" y="249382"/>
                  </a:cubicBezTo>
                  <a:cubicBezTo>
                    <a:pt x="752764" y="235527"/>
                    <a:pt x="747293" y="218220"/>
                    <a:pt x="734291" y="207818"/>
                  </a:cubicBezTo>
                  <a:cubicBezTo>
                    <a:pt x="694664" y="176117"/>
                    <a:pt x="588088" y="205590"/>
                    <a:pt x="568037" y="207818"/>
                  </a:cubicBezTo>
                  <a:cubicBezTo>
                    <a:pt x="554182" y="212436"/>
                    <a:pt x="541077" y="221673"/>
                    <a:pt x="526473" y="221673"/>
                  </a:cubicBezTo>
                  <a:cubicBezTo>
                    <a:pt x="419321" y="221673"/>
                    <a:pt x="417507" y="217678"/>
                    <a:pt x="346364" y="193964"/>
                  </a:cubicBezTo>
                  <a:cubicBezTo>
                    <a:pt x="260340" y="136615"/>
                    <a:pt x="337654" y="178769"/>
                    <a:pt x="166255" y="152400"/>
                  </a:cubicBezTo>
                  <a:cubicBezTo>
                    <a:pt x="151821" y="150179"/>
                    <a:pt x="138859" y="142088"/>
                    <a:pt x="124691" y="138546"/>
                  </a:cubicBezTo>
                  <a:cubicBezTo>
                    <a:pt x="101846" y="132835"/>
                    <a:pt x="78509" y="129309"/>
                    <a:pt x="55418" y="124691"/>
                  </a:cubicBezTo>
                  <a:cubicBezTo>
                    <a:pt x="23504" y="103415"/>
                    <a:pt x="0" y="100031"/>
                    <a:pt x="0" y="55418"/>
                  </a:cubicBezTo>
                  <a:cubicBezTo>
                    <a:pt x="0" y="40814"/>
                    <a:pt x="9237" y="27709"/>
                    <a:pt x="13855" y="13855"/>
                  </a:cubicBezTo>
                  <a:cubicBezTo>
                    <a:pt x="27709" y="18473"/>
                    <a:pt x="41162" y="24541"/>
                    <a:pt x="55418" y="27709"/>
                  </a:cubicBezTo>
                  <a:cubicBezTo>
                    <a:pt x="201716" y="60220"/>
                    <a:pt x="86545" y="24231"/>
                    <a:pt x="180109" y="55418"/>
                  </a:cubicBezTo>
                  <a:cubicBezTo>
                    <a:pt x="286327" y="50800"/>
                    <a:pt x="393010" y="52504"/>
                    <a:pt x="498764" y="41564"/>
                  </a:cubicBezTo>
                  <a:cubicBezTo>
                    <a:pt x="527817" y="38559"/>
                    <a:pt x="554182" y="23091"/>
                    <a:pt x="581891" y="13855"/>
                  </a:cubicBezTo>
                  <a:lnTo>
                    <a:pt x="623455" y="0"/>
                  </a:lnTo>
                  <a:cubicBezTo>
                    <a:pt x="655375" y="5320"/>
                    <a:pt x="714042" y="10657"/>
                    <a:pt x="748146" y="27709"/>
                  </a:cubicBezTo>
                  <a:cubicBezTo>
                    <a:pt x="855584" y="81427"/>
                    <a:pt x="726793" y="34446"/>
                    <a:pt x="831273" y="69273"/>
                  </a:cubicBezTo>
                  <a:cubicBezTo>
                    <a:pt x="867383" y="105383"/>
                    <a:pt x="896288" y="143345"/>
                    <a:pt x="942109" y="166255"/>
                  </a:cubicBezTo>
                  <a:cubicBezTo>
                    <a:pt x="955171" y="172786"/>
                    <a:pt x="969818" y="175491"/>
                    <a:pt x="983673" y="180109"/>
                  </a:cubicBezTo>
                  <a:cubicBezTo>
                    <a:pt x="997681" y="201122"/>
                    <a:pt x="1025237" y="234558"/>
                    <a:pt x="1025237" y="263236"/>
                  </a:cubicBezTo>
                  <a:lnTo>
                    <a:pt x="1011382" y="277091"/>
                  </a:ln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="" xmlns:a16="http://schemas.microsoft.com/office/drawing/2014/main" id="{79459EC9-7B46-44FF-BF9E-DAB8B1CABCFA}"/>
                </a:ext>
              </a:extLst>
            </p:cNvPr>
            <p:cNvSpPr/>
            <p:nvPr/>
          </p:nvSpPr>
          <p:spPr>
            <a:xfrm>
              <a:off x="2260898" y="1681321"/>
              <a:ext cx="1116600" cy="992058"/>
            </a:xfrm>
            <a:custGeom>
              <a:avLst/>
              <a:gdLst>
                <a:gd name="connsiteX0" fmla="*/ 1551709 w 1645791"/>
                <a:gd name="connsiteY0" fmla="*/ 942109 h 1371600"/>
                <a:gd name="connsiteX1" fmla="*/ 1620982 w 1645791"/>
                <a:gd name="connsiteY1" fmla="*/ 900545 h 1371600"/>
                <a:gd name="connsiteX2" fmla="*/ 1593273 w 1645791"/>
                <a:gd name="connsiteY2" fmla="*/ 762000 h 1371600"/>
                <a:gd name="connsiteX3" fmla="*/ 1593273 w 1645791"/>
                <a:gd name="connsiteY3" fmla="*/ 526473 h 1371600"/>
                <a:gd name="connsiteX4" fmla="*/ 1579418 w 1645791"/>
                <a:gd name="connsiteY4" fmla="*/ 484909 h 1371600"/>
                <a:gd name="connsiteX5" fmla="*/ 1496291 w 1645791"/>
                <a:gd name="connsiteY5" fmla="*/ 457200 h 1371600"/>
                <a:gd name="connsiteX6" fmla="*/ 1454727 w 1645791"/>
                <a:gd name="connsiteY6" fmla="*/ 443345 h 1371600"/>
                <a:gd name="connsiteX7" fmla="*/ 1413163 w 1645791"/>
                <a:gd name="connsiteY7" fmla="*/ 457200 h 1371600"/>
                <a:gd name="connsiteX8" fmla="*/ 1288473 w 1645791"/>
                <a:gd name="connsiteY8" fmla="*/ 471055 h 1371600"/>
                <a:gd name="connsiteX9" fmla="*/ 1260763 w 1645791"/>
                <a:gd name="connsiteY9" fmla="*/ 498764 h 1371600"/>
                <a:gd name="connsiteX10" fmla="*/ 1108363 w 1645791"/>
                <a:gd name="connsiteY10" fmla="*/ 540327 h 1371600"/>
                <a:gd name="connsiteX11" fmla="*/ 1052945 w 1645791"/>
                <a:gd name="connsiteY11" fmla="*/ 554182 h 1371600"/>
                <a:gd name="connsiteX12" fmla="*/ 872836 w 1645791"/>
                <a:gd name="connsiteY12" fmla="*/ 526473 h 1371600"/>
                <a:gd name="connsiteX13" fmla="*/ 789709 w 1645791"/>
                <a:gd name="connsiteY13" fmla="*/ 498764 h 1371600"/>
                <a:gd name="connsiteX14" fmla="*/ 748145 w 1645791"/>
                <a:gd name="connsiteY14" fmla="*/ 484909 h 1371600"/>
                <a:gd name="connsiteX15" fmla="*/ 484909 w 1645791"/>
                <a:gd name="connsiteY15" fmla="*/ 457200 h 1371600"/>
                <a:gd name="connsiteX16" fmla="*/ 429491 w 1645791"/>
                <a:gd name="connsiteY16" fmla="*/ 429491 h 1371600"/>
                <a:gd name="connsiteX17" fmla="*/ 387927 w 1645791"/>
                <a:gd name="connsiteY17" fmla="*/ 401782 h 1371600"/>
                <a:gd name="connsiteX18" fmla="*/ 249382 w 1645791"/>
                <a:gd name="connsiteY18" fmla="*/ 374073 h 1371600"/>
                <a:gd name="connsiteX19" fmla="*/ 193963 w 1645791"/>
                <a:gd name="connsiteY19" fmla="*/ 304800 h 1371600"/>
                <a:gd name="connsiteX20" fmla="*/ 110836 w 1645791"/>
                <a:gd name="connsiteY20" fmla="*/ 263236 h 1371600"/>
                <a:gd name="connsiteX21" fmla="*/ 96982 w 1645791"/>
                <a:gd name="connsiteY21" fmla="*/ 69273 h 1371600"/>
                <a:gd name="connsiteX22" fmla="*/ 83127 w 1645791"/>
                <a:gd name="connsiteY22" fmla="*/ 27709 h 1371600"/>
                <a:gd name="connsiteX23" fmla="*/ 41563 w 1645791"/>
                <a:gd name="connsiteY23" fmla="*/ 0 h 1371600"/>
                <a:gd name="connsiteX24" fmla="*/ 13854 w 1645791"/>
                <a:gd name="connsiteY24" fmla="*/ 83127 h 1371600"/>
                <a:gd name="connsiteX25" fmla="*/ 0 w 1645791"/>
                <a:gd name="connsiteY25" fmla="*/ 124691 h 1371600"/>
                <a:gd name="connsiteX26" fmla="*/ 13854 w 1645791"/>
                <a:gd name="connsiteY26" fmla="*/ 706582 h 1371600"/>
                <a:gd name="connsiteX27" fmla="*/ 27709 w 1645791"/>
                <a:gd name="connsiteY27" fmla="*/ 914400 h 1371600"/>
                <a:gd name="connsiteX28" fmla="*/ 83127 w 1645791"/>
                <a:gd name="connsiteY28" fmla="*/ 997527 h 1371600"/>
                <a:gd name="connsiteX29" fmla="*/ 96982 w 1645791"/>
                <a:gd name="connsiteY29" fmla="*/ 1039091 h 1371600"/>
                <a:gd name="connsiteX30" fmla="*/ 110836 w 1645791"/>
                <a:gd name="connsiteY30" fmla="*/ 1260764 h 1371600"/>
                <a:gd name="connsiteX31" fmla="*/ 138545 w 1645791"/>
                <a:gd name="connsiteY31" fmla="*/ 1371600 h 1371600"/>
                <a:gd name="connsiteX32" fmla="*/ 429491 w 1645791"/>
                <a:gd name="connsiteY32" fmla="*/ 1357745 h 1371600"/>
                <a:gd name="connsiteX33" fmla="*/ 554182 w 1645791"/>
                <a:gd name="connsiteY33" fmla="*/ 1302327 h 1371600"/>
                <a:gd name="connsiteX34" fmla="*/ 595745 w 1645791"/>
                <a:gd name="connsiteY34" fmla="*/ 1288473 h 1371600"/>
                <a:gd name="connsiteX35" fmla="*/ 623454 w 1645791"/>
                <a:gd name="connsiteY35" fmla="*/ 1246909 h 1371600"/>
                <a:gd name="connsiteX36" fmla="*/ 720436 w 1645791"/>
                <a:gd name="connsiteY36" fmla="*/ 1219200 h 1371600"/>
                <a:gd name="connsiteX37" fmla="*/ 845127 w 1645791"/>
                <a:gd name="connsiteY37" fmla="*/ 1177636 h 1371600"/>
                <a:gd name="connsiteX38" fmla="*/ 886691 w 1645791"/>
                <a:gd name="connsiteY38" fmla="*/ 1163782 h 1371600"/>
                <a:gd name="connsiteX39" fmla="*/ 1039091 w 1645791"/>
                <a:gd name="connsiteY39" fmla="*/ 1136073 h 1371600"/>
                <a:gd name="connsiteX40" fmla="*/ 1163782 w 1645791"/>
                <a:gd name="connsiteY40" fmla="*/ 1094509 h 1371600"/>
                <a:gd name="connsiteX41" fmla="*/ 1205345 w 1645791"/>
                <a:gd name="connsiteY41" fmla="*/ 1080655 h 1371600"/>
                <a:gd name="connsiteX42" fmla="*/ 1246909 w 1645791"/>
                <a:gd name="connsiteY42" fmla="*/ 1066800 h 1371600"/>
                <a:gd name="connsiteX43" fmla="*/ 1343891 w 1645791"/>
                <a:gd name="connsiteY43" fmla="*/ 1052945 h 1371600"/>
                <a:gd name="connsiteX44" fmla="*/ 1440873 w 1645791"/>
                <a:gd name="connsiteY44" fmla="*/ 997527 h 1371600"/>
                <a:gd name="connsiteX45" fmla="*/ 1551709 w 1645791"/>
                <a:gd name="connsiteY45" fmla="*/ 969818 h 1371600"/>
                <a:gd name="connsiteX46" fmla="*/ 1593273 w 1645791"/>
                <a:gd name="connsiteY46" fmla="*/ 955964 h 1371600"/>
                <a:gd name="connsiteX47" fmla="*/ 1634836 w 1645791"/>
                <a:gd name="connsiteY47" fmla="*/ 914400 h 1371600"/>
                <a:gd name="connsiteX48" fmla="*/ 1593273 w 1645791"/>
                <a:gd name="connsiteY48" fmla="*/ 720436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645791" h="1371600">
                  <a:moveTo>
                    <a:pt x="1551709" y="942109"/>
                  </a:moveTo>
                  <a:cubicBezTo>
                    <a:pt x="1574800" y="928254"/>
                    <a:pt x="1610981" y="925548"/>
                    <a:pt x="1620982" y="900545"/>
                  </a:cubicBezTo>
                  <a:cubicBezTo>
                    <a:pt x="1632559" y="871603"/>
                    <a:pt x="1605156" y="797650"/>
                    <a:pt x="1593273" y="762000"/>
                  </a:cubicBezTo>
                  <a:cubicBezTo>
                    <a:pt x="1607551" y="633494"/>
                    <a:pt x="1615597" y="649256"/>
                    <a:pt x="1593273" y="526473"/>
                  </a:cubicBezTo>
                  <a:cubicBezTo>
                    <a:pt x="1590661" y="512104"/>
                    <a:pt x="1591302" y="493397"/>
                    <a:pt x="1579418" y="484909"/>
                  </a:cubicBezTo>
                  <a:cubicBezTo>
                    <a:pt x="1555651" y="467932"/>
                    <a:pt x="1524000" y="466436"/>
                    <a:pt x="1496291" y="457200"/>
                  </a:cubicBezTo>
                  <a:lnTo>
                    <a:pt x="1454727" y="443345"/>
                  </a:lnTo>
                  <a:cubicBezTo>
                    <a:pt x="1440872" y="447963"/>
                    <a:pt x="1427568" y="454799"/>
                    <a:pt x="1413163" y="457200"/>
                  </a:cubicBezTo>
                  <a:cubicBezTo>
                    <a:pt x="1371913" y="464075"/>
                    <a:pt x="1328819" y="460052"/>
                    <a:pt x="1288473" y="471055"/>
                  </a:cubicBezTo>
                  <a:cubicBezTo>
                    <a:pt x="1275871" y="474492"/>
                    <a:pt x="1272446" y="492922"/>
                    <a:pt x="1260763" y="498764"/>
                  </a:cubicBezTo>
                  <a:cubicBezTo>
                    <a:pt x="1208856" y="524717"/>
                    <a:pt x="1163095" y="528164"/>
                    <a:pt x="1108363" y="540327"/>
                  </a:cubicBezTo>
                  <a:cubicBezTo>
                    <a:pt x="1089775" y="544458"/>
                    <a:pt x="1071418" y="549564"/>
                    <a:pt x="1052945" y="554182"/>
                  </a:cubicBezTo>
                  <a:cubicBezTo>
                    <a:pt x="992909" y="544946"/>
                    <a:pt x="932276" y="538987"/>
                    <a:pt x="872836" y="526473"/>
                  </a:cubicBezTo>
                  <a:cubicBezTo>
                    <a:pt x="844255" y="520456"/>
                    <a:pt x="817418" y="508000"/>
                    <a:pt x="789709" y="498764"/>
                  </a:cubicBezTo>
                  <a:cubicBezTo>
                    <a:pt x="775854" y="494146"/>
                    <a:pt x="762689" y="486231"/>
                    <a:pt x="748145" y="484909"/>
                  </a:cubicBezTo>
                  <a:cubicBezTo>
                    <a:pt x="558665" y="467684"/>
                    <a:pt x="646361" y="477382"/>
                    <a:pt x="484909" y="457200"/>
                  </a:cubicBezTo>
                  <a:cubicBezTo>
                    <a:pt x="466436" y="447964"/>
                    <a:pt x="447423" y="439738"/>
                    <a:pt x="429491" y="429491"/>
                  </a:cubicBezTo>
                  <a:cubicBezTo>
                    <a:pt x="415034" y="421230"/>
                    <a:pt x="402820" y="409229"/>
                    <a:pt x="387927" y="401782"/>
                  </a:cubicBezTo>
                  <a:cubicBezTo>
                    <a:pt x="349235" y="382436"/>
                    <a:pt x="285128" y="379179"/>
                    <a:pt x="249382" y="374073"/>
                  </a:cubicBezTo>
                  <a:cubicBezTo>
                    <a:pt x="130269" y="294665"/>
                    <a:pt x="270441" y="400399"/>
                    <a:pt x="193963" y="304800"/>
                  </a:cubicBezTo>
                  <a:cubicBezTo>
                    <a:pt x="174431" y="280384"/>
                    <a:pt x="138216" y="272363"/>
                    <a:pt x="110836" y="263236"/>
                  </a:cubicBezTo>
                  <a:cubicBezTo>
                    <a:pt x="106218" y="198582"/>
                    <a:pt x="104556" y="133648"/>
                    <a:pt x="96982" y="69273"/>
                  </a:cubicBezTo>
                  <a:cubicBezTo>
                    <a:pt x="95276" y="54769"/>
                    <a:pt x="92250" y="39113"/>
                    <a:pt x="83127" y="27709"/>
                  </a:cubicBezTo>
                  <a:cubicBezTo>
                    <a:pt x="72725" y="14707"/>
                    <a:pt x="55418" y="9236"/>
                    <a:pt x="41563" y="0"/>
                  </a:cubicBezTo>
                  <a:lnTo>
                    <a:pt x="13854" y="83127"/>
                  </a:lnTo>
                  <a:lnTo>
                    <a:pt x="0" y="124691"/>
                  </a:lnTo>
                  <a:cubicBezTo>
                    <a:pt x="4618" y="318655"/>
                    <a:pt x="7051" y="512683"/>
                    <a:pt x="13854" y="706582"/>
                  </a:cubicBezTo>
                  <a:cubicBezTo>
                    <a:pt x="16289" y="775966"/>
                    <a:pt x="11628" y="846862"/>
                    <a:pt x="27709" y="914400"/>
                  </a:cubicBezTo>
                  <a:cubicBezTo>
                    <a:pt x="35422" y="946796"/>
                    <a:pt x="72596" y="965934"/>
                    <a:pt x="83127" y="997527"/>
                  </a:cubicBezTo>
                  <a:lnTo>
                    <a:pt x="96982" y="1039091"/>
                  </a:lnTo>
                  <a:cubicBezTo>
                    <a:pt x="101600" y="1112982"/>
                    <a:pt x="101653" y="1187301"/>
                    <a:pt x="110836" y="1260764"/>
                  </a:cubicBezTo>
                  <a:cubicBezTo>
                    <a:pt x="115559" y="1298552"/>
                    <a:pt x="138545" y="1371600"/>
                    <a:pt x="138545" y="1371600"/>
                  </a:cubicBezTo>
                  <a:cubicBezTo>
                    <a:pt x="235527" y="1366982"/>
                    <a:pt x="332993" y="1368467"/>
                    <a:pt x="429491" y="1357745"/>
                  </a:cubicBezTo>
                  <a:cubicBezTo>
                    <a:pt x="521402" y="1347533"/>
                    <a:pt x="492313" y="1333261"/>
                    <a:pt x="554182" y="1302327"/>
                  </a:cubicBezTo>
                  <a:cubicBezTo>
                    <a:pt x="567244" y="1295796"/>
                    <a:pt x="581891" y="1293091"/>
                    <a:pt x="595745" y="1288473"/>
                  </a:cubicBezTo>
                  <a:cubicBezTo>
                    <a:pt x="604981" y="1274618"/>
                    <a:pt x="610452" y="1257311"/>
                    <a:pt x="623454" y="1246909"/>
                  </a:cubicBezTo>
                  <a:cubicBezTo>
                    <a:pt x="632763" y="1239461"/>
                    <a:pt x="716457" y="1220394"/>
                    <a:pt x="720436" y="1219200"/>
                  </a:cubicBezTo>
                  <a:cubicBezTo>
                    <a:pt x="720474" y="1219188"/>
                    <a:pt x="824326" y="1184569"/>
                    <a:pt x="845127" y="1177636"/>
                  </a:cubicBezTo>
                  <a:cubicBezTo>
                    <a:pt x="858982" y="1173018"/>
                    <a:pt x="872371" y="1166646"/>
                    <a:pt x="886691" y="1163782"/>
                  </a:cubicBezTo>
                  <a:cubicBezTo>
                    <a:pt x="983509" y="1144418"/>
                    <a:pt x="932735" y="1153798"/>
                    <a:pt x="1039091" y="1136073"/>
                  </a:cubicBezTo>
                  <a:lnTo>
                    <a:pt x="1163782" y="1094509"/>
                  </a:lnTo>
                  <a:lnTo>
                    <a:pt x="1205345" y="1080655"/>
                  </a:lnTo>
                  <a:cubicBezTo>
                    <a:pt x="1219200" y="1076037"/>
                    <a:pt x="1232452" y="1068865"/>
                    <a:pt x="1246909" y="1066800"/>
                  </a:cubicBezTo>
                  <a:lnTo>
                    <a:pt x="1343891" y="1052945"/>
                  </a:lnTo>
                  <a:cubicBezTo>
                    <a:pt x="1385634" y="1025116"/>
                    <a:pt x="1391653" y="1018621"/>
                    <a:pt x="1440873" y="997527"/>
                  </a:cubicBezTo>
                  <a:cubicBezTo>
                    <a:pt x="1485207" y="978527"/>
                    <a:pt x="1499671" y="982827"/>
                    <a:pt x="1551709" y="969818"/>
                  </a:cubicBezTo>
                  <a:cubicBezTo>
                    <a:pt x="1565877" y="966276"/>
                    <a:pt x="1579418" y="960582"/>
                    <a:pt x="1593273" y="955964"/>
                  </a:cubicBezTo>
                  <a:cubicBezTo>
                    <a:pt x="1607127" y="942109"/>
                    <a:pt x="1632247" y="933821"/>
                    <a:pt x="1634836" y="914400"/>
                  </a:cubicBezTo>
                  <a:cubicBezTo>
                    <a:pt x="1654169" y="769400"/>
                    <a:pt x="1652254" y="779417"/>
                    <a:pt x="1593273" y="7204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E35D26D5-3D98-4DAA-B0A4-30AF3942D744}"/>
                </a:ext>
              </a:extLst>
            </p:cNvPr>
            <p:cNvSpPr/>
            <p:nvPr/>
          </p:nvSpPr>
          <p:spPr>
            <a:xfrm>
              <a:off x="1257544" y="1019928"/>
              <a:ext cx="1075863" cy="968900"/>
            </a:xfrm>
            <a:custGeom>
              <a:avLst/>
              <a:gdLst>
                <a:gd name="connsiteX0" fmla="*/ 1385984 w 1635366"/>
                <a:gd name="connsiteY0" fmla="*/ 1416132 h 1457695"/>
                <a:gd name="connsiteX1" fmla="*/ 1316712 w 1635366"/>
                <a:gd name="connsiteY1" fmla="*/ 1374568 h 1457695"/>
                <a:gd name="connsiteX2" fmla="*/ 1233584 w 1635366"/>
                <a:gd name="connsiteY2" fmla="*/ 1346859 h 1457695"/>
                <a:gd name="connsiteX3" fmla="*/ 1150457 w 1635366"/>
                <a:gd name="connsiteY3" fmla="*/ 1305295 h 1457695"/>
                <a:gd name="connsiteX4" fmla="*/ 1067330 w 1635366"/>
                <a:gd name="connsiteY4" fmla="*/ 1263732 h 1457695"/>
                <a:gd name="connsiteX5" fmla="*/ 1025766 w 1635366"/>
                <a:gd name="connsiteY5" fmla="*/ 1222168 h 1457695"/>
                <a:gd name="connsiteX6" fmla="*/ 998057 w 1635366"/>
                <a:gd name="connsiteY6" fmla="*/ 1180604 h 1457695"/>
                <a:gd name="connsiteX7" fmla="*/ 914930 w 1635366"/>
                <a:gd name="connsiteY7" fmla="*/ 1152895 h 1457695"/>
                <a:gd name="connsiteX8" fmla="*/ 873366 w 1635366"/>
                <a:gd name="connsiteY8" fmla="*/ 1139041 h 1457695"/>
                <a:gd name="connsiteX9" fmla="*/ 831803 w 1635366"/>
                <a:gd name="connsiteY9" fmla="*/ 1125186 h 1457695"/>
                <a:gd name="connsiteX10" fmla="*/ 790239 w 1635366"/>
                <a:gd name="connsiteY10" fmla="*/ 1083623 h 1457695"/>
                <a:gd name="connsiteX11" fmla="*/ 776384 w 1635366"/>
                <a:gd name="connsiteY11" fmla="*/ 1042059 h 1457695"/>
                <a:gd name="connsiteX12" fmla="*/ 734821 w 1635366"/>
                <a:gd name="connsiteY12" fmla="*/ 1028204 h 1457695"/>
                <a:gd name="connsiteX13" fmla="*/ 637839 w 1635366"/>
                <a:gd name="connsiteY13" fmla="*/ 986641 h 1457695"/>
                <a:gd name="connsiteX14" fmla="*/ 596275 w 1635366"/>
                <a:gd name="connsiteY14" fmla="*/ 958932 h 1457695"/>
                <a:gd name="connsiteX15" fmla="*/ 513148 w 1635366"/>
                <a:gd name="connsiteY15" fmla="*/ 917368 h 1457695"/>
                <a:gd name="connsiteX16" fmla="*/ 471584 w 1635366"/>
                <a:gd name="connsiteY16" fmla="*/ 875804 h 1457695"/>
                <a:gd name="connsiteX17" fmla="*/ 388457 w 1635366"/>
                <a:gd name="connsiteY17" fmla="*/ 820386 h 1457695"/>
                <a:gd name="connsiteX18" fmla="*/ 346894 w 1635366"/>
                <a:gd name="connsiteY18" fmla="*/ 792677 h 1457695"/>
                <a:gd name="connsiteX19" fmla="*/ 305330 w 1635366"/>
                <a:gd name="connsiteY19" fmla="*/ 764968 h 1457695"/>
                <a:gd name="connsiteX20" fmla="*/ 263766 w 1635366"/>
                <a:gd name="connsiteY20" fmla="*/ 751113 h 1457695"/>
                <a:gd name="connsiteX21" fmla="*/ 139075 w 1635366"/>
                <a:gd name="connsiteY21" fmla="*/ 681841 h 1457695"/>
                <a:gd name="connsiteX22" fmla="*/ 14384 w 1635366"/>
                <a:gd name="connsiteY22" fmla="*/ 612568 h 1457695"/>
                <a:gd name="connsiteX23" fmla="*/ 42094 w 1635366"/>
                <a:gd name="connsiteY23" fmla="*/ 543295 h 1457695"/>
                <a:gd name="connsiteX24" fmla="*/ 69803 w 1635366"/>
                <a:gd name="connsiteY24" fmla="*/ 501732 h 1457695"/>
                <a:gd name="connsiteX25" fmla="*/ 111366 w 1635366"/>
                <a:gd name="connsiteY25" fmla="*/ 487877 h 1457695"/>
                <a:gd name="connsiteX26" fmla="*/ 194494 w 1635366"/>
                <a:gd name="connsiteY26" fmla="*/ 432459 h 1457695"/>
                <a:gd name="connsiteX27" fmla="*/ 291475 w 1635366"/>
                <a:gd name="connsiteY27" fmla="*/ 363186 h 1457695"/>
                <a:gd name="connsiteX28" fmla="*/ 333039 w 1635366"/>
                <a:gd name="connsiteY28" fmla="*/ 335477 h 1457695"/>
                <a:gd name="connsiteX29" fmla="*/ 346894 w 1635366"/>
                <a:gd name="connsiteY29" fmla="*/ 210786 h 1457695"/>
                <a:gd name="connsiteX30" fmla="*/ 333039 w 1635366"/>
                <a:gd name="connsiteY30" fmla="*/ 169223 h 1457695"/>
                <a:gd name="connsiteX31" fmla="*/ 249912 w 1635366"/>
                <a:gd name="connsiteY31" fmla="*/ 113804 h 1457695"/>
                <a:gd name="connsiteX32" fmla="*/ 249912 w 1635366"/>
                <a:gd name="connsiteY32" fmla="*/ 2968 h 1457695"/>
                <a:gd name="connsiteX33" fmla="*/ 291475 w 1635366"/>
                <a:gd name="connsiteY33" fmla="*/ 16823 h 1457695"/>
                <a:gd name="connsiteX34" fmla="*/ 305330 w 1635366"/>
                <a:gd name="connsiteY34" fmla="*/ 58386 h 1457695"/>
                <a:gd name="connsiteX35" fmla="*/ 388457 w 1635366"/>
                <a:gd name="connsiteY35" fmla="*/ 127659 h 1457695"/>
                <a:gd name="connsiteX36" fmla="*/ 443875 w 1635366"/>
                <a:gd name="connsiteY36" fmla="*/ 141513 h 1457695"/>
                <a:gd name="connsiteX37" fmla="*/ 513148 w 1635366"/>
                <a:gd name="connsiteY37" fmla="*/ 183077 h 1457695"/>
                <a:gd name="connsiteX38" fmla="*/ 582421 w 1635366"/>
                <a:gd name="connsiteY38" fmla="*/ 266204 h 1457695"/>
                <a:gd name="connsiteX39" fmla="*/ 651694 w 1635366"/>
                <a:gd name="connsiteY39" fmla="*/ 377041 h 1457695"/>
                <a:gd name="connsiteX40" fmla="*/ 817948 w 1635366"/>
                <a:gd name="connsiteY40" fmla="*/ 363186 h 1457695"/>
                <a:gd name="connsiteX41" fmla="*/ 762530 w 1635366"/>
                <a:gd name="connsiteY41" fmla="*/ 224641 h 1457695"/>
                <a:gd name="connsiteX42" fmla="*/ 804094 w 1635366"/>
                <a:gd name="connsiteY42" fmla="*/ 196932 h 1457695"/>
                <a:gd name="connsiteX43" fmla="*/ 887221 w 1635366"/>
                <a:gd name="connsiteY43" fmla="*/ 238495 h 1457695"/>
                <a:gd name="connsiteX44" fmla="*/ 970348 w 1635366"/>
                <a:gd name="connsiteY44" fmla="*/ 363186 h 1457695"/>
                <a:gd name="connsiteX45" fmla="*/ 998057 w 1635366"/>
                <a:gd name="connsiteY45" fmla="*/ 404750 h 1457695"/>
                <a:gd name="connsiteX46" fmla="*/ 1011912 w 1635366"/>
                <a:gd name="connsiteY46" fmla="*/ 446313 h 1457695"/>
                <a:gd name="connsiteX47" fmla="*/ 1081184 w 1635366"/>
                <a:gd name="connsiteY47" fmla="*/ 501732 h 1457695"/>
                <a:gd name="connsiteX48" fmla="*/ 1164312 w 1635366"/>
                <a:gd name="connsiteY48" fmla="*/ 529441 h 1457695"/>
                <a:gd name="connsiteX49" fmla="*/ 1205875 w 1635366"/>
                <a:gd name="connsiteY49" fmla="*/ 543295 h 1457695"/>
                <a:gd name="connsiteX50" fmla="*/ 1275148 w 1635366"/>
                <a:gd name="connsiteY50" fmla="*/ 557150 h 1457695"/>
                <a:gd name="connsiteX51" fmla="*/ 1358275 w 1635366"/>
                <a:gd name="connsiteY51" fmla="*/ 584859 h 1457695"/>
                <a:gd name="connsiteX52" fmla="*/ 1413694 w 1635366"/>
                <a:gd name="connsiteY52" fmla="*/ 529441 h 1457695"/>
                <a:gd name="connsiteX53" fmla="*/ 1441403 w 1635366"/>
                <a:gd name="connsiteY53" fmla="*/ 432459 h 1457695"/>
                <a:gd name="connsiteX54" fmla="*/ 1524530 w 1635366"/>
                <a:gd name="connsiteY54" fmla="*/ 446313 h 1457695"/>
                <a:gd name="connsiteX55" fmla="*/ 1538384 w 1635366"/>
                <a:gd name="connsiteY55" fmla="*/ 487877 h 1457695"/>
                <a:gd name="connsiteX56" fmla="*/ 1566094 w 1635366"/>
                <a:gd name="connsiteY56" fmla="*/ 515586 h 1457695"/>
                <a:gd name="connsiteX57" fmla="*/ 1621512 w 1635366"/>
                <a:gd name="connsiteY57" fmla="*/ 598713 h 1457695"/>
                <a:gd name="connsiteX58" fmla="*/ 1635366 w 1635366"/>
                <a:gd name="connsiteY58" fmla="*/ 640277 h 1457695"/>
                <a:gd name="connsiteX59" fmla="*/ 1621512 w 1635366"/>
                <a:gd name="connsiteY59" fmla="*/ 695695 h 1457695"/>
                <a:gd name="connsiteX60" fmla="*/ 1579948 w 1635366"/>
                <a:gd name="connsiteY60" fmla="*/ 709550 h 1457695"/>
                <a:gd name="connsiteX61" fmla="*/ 1566094 w 1635366"/>
                <a:gd name="connsiteY61" fmla="*/ 778823 h 1457695"/>
                <a:gd name="connsiteX62" fmla="*/ 1524530 w 1635366"/>
                <a:gd name="connsiteY62" fmla="*/ 861950 h 1457695"/>
                <a:gd name="connsiteX63" fmla="*/ 1496821 w 1635366"/>
                <a:gd name="connsiteY63" fmla="*/ 1028204 h 1457695"/>
                <a:gd name="connsiteX64" fmla="*/ 1469112 w 1635366"/>
                <a:gd name="connsiteY64" fmla="*/ 1111332 h 1457695"/>
                <a:gd name="connsiteX65" fmla="*/ 1455257 w 1635366"/>
                <a:gd name="connsiteY65" fmla="*/ 1152895 h 1457695"/>
                <a:gd name="connsiteX66" fmla="*/ 1441403 w 1635366"/>
                <a:gd name="connsiteY66" fmla="*/ 1263732 h 1457695"/>
                <a:gd name="connsiteX67" fmla="*/ 1427548 w 1635366"/>
                <a:gd name="connsiteY67" fmla="*/ 1429986 h 1457695"/>
                <a:gd name="connsiteX68" fmla="*/ 1385984 w 1635366"/>
                <a:gd name="connsiteY68" fmla="*/ 1457695 h 1457695"/>
                <a:gd name="connsiteX69" fmla="*/ 1358275 w 1635366"/>
                <a:gd name="connsiteY69" fmla="*/ 1416132 h 1457695"/>
                <a:gd name="connsiteX70" fmla="*/ 1316712 w 1635366"/>
                <a:gd name="connsiteY70" fmla="*/ 1319150 h 1457695"/>
                <a:gd name="connsiteX71" fmla="*/ 1275148 w 1635366"/>
                <a:gd name="connsiteY71" fmla="*/ 1305295 h 1457695"/>
                <a:gd name="connsiteX72" fmla="*/ 1081184 w 1635366"/>
                <a:gd name="connsiteY72" fmla="*/ 1291441 h 145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635366" h="1457695">
                  <a:moveTo>
                    <a:pt x="1385984" y="1416132"/>
                  </a:moveTo>
                  <a:cubicBezTo>
                    <a:pt x="1362893" y="1402277"/>
                    <a:pt x="1341227" y="1385711"/>
                    <a:pt x="1316712" y="1374568"/>
                  </a:cubicBezTo>
                  <a:cubicBezTo>
                    <a:pt x="1290122" y="1362482"/>
                    <a:pt x="1233584" y="1346859"/>
                    <a:pt x="1233584" y="1346859"/>
                  </a:cubicBezTo>
                  <a:cubicBezTo>
                    <a:pt x="1114472" y="1267450"/>
                    <a:pt x="1265176" y="1362655"/>
                    <a:pt x="1150457" y="1305295"/>
                  </a:cubicBezTo>
                  <a:cubicBezTo>
                    <a:pt x="1043035" y="1251583"/>
                    <a:pt x="1171796" y="1298552"/>
                    <a:pt x="1067330" y="1263732"/>
                  </a:cubicBezTo>
                  <a:cubicBezTo>
                    <a:pt x="1053475" y="1249877"/>
                    <a:pt x="1038309" y="1237220"/>
                    <a:pt x="1025766" y="1222168"/>
                  </a:cubicBezTo>
                  <a:cubicBezTo>
                    <a:pt x="1015106" y="1209376"/>
                    <a:pt x="1012177" y="1189429"/>
                    <a:pt x="998057" y="1180604"/>
                  </a:cubicBezTo>
                  <a:cubicBezTo>
                    <a:pt x="973289" y="1165124"/>
                    <a:pt x="942639" y="1162131"/>
                    <a:pt x="914930" y="1152895"/>
                  </a:cubicBezTo>
                  <a:lnTo>
                    <a:pt x="873366" y="1139041"/>
                  </a:lnTo>
                  <a:lnTo>
                    <a:pt x="831803" y="1125186"/>
                  </a:lnTo>
                  <a:cubicBezTo>
                    <a:pt x="817948" y="1111332"/>
                    <a:pt x="801107" y="1099925"/>
                    <a:pt x="790239" y="1083623"/>
                  </a:cubicBezTo>
                  <a:cubicBezTo>
                    <a:pt x="782138" y="1071472"/>
                    <a:pt x="786711" y="1052386"/>
                    <a:pt x="776384" y="1042059"/>
                  </a:cubicBezTo>
                  <a:cubicBezTo>
                    <a:pt x="766058" y="1031732"/>
                    <a:pt x="747883" y="1034735"/>
                    <a:pt x="734821" y="1028204"/>
                  </a:cubicBezTo>
                  <a:cubicBezTo>
                    <a:pt x="639148" y="980367"/>
                    <a:pt x="753169" y="1015473"/>
                    <a:pt x="637839" y="986641"/>
                  </a:cubicBezTo>
                  <a:cubicBezTo>
                    <a:pt x="623984" y="977405"/>
                    <a:pt x="611168" y="966379"/>
                    <a:pt x="596275" y="958932"/>
                  </a:cubicBezTo>
                  <a:cubicBezTo>
                    <a:pt x="533793" y="927691"/>
                    <a:pt x="572704" y="966997"/>
                    <a:pt x="513148" y="917368"/>
                  </a:cubicBezTo>
                  <a:cubicBezTo>
                    <a:pt x="498096" y="904825"/>
                    <a:pt x="487050" y="887833"/>
                    <a:pt x="471584" y="875804"/>
                  </a:cubicBezTo>
                  <a:cubicBezTo>
                    <a:pt x="445297" y="855358"/>
                    <a:pt x="416166" y="838859"/>
                    <a:pt x="388457" y="820386"/>
                  </a:cubicBezTo>
                  <a:lnTo>
                    <a:pt x="346894" y="792677"/>
                  </a:lnTo>
                  <a:cubicBezTo>
                    <a:pt x="333039" y="783441"/>
                    <a:pt x="321127" y="770234"/>
                    <a:pt x="305330" y="764968"/>
                  </a:cubicBezTo>
                  <a:cubicBezTo>
                    <a:pt x="291475" y="760350"/>
                    <a:pt x="276532" y="758205"/>
                    <a:pt x="263766" y="751113"/>
                  </a:cubicBezTo>
                  <a:cubicBezTo>
                    <a:pt x="120853" y="671717"/>
                    <a:pt x="233122" y="713188"/>
                    <a:pt x="139075" y="681841"/>
                  </a:cubicBezTo>
                  <a:cubicBezTo>
                    <a:pt x="43797" y="618322"/>
                    <a:pt x="87541" y="636954"/>
                    <a:pt x="14384" y="612568"/>
                  </a:cubicBezTo>
                  <a:cubicBezTo>
                    <a:pt x="-8661" y="543429"/>
                    <a:pt x="-7145" y="592534"/>
                    <a:pt x="42094" y="543295"/>
                  </a:cubicBezTo>
                  <a:cubicBezTo>
                    <a:pt x="53868" y="531521"/>
                    <a:pt x="56801" y="512134"/>
                    <a:pt x="69803" y="501732"/>
                  </a:cubicBezTo>
                  <a:cubicBezTo>
                    <a:pt x="81207" y="492609"/>
                    <a:pt x="98600" y="494969"/>
                    <a:pt x="111366" y="487877"/>
                  </a:cubicBezTo>
                  <a:cubicBezTo>
                    <a:pt x="140477" y="471704"/>
                    <a:pt x="166785" y="450932"/>
                    <a:pt x="194494" y="432459"/>
                  </a:cubicBezTo>
                  <a:cubicBezTo>
                    <a:pt x="292436" y="367164"/>
                    <a:pt x="171195" y="449101"/>
                    <a:pt x="291475" y="363186"/>
                  </a:cubicBezTo>
                  <a:cubicBezTo>
                    <a:pt x="305025" y="353508"/>
                    <a:pt x="319184" y="344713"/>
                    <a:pt x="333039" y="335477"/>
                  </a:cubicBezTo>
                  <a:cubicBezTo>
                    <a:pt x="373871" y="274228"/>
                    <a:pt x="367634" y="304115"/>
                    <a:pt x="346894" y="210786"/>
                  </a:cubicBezTo>
                  <a:cubicBezTo>
                    <a:pt x="343726" y="196530"/>
                    <a:pt x="343365" y="179549"/>
                    <a:pt x="333039" y="169223"/>
                  </a:cubicBezTo>
                  <a:cubicBezTo>
                    <a:pt x="309491" y="145675"/>
                    <a:pt x="249912" y="113804"/>
                    <a:pt x="249912" y="113804"/>
                  </a:cubicBezTo>
                  <a:cubicBezTo>
                    <a:pt x="238979" y="81006"/>
                    <a:pt x="216474" y="36406"/>
                    <a:pt x="249912" y="2968"/>
                  </a:cubicBezTo>
                  <a:cubicBezTo>
                    <a:pt x="260238" y="-7358"/>
                    <a:pt x="277621" y="12205"/>
                    <a:pt x="291475" y="16823"/>
                  </a:cubicBezTo>
                  <a:cubicBezTo>
                    <a:pt x="296093" y="30677"/>
                    <a:pt x="297229" y="46235"/>
                    <a:pt x="305330" y="58386"/>
                  </a:cubicBezTo>
                  <a:cubicBezTo>
                    <a:pt x="318645" y="78358"/>
                    <a:pt x="364603" y="117436"/>
                    <a:pt x="388457" y="127659"/>
                  </a:cubicBezTo>
                  <a:cubicBezTo>
                    <a:pt x="405959" y="135160"/>
                    <a:pt x="425402" y="136895"/>
                    <a:pt x="443875" y="141513"/>
                  </a:cubicBezTo>
                  <a:cubicBezTo>
                    <a:pt x="530166" y="227807"/>
                    <a:pt x="405242" y="111140"/>
                    <a:pt x="513148" y="183077"/>
                  </a:cubicBezTo>
                  <a:cubicBezTo>
                    <a:pt x="545150" y="204411"/>
                    <a:pt x="561975" y="235536"/>
                    <a:pt x="582421" y="266204"/>
                  </a:cubicBezTo>
                  <a:cubicBezTo>
                    <a:pt x="615396" y="365129"/>
                    <a:pt x="585827" y="333130"/>
                    <a:pt x="651694" y="377041"/>
                  </a:cubicBezTo>
                  <a:cubicBezTo>
                    <a:pt x="707112" y="372423"/>
                    <a:pt x="774908" y="398400"/>
                    <a:pt x="817948" y="363186"/>
                  </a:cubicBezTo>
                  <a:cubicBezTo>
                    <a:pt x="896573" y="298856"/>
                    <a:pt x="792792" y="244815"/>
                    <a:pt x="762530" y="224641"/>
                  </a:cubicBezTo>
                  <a:cubicBezTo>
                    <a:pt x="776385" y="215405"/>
                    <a:pt x="787669" y="199670"/>
                    <a:pt x="804094" y="196932"/>
                  </a:cubicBezTo>
                  <a:cubicBezTo>
                    <a:pt x="827038" y="193108"/>
                    <a:pt x="872747" y="228846"/>
                    <a:pt x="887221" y="238495"/>
                  </a:cubicBezTo>
                  <a:lnTo>
                    <a:pt x="970348" y="363186"/>
                  </a:lnTo>
                  <a:cubicBezTo>
                    <a:pt x="979584" y="377041"/>
                    <a:pt x="992791" y="388953"/>
                    <a:pt x="998057" y="404750"/>
                  </a:cubicBezTo>
                  <a:cubicBezTo>
                    <a:pt x="1002675" y="418604"/>
                    <a:pt x="1004398" y="433790"/>
                    <a:pt x="1011912" y="446313"/>
                  </a:cubicBezTo>
                  <a:cubicBezTo>
                    <a:pt x="1022381" y="463762"/>
                    <a:pt x="1065737" y="494867"/>
                    <a:pt x="1081184" y="501732"/>
                  </a:cubicBezTo>
                  <a:cubicBezTo>
                    <a:pt x="1107875" y="513595"/>
                    <a:pt x="1136603" y="520205"/>
                    <a:pt x="1164312" y="529441"/>
                  </a:cubicBezTo>
                  <a:cubicBezTo>
                    <a:pt x="1178166" y="534059"/>
                    <a:pt x="1191555" y="540431"/>
                    <a:pt x="1205875" y="543295"/>
                  </a:cubicBezTo>
                  <a:cubicBezTo>
                    <a:pt x="1228966" y="547913"/>
                    <a:pt x="1252429" y="550954"/>
                    <a:pt x="1275148" y="557150"/>
                  </a:cubicBezTo>
                  <a:cubicBezTo>
                    <a:pt x="1303327" y="564835"/>
                    <a:pt x="1358275" y="584859"/>
                    <a:pt x="1358275" y="584859"/>
                  </a:cubicBezTo>
                  <a:cubicBezTo>
                    <a:pt x="1530864" y="556093"/>
                    <a:pt x="1413694" y="601593"/>
                    <a:pt x="1413694" y="529441"/>
                  </a:cubicBezTo>
                  <a:cubicBezTo>
                    <a:pt x="1413694" y="495820"/>
                    <a:pt x="1432167" y="464786"/>
                    <a:pt x="1441403" y="432459"/>
                  </a:cubicBezTo>
                  <a:cubicBezTo>
                    <a:pt x="1469112" y="437077"/>
                    <a:pt x="1500140" y="432376"/>
                    <a:pt x="1524530" y="446313"/>
                  </a:cubicBezTo>
                  <a:cubicBezTo>
                    <a:pt x="1537210" y="453559"/>
                    <a:pt x="1530870" y="475354"/>
                    <a:pt x="1538384" y="487877"/>
                  </a:cubicBezTo>
                  <a:cubicBezTo>
                    <a:pt x="1545105" y="499078"/>
                    <a:pt x="1556857" y="506350"/>
                    <a:pt x="1566094" y="515586"/>
                  </a:cubicBezTo>
                  <a:cubicBezTo>
                    <a:pt x="1599035" y="614415"/>
                    <a:pt x="1552325" y="494933"/>
                    <a:pt x="1621512" y="598713"/>
                  </a:cubicBezTo>
                  <a:cubicBezTo>
                    <a:pt x="1629613" y="610864"/>
                    <a:pt x="1630748" y="626422"/>
                    <a:pt x="1635366" y="640277"/>
                  </a:cubicBezTo>
                  <a:cubicBezTo>
                    <a:pt x="1630748" y="658750"/>
                    <a:pt x="1633407" y="680826"/>
                    <a:pt x="1621512" y="695695"/>
                  </a:cubicBezTo>
                  <a:cubicBezTo>
                    <a:pt x="1612389" y="707099"/>
                    <a:pt x="1588049" y="697399"/>
                    <a:pt x="1579948" y="709550"/>
                  </a:cubicBezTo>
                  <a:cubicBezTo>
                    <a:pt x="1566886" y="729143"/>
                    <a:pt x="1571805" y="755978"/>
                    <a:pt x="1566094" y="778823"/>
                  </a:cubicBezTo>
                  <a:cubicBezTo>
                    <a:pt x="1554623" y="824708"/>
                    <a:pt x="1551618" y="821318"/>
                    <a:pt x="1524530" y="861950"/>
                  </a:cubicBezTo>
                  <a:cubicBezTo>
                    <a:pt x="1514707" y="940532"/>
                    <a:pt x="1516435" y="962822"/>
                    <a:pt x="1496821" y="1028204"/>
                  </a:cubicBezTo>
                  <a:cubicBezTo>
                    <a:pt x="1488428" y="1056180"/>
                    <a:pt x="1478349" y="1083623"/>
                    <a:pt x="1469112" y="1111332"/>
                  </a:cubicBezTo>
                  <a:lnTo>
                    <a:pt x="1455257" y="1152895"/>
                  </a:lnTo>
                  <a:cubicBezTo>
                    <a:pt x="1450639" y="1189841"/>
                    <a:pt x="1445108" y="1226684"/>
                    <a:pt x="1441403" y="1263732"/>
                  </a:cubicBezTo>
                  <a:cubicBezTo>
                    <a:pt x="1435870" y="1319066"/>
                    <a:pt x="1442826" y="1376516"/>
                    <a:pt x="1427548" y="1429986"/>
                  </a:cubicBezTo>
                  <a:cubicBezTo>
                    <a:pt x="1422973" y="1445996"/>
                    <a:pt x="1399839" y="1448459"/>
                    <a:pt x="1385984" y="1457695"/>
                  </a:cubicBezTo>
                  <a:cubicBezTo>
                    <a:pt x="1376748" y="1443841"/>
                    <a:pt x="1365721" y="1431025"/>
                    <a:pt x="1358275" y="1416132"/>
                  </a:cubicBezTo>
                  <a:cubicBezTo>
                    <a:pt x="1341714" y="1383011"/>
                    <a:pt x="1345544" y="1347982"/>
                    <a:pt x="1316712" y="1319150"/>
                  </a:cubicBezTo>
                  <a:cubicBezTo>
                    <a:pt x="1306385" y="1308823"/>
                    <a:pt x="1289553" y="1307696"/>
                    <a:pt x="1275148" y="1305295"/>
                  </a:cubicBezTo>
                  <a:cubicBezTo>
                    <a:pt x="1176724" y="1288891"/>
                    <a:pt x="1165101" y="1291441"/>
                    <a:pt x="1081184" y="1291441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="" xmlns:a16="http://schemas.microsoft.com/office/drawing/2014/main" id="{88D56AC9-030F-4C68-8D42-85794CAB4981}"/>
                </a:ext>
              </a:extLst>
            </p:cNvPr>
            <p:cNvSpPr/>
            <p:nvPr/>
          </p:nvSpPr>
          <p:spPr>
            <a:xfrm>
              <a:off x="1243358" y="1511023"/>
              <a:ext cx="1017540" cy="1503032"/>
            </a:xfrm>
            <a:custGeom>
              <a:avLst/>
              <a:gdLst>
                <a:gd name="connsiteX0" fmla="*/ 1455049 w 1662867"/>
                <a:gd name="connsiteY0" fmla="*/ 858982 h 2056625"/>
                <a:gd name="connsiteX1" fmla="*/ 1496613 w 1662867"/>
                <a:gd name="connsiteY1" fmla="*/ 928255 h 2056625"/>
                <a:gd name="connsiteX2" fmla="*/ 1510467 w 1662867"/>
                <a:gd name="connsiteY2" fmla="*/ 969818 h 2056625"/>
                <a:gd name="connsiteX3" fmla="*/ 1538176 w 1662867"/>
                <a:gd name="connsiteY3" fmla="*/ 1025236 h 2056625"/>
                <a:gd name="connsiteX4" fmla="*/ 1552031 w 1662867"/>
                <a:gd name="connsiteY4" fmla="*/ 1066800 h 2056625"/>
                <a:gd name="connsiteX5" fmla="*/ 1607449 w 1662867"/>
                <a:gd name="connsiteY5" fmla="*/ 1149927 h 2056625"/>
                <a:gd name="connsiteX6" fmla="*/ 1635158 w 1662867"/>
                <a:gd name="connsiteY6" fmla="*/ 1454727 h 2056625"/>
                <a:gd name="connsiteX7" fmla="*/ 1662867 w 1662867"/>
                <a:gd name="connsiteY7" fmla="*/ 1620982 h 2056625"/>
                <a:gd name="connsiteX8" fmla="*/ 1649013 w 1662867"/>
                <a:gd name="connsiteY8" fmla="*/ 1759527 h 2056625"/>
                <a:gd name="connsiteX9" fmla="*/ 1607449 w 1662867"/>
                <a:gd name="connsiteY9" fmla="*/ 1787236 h 2056625"/>
                <a:gd name="connsiteX10" fmla="*/ 1579740 w 1662867"/>
                <a:gd name="connsiteY10" fmla="*/ 1814946 h 2056625"/>
                <a:gd name="connsiteX11" fmla="*/ 1552031 w 1662867"/>
                <a:gd name="connsiteY11" fmla="*/ 1856509 h 2056625"/>
                <a:gd name="connsiteX12" fmla="*/ 1524322 w 1662867"/>
                <a:gd name="connsiteY12" fmla="*/ 1939636 h 2056625"/>
                <a:gd name="connsiteX13" fmla="*/ 1496613 w 1662867"/>
                <a:gd name="connsiteY13" fmla="*/ 1967346 h 2056625"/>
                <a:gd name="connsiteX14" fmla="*/ 1482758 w 1662867"/>
                <a:gd name="connsiteY14" fmla="*/ 2008909 h 2056625"/>
                <a:gd name="connsiteX15" fmla="*/ 1330358 w 1662867"/>
                <a:gd name="connsiteY15" fmla="*/ 2036618 h 2056625"/>
                <a:gd name="connsiteX16" fmla="*/ 1261085 w 1662867"/>
                <a:gd name="connsiteY16" fmla="*/ 1953491 h 2056625"/>
                <a:gd name="connsiteX17" fmla="*/ 1205667 w 1662867"/>
                <a:gd name="connsiteY17" fmla="*/ 1939636 h 2056625"/>
                <a:gd name="connsiteX18" fmla="*/ 1164103 w 1662867"/>
                <a:gd name="connsiteY18" fmla="*/ 1925782 h 2056625"/>
                <a:gd name="connsiteX19" fmla="*/ 1122540 w 1662867"/>
                <a:gd name="connsiteY19" fmla="*/ 1898073 h 2056625"/>
                <a:gd name="connsiteX20" fmla="*/ 956285 w 1662867"/>
                <a:gd name="connsiteY20" fmla="*/ 1870364 h 2056625"/>
                <a:gd name="connsiteX21" fmla="*/ 900867 w 1662867"/>
                <a:gd name="connsiteY21" fmla="*/ 1787236 h 2056625"/>
                <a:gd name="connsiteX22" fmla="*/ 873158 w 1662867"/>
                <a:gd name="connsiteY22" fmla="*/ 1745673 h 2056625"/>
                <a:gd name="connsiteX23" fmla="*/ 831594 w 1662867"/>
                <a:gd name="connsiteY23" fmla="*/ 1731818 h 2056625"/>
                <a:gd name="connsiteX24" fmla="*/ 693049 w 1662867"/>
                <a:gd name="connsiteY24" fmla="*/ 1731818 h 2056625"/>
                <a:gd name="connsiteX25" fmla="*/ 679194 w 1662867"/>
                <a:gd name="connsiteY25" fmla="*/ 1620982 h 2056625"/>
                <a:gd name="connsiteX26" fmla="*/ 637631 w 1662867"/>
                <a:gd name="connsiteY26" fmla="*/ 1593273 h 2056625"/>
                <a:gd name="connsiteX27" fmla="*/ 457522 w 1662867"/>
                <a:gd name="connsiteY27" fmla="*/ 1565564 h 2056625"/>
                <a:gd name="connsiteX28" fmla="*/ 374394 w 1662867"/>
                <a:gd name="connsiteY28" fmla="*/ 1537855 h 2056625"/>
                <a:gd name="connsiteX29" fmla="*/ 332831 w 1662867"/>
                <a:gd name="connsiteY29" fmla="*/ 1510146 h 2056625"/>
                <a:gd name="connsiteX30" fmla="*/ 249703 w 1662867"/>
                <a:gd name="connsiteY30" fmla="*/ 1482436 h 2056625"/>
                <a:gd name="connsiteX31" fmla="*/ 194285 w 1662867"/>
                <a:gd name="connsiteY31" fmla="*/ 1440873 h 2056625"/>
                <a:gd name="connsiteX32" fmla="*/ 125013 w 1662867"/>
                <a:gd name="connsiteY32" fmla="*/ 1427018 h 2056625"/>
                <a:gd name="connsiteX33" fmla="*/ 83449 w 1662867"/>
                <a:gd name="connsiteY33" fmla="*/ 1413164 h 2056625"/>
                <a:gd name="connsiteX34" fmla="*/ 41885 w 1662867"/>
                <a:gd name="connsiteY34" fmla="*/ 1385455 h 2056625"/>
                <a:gd name="connsiteX35" fmla="*/ 28031 w 1662867"/>
                <a:gd name="connsiteY35" fmla="*/ 1260764 h 2056625"/>
                <a:gd name="connsiteX36" fmla="*/ 14176 w 1662867"/>
                <a:gd name="connsiteY36" fmla="*/ 1219200 h 2056625"/>
                <a:gd name="connsiteX37" fmla="*/ 41885 w 1662867"/>
                <a:gd name="connsiteY37" fmla="*/ 1177636 h 2056625"/>
                <a:gd name="connsiteX38" fmla="*/ 83449 w 1662867"/>
                <a:gd name="connsiteY38" fmla="*/ 1149927 h 2056625"/>
                <a:gd name="connsiteX39" fmla="*/ 138867 w 1662867"/>
                <a:gd name="connsiteY39" fmla="*/ 1066800 h 2056625"/>
                <a:gd name="connsiteX40" fmla="*/ 152722 w 1662867"/>
                <a:gd name="connsiteY40" fmla="*/ 1011382 h 2056625"/>
                <a:gd name="connsiteX41" fmla="*/ 291267 w 1662867"/>
                <a:gd name="connsiteY41" fmla="*/ 1011382 h 2056625"/>
                <a:gd name="connsiteX42" fmla="*/ 374394 w 1662867"/>
                <a:gd name="connsiteY42" fmla="*/ 1011382 h 2056625"/>
                <a:gd name="connsiteX43" fmla="*/ 429813 w 1662867"/>
                <a:gd name="connsiteY43" fmla="*/ 928255 h 2056625"/>
                <a:gd name="connsiteX44" fmla="*/ 415958 w 1662867"/>
                <a:gd name="connsiteY44" fmla="*/ 845127 h 2056625"/>
                <a:gd name="connsiteX45" fmla="*/ 762322 w 1662867"/>
                <a:gd name="connsiteY45" fmla="*/ 734291 h 2056625"/>
                <a:gd name="connsiteX46" fmla="*/ 887013 w 1662867"/>
                <a:gd name="connsiteY46" fmla="*/ 692727 h 2056625"/>
                <a:gd name="connsiteX47" fmla="*/ 900867 w 1662867"/>
                <a:gd name="connsiteY47" fmla="*/ 651164 h 2056625"/>
                <a:gd name="connsiteX48" fmla="*/ 887013 w 1662867"/>
                <a:gd name="connsiteY48" fmla="*/ 609600 h 2056625"/>
                <a:gd name="connsiteX49" fmla="*/ 748467 w 1662867"/>
                <a:gd name="connsiteY49" fmla="*/ 595746 h 2056625"/>
                <a:gd name="connsiteX50" fmla="*/ 734613 w 1662867"/>
                <a:gd name="connsiteY50" fmla="*/ 457200 h 2056625"/>
                <a:gd name="connsiteX51" fmla="*/ 693049 w 1662867"/>
                <a:gd name="connsiteY51" fmla="*/ 443346 h 2056625"/>
                <a:gd name="connsiteX52" fmla="*/ 512940 w 1662867"/>
                <a:gd name="connsiteY52" fmla="*/ 443346 h 2056625"/>
                <a:gd name="connsiteX53" fmla="*/ 471376 w 1662867"/>
                <a:gd name="connsiteY53" fmla="*/ 415636 h 2056625"/>
                <a:gd name="connsiteX54" fmla="*/ 429813 w 1662867"/>
                <a:gd name="connsiteY54" fmla="*/ 401782 h 2056625"/>
                <a:gd name="connsiteX55" fmla="*/ 388249 w 1662867"/>
                <a:gd name="connsiteY55" fmla="*/ 374073 h 2056625"/>
                <a:gd name="connsiteX56" fmla="*/ 305122 w 1662867"/>
                <a:gd name="connsiteY56" fmla="*/ 263236 h 2056625"/>
                <a:gd name="connsiteX57" fmla="*/ 180431 w 1662867"/>
                <a:gd name="connsiteY57" fmla="*/ 207818 h 2056625"/>
                <a:gd name="connsiteX58" fmla="*/ 152722 w 1662867"/>
                <a:gd name="connsiteY58" fmla="*/ 166255 h 2056625"/>
                <a:gd name="connsiteX59" fmla="*/ 111158 w 1662867"/>
                <a:gd name="connsiteY59" fmla="*/ 152400 h 2056625"/>
                <a:gd name="connsiteX60" fmla="*/ 14176 w 1662867"/>
                <a:gd name="connsiteY60" fmla="*/ 110836 h 2056625"/>
                <a:gd name="connsiteX61" fmla="*/ 322 w 1662867"/>
                <a:gd name="connsiteY61" fmla="*/ 69273 h 2056625"/>
                <a:gd name="connsiteX62" fmla="*/ 69594 w 1662867"/>
                <a:gd name="connsiteY62" fmla="*/ 0 h 2056625"/>
                <a:gd name="connsiteX63" fmla="*/ 152722 w 1662867"/>
                <a:gd name="connsiteY63" fmla="*/ 41564 h 2056625"/>
                <a:gd name="connsiteX64" fmla="*/ 235849 w 1662867"/>
                <a:gd name="connsiteY64" fmla="*/ 69273 h 2056625"/>
                <a:gd name="connsiteX65" fmla="*/ 360540 w 1662867"/>
                <a:gd name="connsiteY65" fmla="*/ 152400 h 2056625"/>
                <a:gd name="connsiteX66" fmla="*/ 402103 w 1662867"/>
                <a:gd name="connsiteY66" fmla="*/ 180109 h 2056625"/>
                <a:gd name="connsiteX67" fmla="*/ 457522 w 1662867"/>
                <a:gd name="connsiteY67" fmla="*/ 193964 h 2056625"/>
                <a:gd name="connsiteX68" fmla="*/ 540649 w 1662867"/>
                <a:gd name="connsiteY68" fmla="*/ 277091 h 2056625"/>
                <a:gd name="connsiteX69" fmla="*/ 554503 w 1662867"/>
                <a:gd name="connsiteY69" fmla="*/ 318655 h 2056625"/>
                <a:gd name="connsiteX70" fmla="*/ 637631 w 1662867"/>
                <a:gd name="connsiteY70" fmla="*/ 374073 h 2056625"/>
                <a:gd name="connsiteX71" fmla="*/ 748467 w 1662867"/>
                <a:gd name="connsiteY71" fmla="*/ 387927 h 2056625"/>
                <a:gd name="connsiteX72" fmla="*/ 831594 w 1662867"/>
                <a:gd name="connsiteY72" fmla="*/ 443346 h 2056625"/>
                <a:gd name="connsiteX73" fmla="*/ 873158 w 1662867"/>
                <a:gd name="connsiteY73" fmla="*/ 471055 h 2056625"/>
                <a:gd name="connsiteX74" fmla="*/ 997849 w 1662867"/>
                <a:gd name="connsiteY74" fmla="*/ 581891 h 2056625"/>
                <a:gd name="connsiteX75" fmla="*/ 1080976 w 1662867"/>
                <a:gd name="connsiteY75" fmla="*/ 595746 h 2056625"/>
                <a:gd name="connsiteX76" fmla="*/ 1122540 w 1662867"/>
                <a:gd name="connsiteY76" fmla="*/ 623455 h 2056625"/>
                <a:gd name="connsiteX77" fmla="*/ 1191813 w 1662867"/>
                <a:gd name="connsiteY77" fmla="*/ 706582 h 2056625"/>
                <a:gd name="connsiteX78" fmla="*/ 1274940 w 1662867"/>
                <a:gd name="connsiteY78" fmla="*/ 734291 h 2056625"/>
                <a:gd name="connsiteX79" fmla="*/ 1316503 w 1662867"/>
                <a:gd name="connsiteY79" fmla="*/ 748146 h 2056625"/>
                <a:gd name="connsiteX80" fmla="*/ 1358067 w 1662867"/>
                <a:gd name="connsiteY80" fmla="*/ 762000 h 2056625"/>
                <a:gd name="connsiteX81" fmla="*/ 1399631 w 1662867"/>
                <a:gd name="connsiteY81" fmla="*/ 789709 h 2056625"/>
                <a:gd name="connsiteX82" fmla="*/ 1482758 w 1662867"/>
                <a:gd name="connsiteY82" fmla="*/ 858982 h 2056625"/>
                <a:gd name="connsiteX83" fmla="*/ 1482758 w 1662867"/>
                <a:gd name="connsiteY83" fmla="*/ 1011382 h 2056625"/>
                <a:gd name="connsiteX84" fmla="*/ 1441194 w 1662867"/>
                <a:gd name="connsiteY84" fmla="*/ 1039091 h 2056625"/>
                <a:gd name="connsiteX85" fmla="*/ 1455049 w 1662867"/>
                <a:gd name="connsiteY85" fmla="*/ 1080655 h 2056625"/>
                <a:gd name="connsiteX86" fmla="*/ 1552031 w 1662867"/>
                <a:gd name="connsiteY86" fmla="*/ 1080655 h 2056625"/>
                <a:gd name="connsiteX87" fmla="*/ 1552031 w 1662867"/>
                <a:gd name="connsiteY87" fmla="*/ 1205346 h 20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662867" h="2056625">
                  <a:moveTo>
                    <a:pt x="1455049" y="858982"/>
                  </a:moveTo>
                  <a:cubicBezTo>
                    <a:pt x="1468904" y="882073"/>
                    <a:pt x="1484570" y="904169"/>
                    <a:pt x="1496613" y="928255"/>
                  </a:cubicBezTo>
                  <a:cubicBezTo>
                    <a:pt x="1503144" y="941317"/>
                    <a:pt x="1504714" y="956395"/>
                    <a:pt x="1510467" y="969818"/>
                  </a:cubicBezTo>
                  <a:cubicBezTo>
                    <a:pt x="1518603" y="988801"/>
                    <a:pt x="1530040" y="1006253"/>
                    <a:pt x="1538176" y="1025236"/>
                  </a:cubicBezTo>
                  <a:cubicBezTo>
                    <a:pt x="1543929" y="1038659"/>
                    <a:pt x="1544939" y="1054034"/>
                    <a:pt x="1552031" y="1066800"/>
                  </a:cubicBezTo>
                  <a:cubicBezTo>
                    <a:pt x="1568204" y="1095911"/>
                    <a:pt x="1607449" y="1149927"/>
                    <a:pt x="1607449" y="1149927"/>
                  </a:cubicBezTo>
                  <a:cubicBezTo>
                    <a:pt x="1651960" y="1283466"/>
                    <a:pt x="1603255" y="1125063"/>
                    <a:pt x="1635158" y="1454727"/>
                  </a:cubicBezTo>
                  <a:cubicBezTo>
                    <a:pt x="1640570" y="1510648"/>
                    <a:pt x="1662867" y="1620982"/>
                    <a:pt x="1662867" y="1620982"/>
                  </a:cubicBezTo>
                  <a:cubicBezTo>
                    <a:pt x="1658249" y="1667164"/>
                    <a:pt x="1663690" y="1715497"/>
                    <a:pt x="1649013" y="1759527"/>
                  </a:cubicBezTo>
                  <a:cubicBezTo>
                    <a:pt x="1643747" y="1775324"/>
                    <a:pt x="1620451" y="1776834"/>
                    <a:pt x="1607449" y="1787236"/>
                  </a:cubicBezTo>
                  <a:cubicBezTo>
                    <a:pt x="1597249" y="1795396"/>
                    <a:pt x="1587900" y="1804746"/>
                    <a:pt x="1579740" y="1814946"/>
                  </a:cubicBezTo>
                  <a:cubicBezTo>
                    <a:pt x="1569338" y="1827948"/>
                    <a:pt x="1558794" y="1841293"/>
                    <a:pt x="1552031" y="1856509"/>
                  </a:cubicBezTo>
                  <a:cubicBezTo>
                    <a:pt x="1540169" y="1883199"/>
                    <a:pt x="1544975" y="1918983"/>
                    <a:pt x="1524322" y="1939636"/>
                  </a:cubicBezTo>
                  <a:lnTo>
                    <a:pt x="1496613" y="1967346"/>
                  </a:lnTo>
                  <a:cubicBezTo>
                    <a:pt x="1491995" y="1981200"/>
                    <a:pt x="1489289" y="1995847"/>
                    <a:pt x="1482758" y="2008909"/>
                  </a:cubicBezTo>
                  <a:cubicBezTo>
                    <a:pt x="1443908" y="2086609"/>
                    <a:pt x="1441320" y="2048948"/>
                    <a:pt x="1330358" y="2036618"/>
                  </a:cubicBezTo>
                  <a:cubicBezTo>
                    <a:pt x="1312701" y="2010133"/>
                    <a:pt x="1289805" y="1969903"/>
                    <a:pt x="1261085" y="1953491"/>
                  </a:cubicBezTo>
                  <a:cubicBezTo>
                    <a:pt x="1244553" y="1944044"/>
                    <a:pt x="1223976" y="1944867"/>
                    <a:pt x="1205667" y="1939636"/>
                  </a:cubicBezTo>
                  <a:cubicBezTo>
                    <a:pt x="1191625" y="1935624"/>
                    <a:pt x="1177958" y="1930400"/>
                    <a:pt x="1164103" y="1925782"/>
                  </a:cubicBezTo>
                  <a:cubicBezTo>
                    <a:pt x="1150249" y="1916546"/>
                    <a:pt x="1138629" y="1902363"/>
                    <a:pt x="1122540" y="1898073"/>
                  </a:cubicBezTo>
                  <a:cubicBezTo>
                    <a:pt x="1068254" y="1883597"/>
                    <a:pt x="956285" y="1870364"/>
                    <a:pt x="956285" y="1870364"/>
                  </a:cubicBezTo>
                  <a:lnTo>
                    <a:pt x="900867" y="1787236"/>
                  </a:lnTo>
                  <a:cubicBezTo>
                    <a:pt x="891631" y="1773382"/>
                    <a:pt x="888954" y="1750939"/>
                    <a:pt x="873158" y="1745673"/>
                  </a:cubicBezTo>
                  <a:lnTo>
                    <a:pt x="831594" y="1731818"/>
                  </a:lnTo>
                  <a:cubicBezTo>
                    <a:pt x="825807" y="1732783"/>
                    <a:pt x="710565" y="1763346"/>
                    <a:pt x="693049" y="1731818"/>
                  </a:cubicBezTo>
                  <a:cubicBezTo>
                    <a:pt x="674967" y="1699271"/>
                    <a:pt x="693022" y="1655552"/>
                    <a:pt x="679194" y="1620982"/>
                  </a:cubicBezTo>
                  <a:cubicBezTo>
                    <a:pt x="673010" y="1605522"/>
                    <a:pt x="653427" y="1598539"/>
                    <a:pt x="637631" y="1593273"/>
                  </a:cubicBezTo>
                  <a:cubicBezTo>
                    <a:pt x="623209" y="1588466"/>
                    <a:pt x="465001" y="1566632"/>
                    <a:pt x="457522" y="1565564"/>
                  </a:cubicBezTo>
                  <a:cubicBezTo>
                    <a:pt x="429813" y="1556328"/>
                    <a:pt x="398697" y="1554057"/>
                    <a:pt x="374394" y="1537855"/>
                  </a:cubicBezTo>
                  <a:cubicBezTo>
                    <a:pt x="360540" y="1528619"/>
                    <a:pt x="348047" y="1516909"/>
                    <a:pt x="332831" y="1510146"/>
                  </a:cubicBezTo>
                  <a:cubicBezTo>
                    <a:pt x="306140" y="1498283"/>
                    <a:pt x="249703" y="1482436"/>
                    <a:pt x="249703" y="1482436"/>
                  </a:cubicBezTo>
                  <a:cubicBezTo>
                    <a:pt x="231230" y="1468582"/>
                    <a:pt x="215386" y="1450251"/>
                    <a:pt x="194285" y="1440873"/>
                  </a:cubicBezTo>
                  <a:cubicBezTo>
                    <a:pt x="172767" y="1431309"/>
                    <a:pt x="147858" y="1432729"/>
                    <a:pt x="125013" y="1427018"/>
                  </a:cubicBezTo>
                  <a:cubicBezTo>
                    <a:pt x="110845" y="1423476"/>
                    <a:pt x="97304" y="1417782"/>
                    <a:pt x="83449" y="1413164"/>
                  </a:cubicBezTo>
                  <a:cubicBezTo>
                    <a:pt x="69594" y="1403928"/>
                    <a:pt x="47575" y="1401104"/>
                    <a:pt x="41885" y="1385455"/>
                  </a:cubicBezTo>
                  <a:cubicBezTo>
                    <a:pt x="27594" y="1346153"/>
                    <a:pt x="34906" y="1302014"/>
                    <a:pt x="28031" y="1260764"/>
                  </a:cubicBezTo>
                  <a:cubicBezTo>
                    <a:pt x="25630" y="1246359"/>
                    <a:pt x="18794" y="1233055"/>
                    <a:pt x="14176" y="1219200"/>
                  </a:cubicBezTo>
                  <a:cubicBezTo>
                    <a:pt x="23412" y="1205345"/>
                    <a:pt x="30111" y="1189410"/>
                    <a:pt x="41885" y="1177636"/>
                  </a:cubicBezTo>
                  <a:cubicBezTo>
                    <a:pt x="53659" y="1165862"/>
                    <a:pt x="72484" y="1162458"/>
                    <a:pt x="83449" y="1149927"/>
                  </a:cubicBezTo>
                  <a:cubicBezTo>
                    <a:pt x="105379" y="1124865"/>
                    <a:pt x="138867" y="1066800"/>
                    <a:pt x="138867" y="1066800"/>
                  </a:cubicBezTo>
                  <a:cubicBezTo>
                    <a:pt x="143485" y="1048327"/>
                    <a:pt x="140827" y="1026251"/>
                    <a:pt x="152722" y="1011382"/>
                  </a:cubicBezTo>
                  <a:cubicBezTo>
                    <a:pt x="177524" y="980380"/>
                    <a:pt x="286581" y="1010713"/>
                    <a:pt x="291267" y="1011382"/>
                  </a:cubicBezTo>
                  <a:cubicBezTo>
                    <a:pt x="318975" y="1020618"/>
                    <a:pt x="346686" y="1039090"/>
                    <a:pt x="374394" y="1011382"/>
                  </a:cubicBezTo>
                  <a:cubicBezTo>
                    <a:pt x="397942" y="987834"/>
                    <a:pt x="429813" y="928255"/>
                    <a:pt x="429813" y="928255"/>
                  </a:cubicBezTo>
                  <a:cubicBezTo>
                    <a:pt x="425195" y="900546"/>
                    <a:pt x="422275" y="872499"/>
                    <a:pt x="415958" y="845127"/>
                  </a:cubicBezTo>
                  <a:cubicBezTo>
                    <a:pt x="365790" y="627733"/>
                    <a:pt x="310786" y="751015"/>
                    <a:pt x="762322" y="734291"/>
                  </a:cubicBezTo>
                  <a:cubicBezTo>
                    <a:pt x="802883" y="727531"/>
                    <a:pt x="857042" y="730190"/>
                    <a:pt x="887013" y="692727"/>
                  </a:cubicBezTo>
                  <a:cubicBezTo>
                    <a:pt x="896136" y="681323"/>
                    <a:pt x="896249" y="665018"/>
                    <a:pt x="900867" y="651164"/>
                  </a:cubicBezTo>
                  <a:cubicBezTo>
                    <a:pt x="896249" y="637309"/>
                    <a:pt x="900738" y="614591"/>
                    <a:pt x="887013" y="609600"/>
                  </a:cubicBezTo>
                  <a:cubicBezTo>
                    <a:pt x="843395" y="593739"/>
                    <a:pt x="781285" y="628564"/>
                    <a:pt x="748467" y="595746"/>
                  </a:cubicBezTo>
                  <a:cubicBezTo>
                    <a:pt x="715649" y="562928"/>
                    <a:pt x="750474" y="500818"/>
                    <a:pt x="734613" y="457200"/>
                  </a:cubicBezTo>
                  <a:cubicBezTo>
                    <a:pt x="729622" y="443475"/>
                    <a:pt x="706904" y="447964"/>
                    <a:pt x="693049" y="443346"/>
                  </a:cubicBezTo>
                  <a:cubicBezTo>
                    <a:pt x="618621" y="468154"/>
                    <a:pt x="630528" y="470482"/>
                    <a:pt x="512940" y="443346"/>
                  </a:cubicBezTo>
                  <a:cubicBezTo>
                    <a:pt x="496715" y="439602"/>
                    <a:pt x="486269" y="423083"/>
                    <a:pt x="471376" y="415636"/>
                  </a:cubicBezTo>
                  <a:cubicBezTo>
                    <a:pt x="458314" y="409105"/>
                    <a:pt x="443667" y="406400"/>
                    <a:pt x="429813" y="401782"/>
                  </a:cubicBezTo>
                  <a:cubicBezTo>
                    <a:pt x="415958" y="392546"/>
                    <a:pt x="398651" y="387075"/>
                    <a:pt x="388249" y="374073"/>
                  </a:cubicBezTo>
                  <a:cubicBezTo>
                    <a:pt x="343794" y="318504"/>
                    <a:pt x="430053" y="304879"/>
                    <a:pt x="305122" y="263236"/>
                  </a:cubicBezTo>
                  <a:cubicBezTo>
                    <a:pt x="206198" y="230262"/>
                    <a:pt x="246297" y="251729"/>
                    <a:pt x="180431" y="207818"/>
                  </a:cubicBezTo>
                  <a:cubicBezTo>
                    <a:pt x="171195" y="193964"/>
                    <a:pt x="165724" y="176657"/>
                    <a:pt x="152722" y="166255"/>
                  </a:cubicBezTo>
                  <a:cubicBezTo>
                    <a:pt x="141318" y="157132"/>
                    <a:pt x="124220" y="158931"/>
                    <a:pt x="111158" y="152400"/>
                  </a:cubicBezTo>
                  <a:cubicBezTo>
                    <a:pt x="15480" y="104561"/>
                    <a:pt x="129512" y="139671"/>
                    <a:pt x="14176" y="110836"/>
                  </a:cubicBezTo>
                  <a:cubicBezTo>
                    <a:pt x="9558" y="96982"/>
                    <a:pt x="-2079" y="83678"/>
                    <a:pt x="322" y="69273"/>
                  </a:cubicBezTo>
                  <a:cubicBezTo>
                    <a:pt x="6095" y="34636"/>
                    <a:pt x="45348" y="16164"/>
                    <a:pt x="69594" y="0"/>
                  </a:cubicBezTo>
                  <a:cubicBezTo>
                    <a:pt x="221184" y="50531"/>
                    <a:pt x="-8431" y="-30059"/>
                    <a:pt x="152722" y="41564"/>
                  </a:cubicBezTo>
                  <a:cubicBezTo>
                    <a:pt x="179412" y="53426"/>
                    <a:pt x="211547" y="53071"/>
                    <a:pt x="235849" y="69273"/>
                  </a:cubicBezTo>
                  <a:lnTo>
                    <a:pt x="360540" y="152400"/>
                  </a:lnTo>
                  <a:cubicBezTo>
                    <a:pt x="374394" y="161636"/>
                    <a:pt x="385949" y="176070"/>
                    <a:pt x="402103" y="180109"/>
                  </a:cubicBezTo>
                  <a:lnTo>
                    <a:pt x="457522" y="193964"/>
                  </a:lnTo>
                  <a:cubicBezTo>
                    <a:pt x="485231" y="221673"/>
                    <a:pt x="528258" y="239915"/>
                    <a:pt x="540649" y="277091"/>
                  </a:cubicBezTo>
                  <a:cubicBezTo>
                    <a:pt x="545267" y="290946"/>
                    <a:pt x="544176" y="308328"/>
                    <a:pt x="554503" y="318655"/>
                  </a:cubicBezTo>
                  <a:cubicBezTo>
                    <a:pt x="578051" y="342203"/>
                    <a:pt x="604586" y="369942"/>
                    <a:pt x="637631" y="374073"/>
                  </a:cubicBezTo>
                  <a:lnTo>
                    <a:pt x="748467" y="387927"/>
                  </a:lnTo>
                  <a:cubicBezTo>
                    <a:pt x="860174" y="443780"/>
                    <a:pt x="761070" y="386926"/>
                    <a:pt x="831594" y="443346"/>
                  </a:cubicBezTo>
                  <a:cubicBezTo>
                    <a:pt x="844596" y="453748"/>
                    <a:pt x="860713" y="459993"/>
                    <a:pt x="873158" y="471055"/>
                  </a:cubicBezTo>
                  <a:cubicBezTo>
                    <a:pt x="882314" y="479193"/>
                    <a:pt x="960115" y="569313"/>
                    <a:pt x="997849" y="581891"/>
                  </a:cubicBezTo>
                  <a:cubicBezTo>
                    <a:pt x="1024499" y="590774"/>
                    <a:pt x="1053267" y="591128"/>
                    <a:pt x="1080976" y="595746"/>
                  </a:cubicBezTo>
                  <a:cubicBezTo>
                    <a:pt x="1094831" y="604982"/>
                    <a:pt x="1110766" y="611681"/>
                    <a:pt x="1122540" y="623455"/>
                  </a:cubicBezTo>
                  <a:cubicBezTo>
                    <a:pt x="1159190" y="660104"/>
                    <a:pt x="1140744" y="678210"/>
                    <a:pt x="1191813" y="706582"/>
                  </a:cubicBezTo>
                  <a:cubicBezTo>
                    <a:pt x="1217345" y="720767"/>
                    <a:pt x="1247231" y="725055"/>
                    <a:pt x="1274940" y="734291"/>
                  </a:cubicBezTo>
                  <a:lnTo>
                    <a:pt x="1316503" y="748146"/>
                  </a:lnTo>
                  <a:lnTo>
                    <a:pt x="1358067" y="762000"/>
                  </a:lnTo>
                  <a:cubicBezTo>
                    <a:pt x="1371922" y="771236"/>
                    <a:pt x="1386839" y="779049"/>
                    <a:pt x="1399631" y="789709"/>
                  </a:cubicBezTo>
                  <a:cubicBezTo>
                    <a:pt x="1506306" y="878606"/>
                    <a:pt x="1379562" y="790186"/>
                    <a:pt x="1482758" y="858982"/>
                  </a:cubicBezTo>
                  <a:cubicBezTo>
                    <a:pt x="1502242" y="917434"/>
                    <a:pt x="1514091" y="933052"/>
                    <a:pt x="1482758" y="1011382"/>
                  </a:cubicBezTo>
                  <a:cubicBezTo>
                    <a:pt x="1476574" y="1026842"/>
                    <a:pt x="1455049" y="1029855"/>
                    <a:pt x="1441194" y="1039091"/>
                  </a:cubicBezTo>
                  <a:cubicBezTo>
                    <a:pt x="1445812" y="1052946"/>
                    <a:pt x="1441987" y="1074124"/>
                    <a:pt x="1455049" y="1080655"/>
                  </a:cubicBezTo>
                  <a:cubicBezTo>
                    <a:pt x="1479480" y="1092870"/>
                    <a:pt x="1528335" y="1021416"/>
                    <a:pt x="1552031" y="1080655"/>
                  </a:cubicBezTo>
                  <a:cubicBezTo>
                    <a:pt x="1567467" y="1119246"/>
                    <a:pt x="1552031" y="1163782"/>
                    <a:pt x="1552031" y="120534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Freeform 21">
              <a:extLst>
                <a:ext uri="{FF2B5EF4-FFF2-40B4-BE49-F238E27FC236}">
                  <a16:creationId xmlns="" xmlns:a16="http://schemas.microsoft.com/office/drawing/2014/main" id="{909E713D-0A37-4DC6-83EB-9BFED505D351}"/>
                </a:ext>
              </a:extLst>
            </p:cNvPr>
            <p:cNvSpPr/>
            <p:nvPr/>
          </p:nvSpPr>
          <p:spPr>
            <a:xfrm>
              <a:off x="1513063" y="2810453"/>
              <a:ext cx="1189024" cy="1253505"/>
            </a:xfrm>
            <a:custGeom>
              <a:avLst/>
              <a:gdLst>
                <a:gd name="connsiteX0" fmla="*/ 166254 w 1817863"/>
                <a:gd name="connsiteY0" fmla="*/ 186140 h 1585449"/>
                <a:gd name="connsiteX1" fmla="*/ 166254 w 1817863"/>
                <a:gd name="connsiteY1" fmla="*/ 6031 h 1585449"/>
                <a:gd name="connsiteX2" fmla="*/ 235527 w 1817863"/>
                <a:gd name="connsiteY2" fmla="*/ 19886 h 1585449"/>
                <a:gd name="connsiteX3" fmla="*/ 318654 w 1817863"/>
                <a:gd name="connsiteY3" fmla="*/ 75304 h 1585449"/>
                <a:gd name="connsiteX4" fmla="*/ 401782 w 1817863"/>
                <a:gd name="connsiteY4" fmla="*/ 103013 h 1585449"/>
                <a:gd name="connsiteX5" fmla="*/ 429491 w 1817863"/>
                <a:gd name="connsiteY5" fmla="*/ 144577 h 1585449"/>
                <a:gd name="connsiteX6" fmla="*/ 471054 w 1817863"/>
                <a:gd name="connsiteY6" fmla="*/ 172286 h 1585449"/>
                <a:gd name="connsiteX7" fmla="*/ 526472 w 1817863"/>
                <a:gd name="connsiteY7" fmla="*/ 213849 h 1585449"/>
                <a:gd name="connsiteX8" fmla="*/ 609600 w 1817863"/>
                <a:gd name="connsiteY8" fmla="*/ 241559 h 1585449"/>
                <a:gd name="connsiteX9" fmla="*/ 845127 w 1817863"/>
                <a:gd name="connsiteY9" fmla="*/ 269268 h 1585449"/>
                <a:gd name="connsiteX10" fmla="*/ 886691 w 1817863"/>
                <a:gd name="connsiteY10" fmla="*/ 296977 h 1585449"/>
                <a:gd name="connsiteX11" fmla="*/ 914400 w 1817863"/>
                <a:gd name="connsiteY11" fmla="*/ 338540 h 1585449"/>
                <a:gd name="connsiteX12" fmla="*/ 969818 w 1817863"/>
                <a:gd name="connsiteY12" fmla="*/ 352395 h 1585449"/>
                <a:gd name="connsiteX13" fmla="*/ 1108363 w 1817863"/>
                <a:gd name="connsiteY13" fmla="*/ 366249 h 1585449"/>
                <a:gd name="connsiteX14" fmla="*/ 1246909 w 1817863"/>
                <a:gd name="connsiteY14" fmla="*/ 477086 h 1585449"/>
                <a:gd name="connsiteX15" fmla="*/ 1288472 w 1817863"/>
                <a:gd name="connsiteY15" fmla="*/ 490940 h 1585449"/>
                <a:gd name="connsiteX16" fmla="*/ 1316182 w 1817863"/>
                <a:gd name="connsiteY16" fmla="*/ 518649 h 1585449"/>
                <a:gd name="connsiteX17" fmla="*/ 1371600 w 1817863"/>
                <a:gd name="connsiteY17" fmla="*/ 546359 h 1585449"/>
                <a:gd name="connsiteX18" fmla="*/ 1427018 w 1817863"/>
                <a:gd name="connsiteY18" fmla="*/ 601777 h 1585449"/>
                <a:gd name="connsiteX19" fmla="*/ 1496291 w 1817863"/>
                <a:gd name="connsiteY19" fmla="*/ 671049 h 1585449"/>
                <a:gd name="connsiteX20" fmla="*/ 1524000 w 1817863"/>
                <a:gd name="connsiteY20" fmla="*/ 698759 h 1585449"/>
                <a:gd name="connsiteX21" fmla="*/ 1607127 w 1817863"/>
                <a:gd name="connsiteY21" fmla="*/ 754177 h 1585449"/>
                <a:gd name="connsiteX22" fmla="*/ 1704109 w 1817863"/>
                <a:gd name="connsiteY22" fmla="*/ 865013 h 1585449"/>
                <a:gd name="connsiteX23" fmla="*/ 1745672 w 1817863"/>
                <a:gd name="connsiteY23" fmla="*/ 878868 h 1585449"/>
                <a:gd name="connsiteX24" fmla="*/ 1773382 w 1817863"/>
                <a:gd name="connsiteY24" fmla="*/ 906577 h 1585449"/>
                <a:gd name="connsiteX25" fmla="*/ 1814945 w 1817863"/>
                <a:gd name="connsiteY25" fmla="*/ 920431 h 1585449"/>
                <a:gd name="connsiteX26" fmla="*/ 1551709 w 1817863"/>
                <a:gd name="connsiteY26" fmla="*/ 934286 h 1585449"/>
                <a:gd name="connsiteX27" fmla="*/ 1468582 w 1817863"/>
                <a:gd name="connsiteY27" fmla="*/ 975849 h 1585449"/>
                <a:gd name="connsiteX28" fmla="*/ 1427018 w 1817863"/>
                <a:gd name="connsiteY28" fmla="*/ 989704 h 1585449"/>
                <a:gd name="connsiteX29" fmla="*/ 1288472 w 1817863"/>
                <a:gd name="connsiteY29" fmla="*/ 1017413 h 1585449"/>
                <a:gd name="connsiteX30" fmla="*/ 1205345 w 1817863"/>
                <a:gd name="connsiteY30" fmla="*/ 1045122 h 1585449"/>
                <a:gd name="connsiteX31" fmla="*/ 1122218 w 1817863"/>
                <a:gd name="connsiteY31" fmla="*/ 1100540 h 1585449"/>
                <a:gd name="connsiteX32" fmla="*/ 1080654 w 1817863"/>
                <a:gd name="connsiteY32" fmla="*/ 1128249 h 1585449"/>
                <a:gd name="connsiteX33" fmla="*/ 955963 w 1817863"/>
                <a:gd name="connsiteY33" fmla="*/ 1197522 h 1585449"/>
                <a:gd name="connsiteX34" fmla="*/ 872836 w 1817863"/>
                <a:gd name="connsiteY34" fmla="*/ 1252940 h 1585449"/>
                <a:gd name="connsiteX35" fmla="*/ 831272 w 1817863"/>
                <a:gd name="connsiteY35" fmla="*/ 1280649 h 1585449"/>
                <a:gd name="connsiteX36" fmla="*/ 775854 w 1817863"/>
                <a:gd name="connsiteY36" fmla="*/ 1349922 h 1585449"/>
                <a:gd name="connsiteX37" fmla="*/ 748145 w 1817863"/>
                <a:gd name="connsiteY37" fmla="*/ 1391486 h 1585449"/>
                <a:gd name="connsiteX38" fmla="*/ 692727 w 1817863"/>
                <a:gd name="connsiteY38" fmla="*/ 1405340 h 1585449"/>
                <a:gd name="connsiteX39" fmla="*/ 609600 w 1817863"/>
                <a:gd name="connsiteY39" fmla="*/ 1433049 h 1585449"/>
                <a:gd name="connsiteX40" fmla="*/ 581891 w 1817863"/>
                <a:gd name="connsiteY40" fmla="*/ 1460759 h 1585449"/>
                <a:gd name="connsiteX41" fmla="*/ 498763 w 1817863"/>
                <a:gd name="connsiteY41" fmla="*/ 1516177 h 1585449"/>
                <a:gd name="connsiteX42" fmla="*/ 457200 w 1817863"/>
                <a:gd name="connsiteY42" fmla="*/ 1557740 h 1585449"/>
                <a:gd name="connsiteX43" fmla="*/ 374072 w 1817863"/>
                <a:gd name="connsiteY43" fmla="*/ 1585449 h 1585449"/>
                <a:gd name="connsiteX44" fmla="*/ 360218 w 1817863"/>
                <a:gd name="connsiteY44" fmla="*/ 1419195 h 1585449"/>
                <a:gd name="connsiteX45" fmla="*/ 387927 w 1817863"/>
                <a:gd name="connsiteY45" fmla="*/ 1336068 h 1585449"/>
                <a:gd name="connsiteX46" fmla="*/ 374072 w 1817863"/>
                <a:gd name="connsiteY46" fmla="*/ 1294504 h 1585449"/>
                <a:gd name="connsiteX47" fmla="*/ 332509 w 1817863"/>
                <a:gd name="connsiteY47" fmla="*/ 1252940 h 1585449"/>
                <a:gd name="connsiteX48" fmla="*/ 304800 w 1817863"/>
                <a:gd name="connsiteY48" fmla="*/ 1211377 h 1585449"/>
                <a:gd name="connsiteX49" fmla="*/ 429491 w 1817863"/>
                <a:gd name="connsiteY49" fmla="*/ 1031268 h 1585449"/>
                <a:gd name="connsiteX50" fmla="*/ 471054 w 1817863"/>
                <a:gd name="connsiteY50" fmla="*/ 1017413 h 1585449"/>
                <a:gd name="connsiteX51" fmla="*/ 429491 w 1817863"/>
                <a:gd name="connsiteY51" fmla="*/ 934286 h 1585449"/>
                <a:gd name="connsiteX52" fmla="*/ 263236 w 1817863"/>
                <a:gd name="connsiteY52" fmla="*/ 920431 h 1585449"/>
                <a:gd name="connsiteX53" fmla="*/ 152400 w 1817863"/>
                <a:gd name="connsiteY53" fmla="*/ 906577 h 1585449"/>
                <a:gd name="connsiteX54" fmla="*/ 124691 w 1817863"/>
                <a:gd name="connsiteY54" fmla="*/ 865013 h 1585449"/>
                <a:gd name="connsiteX55" fmla="*/ 180109 w 1817863"/>
                <a:gd name="connsiteY55" fmla="*/ 781886 h 1585449"/>
                <a:gd name="connsiteX56" fmla="*/ 193963 w 1817863"/>
                <a:gd name="connsiteY56" fmla="*/ 740322 h 1585449"/>
                <a:gd name="connsiteX57" fmla="*/ 138545 w 1817863"/>
                <a:gd name="connsiteY57" fmla="*/ 601777 h 1585449"/>
                <a:gd name="connsiteX58" fmla="*/ 96982 w 1817863"/>
                <a:gd name="connsiteY58" fmla="*/ 587922 h 1585449"/>
                <a:gd name="connsiteX59" fmla="*/ 27709 w 1817863"/>
                <a:gd name="connsiteY59" fmla="*/ 518649 h 1585449"/>
                <a:gd name="connsiteX60" fmla="*/ 0 w 1817863"/>
                <a:gd name="connsiteY60" fmla="*/ 407813 h 1585449"/>
                <a:gd name="connsiteX61" fmla="*/ 13854 w 1817863"/>
                <a:gd name="connsiteY61" fmla="*/ 352395 h 1585449"/>
                <a:gd name="connsiteX62" fmla="*/ 96982 w 1817863"/>
                <a:gd name="connsiteY62" fmla="*/ 310831 h 1585449"/>
                <a:gd name="connsiteX63" fmla="*/ 138545 w 1817863"/>
                <a:gd name="connsiteY63" fmla="*/ 283122 h 1585449"/>
                <a:gd name="connsiteX64" fmla="*/ 166254 w 1817863"/>
                <a:gd name="connsiteY64" fmla="*/ 241559 h 1585449"/>
                <a:gd name="connsiteX65" fmla="*/ 193963 w 1817863"/>
                <a:gd name="connsiteY65" fmla="*/ 213849 h 1585449"/>
                <a:gd name="connsiteX66" fmla="*/ 207818 w 1817863"/>
                <a:gd name="connsiteY66" fmla="*/ 172286 h 1585449"/>
                <a:gd name="connsiteX67" fmla="*/ 193963 w 1817863"/>
                <a:gd name="connsiteY67" fmla="*/ 61449 h 1585449"/>
                <a:gd name="connsiteX68" fmla="*/ 166254 w 1817863"/>
                <a:gd name="connsiteY68" fmla="*/ 19886 h 1585449"/>
                <a:gd name="connsiteX69" fmla="*/ 207818 w 1817863"/>
                <a:gd name="connsiteY69" fmla="*/ 47595 h 158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1817863" h="1585449">
                  <a:moveTo>
                    <a:pt x="166254" y="186140"/>
                  </a:moveTo>
                  <a:cubicBezTo>
                    <a:pt x="156854" y="139141"/>
                    <a:pt x="130891" y="47288"/>
                    <a:pt x="166254" y="6031"/>
                  </a:cubicBezTo>
                  <a:cubicBezTo>
                    <a:pt x="181579" y="-11848"/>
                    <a:pt x="212436" y="15268"/>
                    <a:pt x="235527" y="19886"/>
                  </a:cubicBezTo>
                  <a:cubicBezTo>
                    <a:pt x="263236" y="38359"/>
                    <a:pt x="287061" y="64773"/>
                    <a:pt x="318654" y="75304"/>
                  </a:cubicBezTo>
                  <a:lnTo>
                    <a:pt x="401782" y="103013"/>
                  </a:lnTo>
                  <a:cubicBezTo>
                    <a:pt x="411018" y="116868"/>
                    <a:pt x="417717" y="132803"/>
                    <a:pt x="429491" y="144577"/>
                  </a:cubicBezTo>
                  <a:cubicBezTo>
                    <a:pt x="441265" y="156351"/>
                    <a:pt x="457505" y="162608"/>
                    <a:pt x="471054" y="172286"/>
                  </a:cubicBezTo>
                  <a:cubicBezTo>
                    <a:pt x="489844" y="185707"/>
                    <a:pt x="505819" y="203523"/>
                    <a:pt x="526472" y="213849"/>
                  </a:cubicBezTo>
                  <a:cubicBezTo>
                    <a:pt x="552597" y="226911"/>
                    <a:pt x="581264" y="234475"/>
                    <a:pt x="609600" y="241559"/>
                  </a:cubicBezTo>
                  <a:cubicBezTo>
                    <a:pt x="723434" y="270016"/>
                    <a:pt x="646033" y="253953"/>
                    <a:pt x="845127" y="269268"/>
                  </a:cubicBezTo>
                  <a:cubicBezTo>
                    <a:pt x="858982" y="278504"/>
                    <a:pt x="874917" y="285203"/>
                    <a:pt x="886691" y="296977"/>
                  </a:cubicBezTo>
                  <a:cubicBezTo>
                    <a:pt x="898465" y="308751"/>
                    <a:pt x="900546" y="329304"/>
                    <a:pt x="914400" y="338540"/>
                  </a:cubicBezTo>
                  <a:cubicBezTo>
                    <a:pt x="930243" y="349102"/>
                    <a:pt x="950968" y="349702"/>
                    <a:pt x="969818" y="352395"/>
                  </a:cubicBezTo>
                  <a:cubicBezTo>
                    <a:pt x="1015764" y="358959"/>
                    <a:pt x="1062181" y="361631"/>
                    <a:pt x="1108363" y="366249"/>
                  </a:cubicBezTo>
                  <a:cubicBezTo>
                    <a:pt x="1146198" y="404084"/>
                    <a:pt x="1194478" y="459609"/>
                    <a:pt x="1246909" y="477086"/>
                  </a:cubicBezTo>
                  <a:lnTo>
                    <a:pt x="1288472" y="490940"/>
                  </a:lnTo>
                  <a:cubicBezTo>
                    <a:pt x="1297709" y="500176"/>
                    <a:pt x="1305313" y="511403"/>
                    <a:pt x="1316182" y="518649"/>
                  </a:cubicBezTo>
                  <a:cubicBezTo>
                    <a:pt x="1333366" y="530105"/>
                    <a:pt x="1356996" y="531755"/>
                    <a:pt x="1371600" y="546359"/>
                  </a:cubicBezTo>
                  <a:cubicBezTo>
                    <a:pt x="1445490" y="620250"/>
                    <a:pt x="1316181" y="564830"/>
                    <a:pt x="1427018" y="601777"/>
                  </a:cubicBezTo>
                  <a:cubicBezTo>
                    <a:pt x="1474521" y="673031"/>
                    <a:pt x="1430315" y="618268"/>
                    <a:pt x="1496291" y="671049"/>
                  </a:cubicBezTo>
                  <a:cubicBezTo>
                    <a:pt x="1506491" y="679209"/>
                    <a:pt x="1513550" y="690922"/>
                    <a:pt x="1524000" y="698759"/>
                  </a:cubicBezTo>
                  <a:cubicBezTo>
                    <a:pt x="1550642" y="718740"/>
                    <a:pt x="1607127" y="754177"/>
                    <a:pt x="1607127" y="754177"/>
                  </a:cubicBezTo>
                  <a:cubicBezTo>
                    <a:pt x="1648692" y="816525"/>
                    <a:pt x="1646381" y="836148"/>
                    <a:pt x="1704109" y="865013"/>
                  </a:cubicBezTo>
                  <a:cubicBezTo>
                    <a:pt x="1717171" y="871544"/>
                    <a:pt x="1731818" y="874250"/>
                    <a:pt x="1745672" y="878868"/>
                  </a:cubicBezTo>
                  <a:cubicBezTo>
                    <a:pt x="1754909" y="888104"/>
                    <a:pt x="1762181" y="899857"/>
                    <a:pt x="1773382" y="906577"/>
                  </a:cubicBezTo>
                  <a:cubicBezTo>
                    <a:pt x="1785905" y="914090"/>
                    <a:pt x="1829436" y="918620"/>
                    <a:pt x="1814945" y="920431"/>
                  </a:cubicBezTo>
                  <a:cubicBezTo>
                    <a:pt x="1727757" y="931329"/>
                    <a:pt x="1639454" y="929668"/>
                    <a:pt x="1551709" y="934286"/>
                  </a:cubicBezTo>
                  <a:cubicBezTo>
                    <a:pt x="1447243" y="969106"/>
                    <a:pt x="1576004" y="922137"/>
                    <a:pt x="1468582" y="975849"/>
                  </a:cubicBezTo>
                  <a:cubicBezTo>
                    <a:pt x="1455520" y="982380"/>
                    <a:pt x="1441060" y="985692"/>
                    <a:pt x="1427018" y="989704"/>
                  </a:cubicBezTo>
                  <a:cubicBezTo>
                    <a:pt x="1369145" y="1006240"/>
                    <a:pt x="1353798" y="1006526"/>
                    <a:pt x="1288472" y="1017413"/>
                  </a:cubicBezTo>
                  <a:cubicBezTo>
                    <a:pt x="1260763" y="1026649"/>
                    <a:pt x="1229647" y="1028920"/>
                    <a:pt x="1205345" y="1045122"/>
                  </a:cubicBezTo>
                  <a:lnTo>
                    <a:pt x="1122218" y="1100540"/>
                  </a:lnTo>
                  <a:cubicBezTo>
                    <a:pt x="1108363" y="1109776"/>
                    <a:pt x="1096451" y="1122983"/>
                    <a:pt x="1080654" y="1128249"/>
                  </a:cubicBezTo>
                  <a:cubicBezTo>
                    <a:pt x="1007498" y="1152635"/>
                    <a:pt x="1051241" y="1134004"/>
                    <a:pt x="955963" y="1197522"/>
                  </a:cubicBezTo>
                  <a:lnTo>
                    <a:pt x="872836" y="1252940"/>
                  </a:lnTo>
                  <a:lnTo>
                    <a:pt x="831272" y="1280649"/>
                  </a:lnTo>
                  <a:cubicBezTo>
                    <a:pt x="804301" y="1361565"/>
                    <a:pt x="838521" y="1287255"/>
                    <a:pt x="775854" y="1349922"/>
                  </a:cubicBezTo>
                  <a:cubicBezTo>
                    <a:pt x="764080" y="1361696"/>
                    <a:pt x="762000" y="1382250"/>
                    <a:pt x="748145" y="1391486"/>
                  </a:cubicBezTo>
                  <a:cubicBezTo>
                    <a:pt x="732302" y="1402048"/>
                    <a:pt x="710965" y="1399869"/>
                    <a:pt x="692727" y="1405340"/>
                  </a:cubicBezTo>
                  <a:cubicBezTo>
                    <a:pt x="664751" y="1413733"/>
                    <a:pt x="609600" y="1433049"/>
                    <a:pt x="609600" y="1433049"/>
                  </a:cubicBezTo>
                  <a:cubicBezTo>
                    <a:pt x="600364" y="1442286"/>
                    <a:pt x="592341" y="1452922"/>
                    <a:pt x="581891" y="1460759"/>
                  </a:cubicBezTo>
                  <a:cubicBezTo>
                    <a:pt x="555249" y="1480740"/>
                    <a:pt x="522311" y="1492629"/>
                    <a:pt x="498763" y="1516177"/>
                  </a:cubicBezTo>
                  <a:cubicBezTo>
                    <a:pt x="484909" y="1530031"/>
                    <a:pt x="474327" y="1548225"/>
                    <a:pt x="457200" y="1557740"/>
                  </a:cubicBezTo>
                  <a:cubicBezTo>
                    <a:pt x="431667" y="1571925"/>
                    <a:pt x="374072" y="1585449"/>
                    <a:pt x="374072" y="1585449"/>
                  </a:cubicBezTo>
                  <a:cubicBezTo>
                    <a:pt x="343022" y="1492298"/>
                    <a:pt x="336231" y="1515142"/>
                    <a:pt x="360218" y="1419195"/>
                  </a:cubicBezTo>
                  <a:cubicBezTo>
                    <a:pt x="367302" y="1390859"/>
                    <a:pt x="387927" y="1336068"/>
                    <a:pt x="387927" y="1336068"/>
                  </a:cubicBezTo>
                  <a:cubicBezTo>
                    <a:pt x="383309" y="1322213"/>
                    <a:pt x="382173" y="1306655"/>
                    <a:pt x="374072" y="1294504"/>
                  </a:cubicBezTo>
                  <a:cubicBezTo>
                    <a:pt x="363204" y="1278201"/>
                    <a:pt x="345052" y="1267992"/>
                    <a:pt x="332509" y="1252940"/>
                  </a:cubicBezTo>
                  <a:cubicBezTo>
                    <a:pt x="321849" y="1240148"/>
                    <a:pt x="314036" y="1225231"/>
                    <a:pt x="304800" y="1211377"/>
                  </a:cubicBezTo>
                  <a:cubicBezTo>
                    <a:pt x="324029" y="942157"/>
                    <a:pt x="252771" y="1031268"/>
                    <a:pt x="429491" y="1031268"/>
                  </a:cubicBezTo>
                  <a:cubicBezTo>
                    <a:pt x="444095" y="1031268"/>
                    <a:pt x="457200" y="1022031"/>
                    <a:pt x="471054" y="1017413"/>
                  </a:cubicBezTo>
                  <a:cubicBezTo>
                    <a:pt x="465985" y="1002204"/>
                    <a:pt x="449282" y="939940"/>
                    <a:pt x="429491" y="934286"/>
                  </a:cubicBezTo>
                  <a:cubicBezTo>
                    <a:pt x="376020" y="919009"/>
                    <a:pt x="318570" y="925964"/>
                    <a:pt x="263236" y="920431"/>
                  </a:cubicBezTo>
                  <a:cubicBezTo>
                    <a:pt x="226188" y="916726"/>
                    <a:pt x="189345" y="911195"/>
                    <a:pt x="152400" y="906577"/>
                  </a:cubicBezTo>
                  <a:cubicBezTo>
                    <a:pt x="143164" y="892722"/>
                    <a:pt x="121079" y="881268"/>
                    <a:pt x="124691" y="865013"/>
                  </a:cubicBezTo>
                  <a:cubicBezTo>
                    <a:pt x="131915" y="832504"/>
                    <a:pt x="180109" y="781886"/>
                    <a:pt x="180109" y="781886"/>
                  </a:cubicBezTo>
                  <a:cubicBezTo>
                    <a:pt x="184727" y="768031"/>
                    <a:pt x="193963" y="754926"/>
                    <a:pt x="193963" y="740322"/>
                  </a:cubicBezTo>
                  <a:cubicBezTo>
                    <a:pt x="193963" y="670944"/>
                    <a:pt x="193225" y="638231"/>
                    <a:pt x="138545" y="601777"/>
                  </a:cubicBezTo>
                  <a:cubicBezTo>
                    <a:pt x="126394" y="593676"/>
                    <a:pt x="110836" y="592540"/>
                    <a:pt x="96982" y="587922"/>
                  </a:cubicBezTo>
                  <a:cubicBezTo>
                    <a:pt x="73891" y="564831"/>
                    <a:pt x="34114" y="550670"/>
                    <a:pt x="27709" y="518649"/>
                  </a:cubicBezTo>
                  <a:cubicBezTo>
                    <a:pt x="10990" y="435057"/>
                    <a:pt x="21300" y="471717"/>
                    <a:pt x="0" y="407813"/>
                  </a:cubicBezTo>
                  <a:cubicBezTo>
                    <a:pt x="4618" y="389340"/>
                    <a:pt x="3292" y="368238"/>
                    <a:pt x="13854" y="352395"/>
                  </a:cubicBezTo>
                  <a:cubicBezTo>
                    <a:pt x="33706" y="322617"/>
                    <a:pt x="69322" y="324661"/>
                    <a:pt x="96982" y="310831"/>
                  </a:cubicBezTo>
                  <a:cubicBezTo>
                    <a:pt x="111875" y="303384"/>
                    <a:pt x="124691" y="292358"/>
                    <a:pt x="138545" y="283122"/>
                  </a:cubicBezTo>
                  <a:cubicBezTo>
                    <a:pt x="147781" y="269268"/>
                    <a:pt x="155852" y="254561"/>
                    <a:pt x="166254" y="241559"/>
                  </a:cubicBezTo>
                  <a:cubicBezTo>
                    <a:pt x="174414" y="231359"/>
                    <a:pt x="187242" y="225050"/>
                    <a:pt x="193963" y="213849"/>
                  </a:cubicBezTo>
                  <a:cubicBezTo>
                    <a:pt x="201477" y="201326"/>
                    <a:pt x="203200" y="186140"/>
                    <a:pt x="207818" y="172286"/>
                  </a:cubicBezTo>
                  <a:cubicBezTo>
                    <a:pt x="203200" y="135340"/>
                    <a:pt x="203760" y="97370"/>
                    <a:pt x="193963" y="61449"/>
                  </a:cubicBezTo>
                  <a:cubicBezTo>
                    <a:pt x="189582" y="45385"/>
                    <a:pt x="154480" y="31660"/>
                    <a:pt x="166254" y="19886"/>
                  </a:cubicBezTo>
                  <a:cubicBezTo>
                    <a:pt x="178029" y="8112"/>
                    <a:pt x="207818" y="47595"/>
                    <a:pt x="207818" y="47595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AD154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F5D32A4F-34CA-4FC5-A71C-6B505DB1E3DF}"/>
                </a:ext>
              </a:extLst>
            </p:cNvPr>
            <p:cNvSpPr/>
            <p:nvPr/>
          </p:nvSpPr>
          <p:spPr>
            <a:xfrm>
              <a:off x="1805189" y="3505151"/>
              <a:ext cx="1166603" cy="1145458"/>
            </a:xfrm>
            <a:custGeom>
              <a:avLst/>
              <a:gdLst>
                <a:gd name="connsiteX0" fmla="*/ 1609656 w 1831328"/>
                <a:gd name="connsiteY0" fmla="*/ 1177636 h 1524000"/>
                <a:gd name="connsiteX1" fmla="*/ 1803619 w 1831328"/>
                <a:gd name="connsiteY1" fmla="*/ 1177636 h 1524000"/>
                <a:gd name="connsiteX2" fmla="*/ 1817474 w 1831328"/>
                <a:gd name="connsiteY2" fmla="*/ 1136073 h 1524000"/>
                <a:gd name="connsiteX3" fmla="*/ 1831328 w 1831328"/>
                <a:gd name="connsiteY3" fmla="*/ 1080654 h 1524000"/>
                <a:gd name="connsiteX4" fmla="*/ 1817474 w 1831328"/>
                <a:gd name="connsiteY4" fmla="*/ 734291 h 1524000"/>
                <a:gd name="connsiteX5" fmla="*/ 1789765 w 1831328"/>
                <a:gd name="connsiteY5" fmla="*/ 692727 h 1524000"/>
                <a:gd name="connsiteX6" fmla="*/ 1706638 w 1831328"/>
                <a:gd name="connsiteY6" fmla="*/ 637309 h 1524000"/>
                <a:gd name="connsiteX7" fmla="*/ 1692783 w 1831328"/>
                <a:gd name="connsiteY7" fmla="*/ 568036 h 1524000"/>
                <a:gd name="connsiteX8" fmla="*/ 1678928 w 1831328"/>
                <a:gd name="connsiteY8" fmla="*/ 471054 h 1524000"/>
                <a:gd name="connsiteX9" fmla="*/ 1637365 w 1831328"/>
                <a:gd name="connsiteY9" fmla="*/ 332509 h 1524000"/>
                <a:gd name="connsiteX10" fmla="*/ 1595801 w 1831328"/>
                <a:gd name="connsiteY10" fmla="*/ 249382 h 1524000"/>
                <a:gd name="connsiteX11" fmla="*/ 1554238 w 1831328"/>
                <a:gd name="connsiteY11" fmla="*/ 221673 h 1524000"/>
                <a:gd name="connsiteX12" fmla="*/ 1457256 w 1831328"/>
                <a:gd name="connsiteY12" fmla="*/ 110836 h 1524000"/>
                <a:gd name="connsiteX13" fmla="*/ 1415692 w 1831328"/>
                <a:gd name="connsiteY13" fmla="*/ 27709 h 1524000"/>
                <a:gd name="connsiteX14" fmla="*/ 1374128 w 1831328"/>
                <a:gd name="connsiteY14" fmla="*/ 0 h 1524000"/>
                <a:gd name="connsiteX15" fmla="*/ 1318710 w 1831328"/>
                <a:gd name="connsiteY15" fmla="*/ 13854 h 1524000"/>
                <a:gd name="connsiteX16" fmla="*/ 1304856 w 1831328"/>
                <a:gd name="connsiteY16" fmla="*/ 55418 h 1524000"/>
                <a:gd name="connsiteX17" fmla="*/ 1221728 w 1831328"/>
                <a:gd name="connsiteY17" fmla="*/ 83127 h 1524000"/>
                <a:gd name="connsiteX18" fmla="*/ 1180165 w 1831328"/>
                <a:gd name="connsiteY18" fmla="*/ 96982 h 1524000"/>
                <a:gd name="connsiteX19" fmla="*/ 986201 w 1831328"/>
                <a:gd name="connsiteY19" fmla="*/ 124691 h 1524000"/>
                <a:gd name="connsiteX20" fmla="*/ 903074 w 1831328"/>
                <a:gd name="connsiteY20" fmla="*/ 152400 h 1524000"/>
                <a:gd name="connsiteX21" fmla="*/ 861510 w 1831328"/>
                <a:gd name="connsiteY21" fmla="*/ 166254 h 1524000"/>
                <a:gd name="connsiteX22" fmla="*/ 819947 w 1831328"/>
                <a:gd name="connsiteY22" fmla="*/ 180109 h 1524000"/>
                <a:gd name="connsiteX23" fmla="*/ 764528 w 1831328"/>
                <a:gd name="connsiteY23" fmla="*/ 193963 h 1524000"/>
                <a:gd name="connsiteX24" fmla="*/ 722965 w 1831328"/>
                <a:gd name="connsiteY24" fmla="*/ 221673 h 1524000"/>
                <a:gd name="connsiteX25" fmla="*/ 653692 w 1831328"/>
                <a:gd name="connsiteY25" fmla="*/ 304800 h 1524000"/>
                <a:gd name="connsiteX26" fmla="*/ 570565 w 1831328"/>
                <a:gd name="connsiteY26" fmla="*/ 332509 h 1524000"/>
                <a:gd name="connsiteX27" fmla="*/ 529001 w 1831328"/>
                <a:gd name="connsiteY27" fmla="*/ 346363 h 1524000"/>
                <a:gd name="connsiteX28" fmla="*/ 487438 w 1831328"/>
                <a:gd name="connsiteY28" fmla="*/ 374073 h 1524000"/>
                <a:gd name="connsiteX29" fmla="*/ 418165 w 1831328"/>
                <a:gd name="connsiteY29" fmla="*/ 498763 h 1524000"/>
                <a:gd name="connsiteX30" fmla="*/ 335038 w 1831328"/>
                <a:gd name="connsiteY30" fmla="*/ 526473 h 1524000"/>
                <a:gd name="connsiteX31" fmla="*/ 293474 w 1831328"/>
                <a:gd name="connsiteY31" fmla="*/ 568036 h 1524000"/>
                <a:gd name="connsiteX32" fmla="*/ 251910 w 1831328"/>
                <a:gd name="connsiteY32" fmla="*/ 581891 h 1524000"/>
                <a:gd name="connsiteX33" fmla="*/ 224201 w 1831328"/>
                <a:gd name="connsiteY33" fmla="*/ 623454 h 1524000"/>
                <a:gd name="connsiteX34" fmla="*/ 182638 w 1831328"/>
                <a:gd name="connsiteY34" fmla="*/ 637309 h 1524000"/>
                <a:gd name="connsiteX35" fmla="*/ 85656 w 1831328"/>
                <a:gd name="connsiteY35" fmla="*/ 678873 h 1524000"/>
                <a:gd name="connsiteX36" fmla="*/ 44092 w 1831328"/>
                <a:gd name="connsiteY36" fmla="*/ 720436 h 1524000"/>
                <a:gd name="connsiteX37" fmla="*/ 30238 w 1831328"/>
                <a:gd name="connsiteY37" fmla="*/ 1039091 h 1524000"/>
                <a:gd name="connsiteX38" fmla="*/ 57947 w 1831328"/>
                <a:gd name="connsiteY38" fmla="*/ 1122218 h 1524000"/>
                <a:gd name="connsiteX39" fmla="*/ 71801 w 1831328"/>
                <a:gd name="connsiteY39" fmla="*/ 1163782 h 1524000"/>
                <a:gd name="connsiteX40" fmla="*/ 85656 w 1831328"/>
                <a:gd name="connsiteY40" fmla="*/ 1330036 h 1524000"/>
                <a:gd name="connsiteX41" fmla="*/ 99510 w 1831328"/>
                <a:gd name="connsiteY41" fmla="*/ 1399309 h 1524000"/>
                <a:gd name="connsiteX42" fmla="*/ 224201 w 1831328"/>
                <a:gd name="connsiteY42" fmla="*/ 1510145 h 1524000"/>
                <a:gd name="connsiteX43" fmla="*/ 265765 w 1831328"/>
                <a:gd name="connsiteY43" fmla="*/ 1524000 h 1524000"/>
                <a:gd name="connsiteX44" fmla="*/ 459728 w 1831328"/>
                <a:gd name="connsiteY44" fmla="*/ 1510145 h 1524000"/>
                <a:gd name="connsiteX45" fmla="*/ 542856 w 1831328"/>
                <a:gd name="connsiteY45" fmla="*/ 1468582 h 1524000"/>
                <a:gd name="connsiteX46" fmla="*/ 625983 w 1831328"/>
                <a:gd name="connsiteY46" fmla="*/ 1440873 h 1524000"/>
                <a:gd name="connsiteX47" fmla="*/ 709110 w 1831328"/>
                <a:gd name="connsiteY47" fmla="*/ 1413163 h 1524000"/>
                <a:gd name="connsiteX48" fmla="*/ 792238 w 1831328"/>
                <a:gd name="connsiteY48" fmla="*/ 1385454 h 1524000"/>
                <a:gd name="connsiteX49" fmla="*/ 833801 w 1831328"/>
                <a:gd name="connsiteY49" fmla="*/ 1357745 h 1524000"/>
                <a:gd name="connsiteX50" fmla="*/ 903074 w 1831328"/>
                <a:gd name="connsiteY50" fmla="*/ 1343891 h 1524000"/>
                <a:gd name="connsiteX51" fmla="*/ 944638 w 1831328"/>
                <a:gd name="connsiteY51" fmla="*/ 1330036 h 1524000"/>
                <a:gd name="connsiteX52" fmla="*/ 1291001 w 1831328"/>
                <a:gd name="connsiteY52" fmla="*/ 1316182 h 1524000"/>
                <a:gd name="connsiteX53" fmla="*/ 1374128 w 1831328"/>
                <a:gd name="connsiteY53" fmla="*/ 1260763 h 1524000"/>
                <a:gd name="connsiteX54" fmla="*/ 1415692 w 1831328"/>
                <a:gd name="connsiteY54" fmla="*/ 1246909 h 1524000"/>
                <a:gd name="connsiteX55" fmla="*/ 1498819 w 1831328"/>
                <a:gd name="connsiteY55" fmla="*/ 1205345 h 1524000"/>
                <a:gd name="connsiteX56" fmla="*/ 1692783 w 1831328"/>
                <a:gd name="connsiteY56" fmla="*/ 1177636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831328" h="1524000">
                  <a:moveTo>
                    <a:pt x="1609656" y="1177636"/>
                  </a:moveTo>
                  <a:cubicBezTo>
                    <a:pt x="1679786" y="1191663"/>
                    <a:pt x="1726827" y="1208353"/>
                    <a:pt x="1803619" y="1177636"/>
                  </a:cubicBezTo>
                  <a:cubicBezTo>
                    <a:pt x="1817178" y="1172212"/>
                    <a:pt x="1813462" y="1150115"/>
                    <a:pt x="1817474" y="1136073"/>
                  </a:cubicBezTo>
                  <a:cubicBezTo>
                    <a:pt x="1822705" y="1117764"/>
                    <a:pt x="1826710" y="1099127"/>
                    <a:pt x="1831328" y="1080654"/>
                  </a:cubicBezTo>
                  <a:cubicBezTo>
                    <a:pt x="1826710" y="965200"/>
                    <a:pt x="1829783" y="849180"/>
                    <a:pt x="1817474" y="734291"/>
                  </a:cubicBezTo>
                  <a:cubicBezTo>
                    <a:pt x="1815700" y="717735"/>
                    <a:pt x="1802296" y="703692"/>
                    <a:pt x="1789765" y="692727"/>
                  </a:cubicBezTo>
                  <a:cubicBezTo>
                    <a:pt x="1764703" y="670797"/>
                    <a:pt x="1706638" y="637309"/>
                    <a:pt x="1706638" y="637309"/>
                  </a:cubicBezTo>
                  <a:cubicBezTo>
                    <a:pt x="1702020" y="614218"/>
                    <a:pt x="1696654" y="591264"/>
                    <a:pt x="1692783" y="568036"/>
                  </a:cubicBezTo>
                  <a:cubicBezTo>
                    <a:pt x="1687414" y="535825"/>
                    <a:pt x="1684770" y="503183"/>
                    <a:pt x="1678928" y="471054"/>
                  </a:cubicBezTo>
                  <a:cubicBezTo>
                    <a:pt x="1670552" y="424985"/>
                    <a:pt x="1651827" y="375894"/>
                    <a:pt x="1637365" y="332509"/>
                  </a:cubicBezTo>
                  <a:cubicBezTo>
                    <a:pt x="1626097" y="298704"/>
                    <a:pt x="1622658" y="276239"/>
                    <a:pt x="1595801" y="249382"/>
                  </a:cubicBezTo>
                  <a:cubicBezTo>
                    <a:pt x="1584027" y="237608"/>
                    <a:pt x="1568092" y="230909"/>
                    <a:pt x="1554238" y="221673"/>
                  </a:cubicBezTo>
                  <a:cubicBezTo>
                    <a:pt x="1489583" y="124691"/>
                    <a:pt x="1526528" y="157018"/>
                    <a:pt x="1457256" y="110836"/>
                  </a:cubicBezTo>
                  <a:cubicBezTo>
                    <a:pt x="1445988" y="77033"/>
                    <a:pt x="1442548" y="54565"/>
                    <a:pt x="1415692" y="27709"/>
                  </a:cubicBezTo>
                  <a:cubicBezTo>
                    <a:pt x="1403918" y="15935"/>
                    <a:pt x="1387983" y="9236"/>
                    <a:pt x="1374128" y="0"/>
                  </a:cubicBezTo>
                  <a:cubicBezTo>
                    <a:pt x="1355655" y="4618"/>
                    <a:pt x="1333579" y="1959"/>
                    <a:pt x="1318710" y="13854"/>
                  </a:cubicBezTo>
                  <a:cubicBezTo>
                    <a:pt x="1307306" y="22977"/>
                    <a:pt x="1316740" y="46930"/>
                    <a:pt x="1304856" y="55418"/>
                  </a:cubicBezTo>
                  <a:cubicBezTo>
                    <a:pt x="1281088" y="72395"/>
                    <a:pt x="1249437" y="73890"/>
                    <a:pt x="1221728" y="83127"/>
                  </a:cubicBezTo>
                  <a:cubicBezTo>
                    <a:pt x="1207874" y="87745"/>
                    <a:pt x="1194680" y="95369"/>
                    <a:pt x="1180165" y="96982"/>
                  </a:cubicBezTo>
                  <a:cubicBezTo>
                    <a:pt x="1120193" y="103645"/>
                    <a:pt x="1046860" y="108148"/>
                    <a:pt x="986201" y="124691"/>
                  </a:cubicBezTo>
                  <a:cubicBezTo>
                    <a:pt x="958022" y="132376"/>
                    <a:pt x="930783" y="143164"/>
                    <a:pt x="903074" y="152400"/>
                  </a:cubicBezTo>
                  <a:lnTo>
                    <a:pt x="861510" y="166254"/>
                  </a:lnTo>
                  <a:cubicBezTo>
                    <a:pt x="847656" y="170872"/>
                    <a:pt x="834115" y="176567"/>
                    <a:pt x="819947" y="180109"/>
                  </a:cubicBezTo>
                  <a:lnTo>
                    <a:pt x="764528" y="193963"/>
                  </a:lnTo>
                  <a:cubicBezTo>
                    <a:pt x="750674" y="203200"/>
                    <a:pt x="734739" y="209899"/>
                    <a:pt x="722965" y="221673"/>
                  </a:cubicBezTo>
                  <a:cubicBezTo>
                    <a:pt x="686318" y="258321"/>
                    <a:pt x="704758" y="276430"/>
                    <a:pt x="653692" y="304800"/>
                  </a:cubicBezTo>
                  <a:cubicBezTo>
                    <a:pt x="628160" y="318985"/>
                    <a:pt x="598274" y="323273"/>
                    <a:pt x="570565" y="332509"/>
                  </a:cubicBezTo>
                  <a:lnTo>
                    <a:pt x="529001" y="346363"/>
                  </a:lnTo>
                  <a:cubicBezTo>
                    <a:pt x="515147" y="355600"/>
                    <a:pt x="496263" y="359953"/>
                    <a:pt x="487438" y="374073"/>
                  </a:cubicBezTo>
                  <a:cubicBezTo>
                    <a:pt x="447554" y="437888"/>
                    <a:pt x="484391" y="461970"/>
                    <a:pt x="418165" y="498763"/>
                  </a:cubicBezTo>
                  <a:cubicBezTo>
                    <a:pt x="392633" y="512948"/>
                    <a:pt x="335038" y="526473"/>
                    <a:pt x="335038" y="526473"/>
                  </a:cubicBezTo>
                  <a:cubicBezTo>
                    <a:pt x="321183" y="540327"/>
                    <a:pt x="309777" y="557168"/>
                    <a:pt x="293474" y="568036"/>
                  </a:cubicBezTo>
                  <a:cubicBezTo>
                    <a:pt x="281323" y="576137"/>
                    <a:pt x="263314" y="572768"/>
                    <a:pt x="251910" y="581891"/>
                  </a:cubicBezTo>
                  <a:cubicBezTo>
                    <a:pt x="238908" y="592293"/>
                    <a:pt x="237203" y="613052"/>
                    <a:pt x="224201" y="623454"/>
                  </a:cubicBezTo>
                  <a:cubicBezTo>
                    <a:pt x="212797" y="632577"/>
                    <a:pt x="196061" y="631556"/>
                    <a:pt x="182638" y="637309"/>
                  </a:cubicBezTo>
                  <a:cubicBezTo>
                    <a:pt x="62798" y="688670"/>
                    <a:pt x="183128" y="646381"/>
                    <a:pt x="85656" y="678873"/>
                  </a:cubicBezTo>
                  <a:cubicBezTo>
                    <a:pt x="71801" y="692727"/>
                    <a:pt x="56635" y="705384"/>
                    <a:pt x="44092" y="720436"/>
                  </a:cubicBezTo>
                  <a:cubicBezTo>
                    <a:pt x="-34280" y="814482"/>
                    <a:pt x="12026" y="881251"/>
                    <a:pt x="30238" y="1039091"/>
                  </a:cubicBezTo>
                  <a:cubicBezTo>
                    <a:pt x="33586" y="1068106"/>
                    <a:pt x="48711" y="1094509"/>
                    <a:pt x="57947" y="1122218"/>
                  </a:cubicBezTo>
                  <a:lnTo>
                    <a:pt x="71801" y="1163782"/>
                  </a:lnTo>
                  <a:cubicBezTo>
                    <a:pt x="76419" y="1219200"/>
                    <a:pt x="79158" y="1274807"/>
                    <a:pt x="85656" y="1330036"/>
                  </a:cubicBezTo>
                  <a:cubicBezTo>
                    <a:pt x="88407" y="1353423"/>
                    <a:pt x="86868" y="1379442"/>
                    <a:pt x="99510" y="1399309"/>
                  </a:cubicBezTo>
                  <a:cubicBezTo>
                    <a:pt x="116644" y="1426233"/>
                    <a:pt x="183078" y="1489583"/>
                    <a:pt x="224201" y="1510145"/>
                  </a:cubicBezTo>
                  <a:cubicBezTo>
                    <a:pt x="237263" y="1516676"/>
                    <a:pt x="251910" y="1519382"/>
                    <a:pt x="265765" y="1524000"/>
                  </a:cubicBezTo>
                  <a:cubicBezTo>
                    <a:pt x="330419" y="1519382"/>
                    <a:pt x="395353" y="1517719"/>
                    <a:pt x="459728" y="1510145"/>
                  </a:cubicBezTo>
                  <a:cubicBezTo>
                    <a:pt x="511268" y="1504081"/>
                    <a:pt x="495777" y="1489506"/>
                    <a:pt x="542856" y="1468582"/>
                  </a:cubicBezTo>
                  <a:cubicBezTo>
                    <a:pt x="569546" y="1456720"/>
                    <a:pt x="598274" y="1450109"/>
                    <a:pt x="625983" y="1440873"/>
                  </a:cubicBezTo>
                  <a:lnTo>
                    <a:pt x="709110" y="1413163"/>
                  </a:lnTo>
                  <a:cubicBezTo>
                    <a:pt x="709115" y="1413161"/>
                    <a:pt x="792234" y="1385457"/>
                    <a:pt x="792238" y="1385454"/>
                  </a:cubicBezTo>
                  <a:cubicBezTo>
                    <a:pt x="806092" y="1376218"/>
                    <a:pt x="818210" y="1363591"/>
                    <a:pt x="833801" y="1357745"/>
                  </a:cubicBezTo>
                  <a:cubicBezTo>
                    <a:pt x="855850" y="1349477"/>
                    <a:pt x="880229" y="1349602"/>
                    <a:pt x="903074" y="1343891"/>
                  </a:cubicBezTo>
                  <a:cubicBezTo>
                    <a:pt x="917242" y="1340349"/>
                    <a:pt x="930071" y="1331076"/>
                    <a:pt x="944638" y="1330036"/>
                  </a:cubicBezTo>
                  <a:cubicBezTo>
                    <a:pt x="1059891" y="1321804"/>
                    <a:pt x="1175547" y="1320800"/>
                    <a:pt x="1291001" y="1316182"/>
                  </a:cubicBezTo>
                  <a:cubicBezTo>
                    <a:pt x="1389833" y="1283237"/>
                    <a:pt x="1270344" y="1329952"/>
                    <a:pt x="1374128" y="1260763"/>
                  </a:cubicBezTo>
                  <a:cubicBezTo>
                    <a:pt x="1386279" y="1252662"/>
                    <a:pt x="1401837" y="1251527"/>
                    <a:pt x="1415692" y="1246909"/>
                  </a:cubicBezTo>
                  <a:cubicBezTo>
                    <a:pt x="1444879" y="1227451"/>
                    <a:pt x="1462971" y="1210125"/>
                    <a:pt x="1498819" y="1205345"/>
                  </a:cubicBezTo>
                  <a:cubicBezTo>
                    <a:pt x="1699440" y="1178596"/>
                    <a:pt x="1610864" y="1218597"/>
                    <a:pt x="1692783" y="1177636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="" xmlns:a16="http://schemas.microsoft.com/office/drawing/2014/main" id="{CCF6FA00-C8BA-4321-83BC-2914029106B8}"/>
                </a:ext>
              </a:extLst>
            </p:cNvPr>
            <p:cNvSpPr/>
            <p:nvPr/>
          </p:nvSpPr>
          <p:spPr>
            <a:xfrm>
              <a:off x="2913955" y="3913587"/>
              <a:ext cx="827256" cy="1016595"/>
            </a:xfrm>
            <a:custGeom>
              <a:avLst/>
              <a:gdLst>
                <a:gd name="connsiteX0" fmla="*/ 600916 w 1113534"/>
                <a:gd name="connsiteY0" fmla="*/ 0 h 1211046"/>
                <a:gd name="connsiteX1" fmla="*/ 670189 w 1113534"/>
                <a:gd name="connsiteY1" fmla="*/ 13854 h 1211046"/>
                <a:gd name="connsiteX2" fmla="*/ 794880 w 1113534"/>
                <a:gd name="connsiteY2" fmla="*/ 166254 h 1211046"/>
                <a:gd name="connsiteX3" fmla="*/ 822589 w 1113534"/>
                <a:gd name="connsiteY3" fmla="*/ 207818 h 1211046"/>
                <a:gd name="connsiteX4" fmla="*/ 836444 w 1113534"/>
                <a:gd name="connsiteY4" fmla="*/ 249382 h 1211046"/>
                <a:gd name="connsiteX5" fmla="*/ 905716 w 1113534"/>
                <a:gd name="connsiteY5" fmla="*/ 346364 h 1211046"/>
                <a:gd name="connsiteX6" fmla="*/ 961134 w 1113534"/>
                <a:gd name="connsiteY6" fmla="*/ 540327 h 1211046"/>
                <a:gd name="connsiteX7" fmla="*/ 988844 w 1113534"/>
                <a:gd name="connsiteY7" fmla="*/ 568036 h 1211046"/>
                <a:gd name="connsiteX8" fmla="*/ 1016553 w 1113534"/>
                <a:gd name="connsiteY8" fmla="*/ 678873 h 1211046"/>
                <a:gd name="connsiteX9" fmla="*/ 1044262 w 1113534"/>
                <a:gd name="connsiteY9" fmla="*/ 762000 h 1211046"/>
                <a:gd name="connsiteX10" fmla="*/ 1071971 w 1113534"/>
                <a:gd name="connsiteY10" fmla="*/ 942109 h 1211046"/>
                <a:gd name="connsiteX11" fmla="*/ 1085825 w 1113534"/>
                <a:gd name="connsiteY11" fmla="*/ 1039091 h 1211046"/>
                <a:gd name="connsiteX12" fmla="*/ 1113534 w 1113534"/>
                <a:gd name="connsiteY12" fmla="*/ 1122218 h 1211046"/>
                <a:gd name="connsiteX13" fmla="*/ 1099680 w 1113534"/>
                <a:gd name="connsiteY13" fmla="*/ 1191491 h 1211046"/>
                <a:gd name="connsiteX14" fmla="*/ 891862 w 1113534"/>
                <a:gd name="connsiteY14" fmla="*/ 1149927 h 1211046"/>
                <a:gd name="connsiteX15" fmla="*/ 850298 w 1113534"/>
                <a:gd name="connsiteY15" fmla="*/ 1136073 h 1211046"/>
                <a:gd name="connsiteX16" fmla="*/ 808734 w 1113534"/>
                <a:gd name="connsiteY16" fmla="*/ 1108364 h 1211046"/>
                <a:gd name="connsiteX17" fmla="*/ 573207 w 1113534"/>
                <a:gd name="connsiteY17" fmla="*/ 1080654 h 1211046"/>
                <a:gd name="connsiteX18" fmla="*/ 476225 w 1113534"/>
                <a:gd name="connsiteY18" fmla="*/ 1052945 h 1211046"/>
                <a:gd name="connsiteX19" fmla="*/ 420807 w 1113534"/>
                <a:gd name="connsiteY19" fmla="*/ 1039091 h 1211046"/>
                <a:gd name="connsiteX20" fmla="*/ 323825 w 1113534"/>
                <a:gd name="connsiteY20" fmla="*/ 1011382 h 1211046"/>
                <a:gd name="connsiteX21" fmla="*/ 282262 w 1113534"/>
                <a:gd name="connsiteY21" fmla="*/ 983673 h 1211046"/>
                <a:gd name="connsiteX22" fmla="*/ 226844 w 1113534"/>
                <a:gd name="connsiteY22" fmla="*/ 969818 h 1211046"/>
                <a:gd name="connsiteX23" fmla="*/ 143716 w 1113534"/>
                <a:gd name="connsiteY23" fmla="*/ 942109 h 1211046"/>
                <a:gd name="connsiteX24" fmla="*/ 102153 w 1113534"/>
                <a:gd name="connsiteY24" fmla="*/ 928254 h 1211046"/>
                <a:gd name="connsiteX25" fmla="*/ 60589 w 1113534"/>
                <a:gd name="connsiteY25" fmla="*/ 914400 h 1211046"/>
                <a:gd name="connsiteX26" fmla="*/ 19025 w 1113534"/>
                <a:gd name="connsiteY26" fmla="*/ 762000 h 1211046"/>
                <a:gd name="connsiteX27" fmla="*/ 102153 w 1113534"/>
                <a:gd name="connsiteY27" fmla="*/ 734291 h 1211046"/>
                <a:gd name="connsiteX28" fmla="*/ 116007 w 1113534"/>
                <a:gd name="connsiteY28" fmla="*/ 304800 h 1211046"/>
                <a:gd name="connsiteX29" fmla="*/ 129862 w 1113534"/>
                <a:gd name="connsiteY29" fmla="*/ 249382 h 1211046"/>
                <a:gd name="connsiteX30" fmla="*/ 157571 w 1113534"/>
                <a:gd name="connsiteY30" fmla="*/ 207818 h 1211046"/>
                <a:gd name="connsiteX31" fmla="*/ 282262 w 1113534"/>
                <a:gd name="connsiteY31" fmla="*/ 138545 h 1211046"/>
                <a:gd name="connsiteX32" fmla="*/ 434662 w 1113534"/>
                <a:gd name="connsiteY32" fmla="*/ 124691 h 1211046"/>
                <a:gd name="connsiteX33" fmla="*/ 600916 w 1113534"/>
                <a:gd name="connsiteY33" fmla="*/ 96982 h 1211046"/>
                <a:gd name="connsiteX34" fmla="*/ 670189 w 1113534"/>
                <a:gd name="connsiteY34" fmla="*/ 41564 h 121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13534" h="1211046">
                  <a:moveTo>
                    <a:pt x="600916" y="0"/>
                  </a:moveTo>
                  <a:cubicBezTo>
                    <a:pt x="624007" y="4618"/>
                    <a:pt x="649997" y="1739"/>
                    <a:pt x="670189" y="13854"/>
                  </a:cubicBezTo>
                  <a:cubicBezTo>
                    <a:pt x="721756" y="44794"/>
                    <a:pt x="763419" y="119062"/>
                    <a:pt x="794880" y="166254"/>
                  </a:cubicBezTo>
                  <a:cubicBezTo>
                    <a:pt x="804116" y="180109"/>
                    <a:pt x="817323" y="192021"/>
                    <a:pt x="822589" y="207818"/>
                  </a:cubicBezTo>
                  <a:cubicBezTo>
                    <a:pt x="827207" y="221673"/>
                    <a:pt x="829913" y="236320"/>
                    <a:pt x="836444" y="249382"/>
                  </a:cubicBezTo>
                  <a:cubicBezTo>
                    <a:pt x="846571" y="269635"/>
                    <a:pt x="896308" y="333819"/>
                    <a:pt x="905716" y="346364"/>
                  </a:cubicBezTo>
                  <a:cubicBezTo>
                    <a:pt x="905955" y="347322"/>
                    <a:pt x="947884" y="527077"/>
                    <a:pt x="961134" y="540327"/>
                  </a:cubicBezTo>
                  <a:lnTo>
                    <a:pt x="988844" y="568036"/>
                  </a:lnTo>
                  <a:cubicBezTo>
                    <a:pt x="998080" y="604982"/>
                    <a:pt x="1004510" y="642745"/>
                    <a:pt x="1016553" y="678873"/>
                  </a:cubicBezTo>
                  <a:lnTo>
                    <a:pt x="1044262" y="762000"/>
                  </a:lnTo>
                  <a:cubicBezTo>
                    <a:pt x="1077764" y="1030023"/>
                    <a:pt x="1040235" y="751690"/>
                    <a:pt x="1071971" y="942109"/>
                  </a:cubicBezTo>
                  <a:cubicBezTo>
                    <a:pt x="1077340" y="974320"/>
                    <a:pt x="1078482" y="1007272"/>
                    <a:pt x="1085825" y="1039091"/>
                  </a:cubicBezTo>
                  <a:cubicBezTo>
                    <a:pt x="1092393" y="1067551"/>
                    <a:pt x="1113534" y="1122218"/>
                    <a:pt x="1113534" y="1122218"/>
                  </a:cubicBezTo>
                  <a:cubicBezTo>
                    <a:pt x="1108916" y="1145309"/>
                    <a:pt x="1122187" y="1184566"/>
                    <a:pt x="1099680" y="1191491"/>
                  </a:cubicBezTo>
                  <a:cubicBezTo>
                    <a:pt x="944817" y="1239141"/>
                    <a:pt x="971316" y="1189654"/>
                    <a:pt x="891862" y="1149927"/>
                  </a:cubicBezTo>
                  <a:cubicBezTo>
                    <a:pt x="878800" y="1143396"/>
                    <a:pt x="864153" y="1140691"/>
                    <a:pt x="850298" y="1136073"/>
                  </a:cubicBezTo>
                  <a:cubicBezTo>
                    <a:pt x="836443" y="1126837"/>
                    <a:pt x="824039" y="1114923"/>
                    <a:pt x="808734" y="1108364"/>
                  </a:cubicBezTo>
                  <a:cubicBezTo>
                    <a:pt x="752704" y="1084351"/>
                    <a:pt x="589508" y="1081908"/>
                    <a:pt x="573207" y="1080654"/>
                  </a:cubicBezTo>
                  <a:cubicBezTo>
                    <a:pt x="399963" y="1037345"/>
                    <a:pt x="615356" y="1092697"/>
                    <a:pt x="476225" y="1052945"/>
                  </a:cubicBezTo>
                  <a:cubicBezTo>
                    <a:pt x="457916" y="1047714"/>
                    <a:pt x="439116" y="1044322"/>
                    <a:pt x="420807" y="1039091"/>
                  </a:cubicBezTo>
                  <a:cubicBezTo>
                    <a:pt x="281686" y="999342"/>
                    <a:pt x="497061" y="1054689"/>
                    <a:pt x="323825" y="1011382"/>
                  </a:cubicBezTo>
                  <a:cubicBezTo>
                    <a:pt x="309971" y="1002146"/>
                    <a:pt x="297567" y="990232"/>
                    <a:pt x="282262" y="983673"/>
                  </a:cubicBezTo>
                  <a:cubicBezTo>
                    <a:pt x="264760" y="976172"/>
                    <a:pt x="245082" y="975289"/>
                    <a:pt x="226844" y="969818"/>
                  </a:cubicBezTo>
                  <a:cubicBezTo>
                    <a:pt x="198868" y="961425"/>
                    <a:pt x="171425" y="951346"/>
                    <a:pt x="143716" y="942109"/>
                  </a:cubicBezTo>
                  <a:lnTo>
                    <a:pt x="102153" y="928254"/>
                  </a:lnTo>
                  <a:lnTo>
                    <a:pt x="60589" y="914400"/>
                  </a:lnTo>
                  <a:cubicBezTo>
                    <a:pt x="38237" y="880871"/>
                    <a:pt x="-33977" y="815002"/>
                    <a:pt x="19025" y="762000"/>
                  </a:cubicBezTo>
                  <a:cubicBezTo>
                    <a:pt x="39678" y="741347"/>
                    <a:pt x="102153" y="734291"/>
                    <a:pt x="102153" y="734291"/>
                  </a:cubicBezTo>
                  <a:cubicBezTo>
                    <a:pt x="106771" y="591127"/>
                    <a:pt x="107835" y="447805"/>
                    <a:pt x="116007" y="304800"/>
                  </a:cubicBezTo>
                  <a:cubicBezTo>
                    <a:pt x="117093" y="285790"/>
                    <a:pt x="122361" y="266884"/>
                    <a:pt x="129862" y="249382"/>
                  </a:cubicBezTo>
                  <a:cubicBezTo>
                    <a:pt x="136421" y="234077"/>
                    <a:pt x="145040" y="218783"/>
                    <a:pt x="157571" y="207818"/>
                  </a:cubicBezTo>
                  <a:cubicBezTo>
                    <a:pt x="182335" y="186149"/>
                    <a:pt x="240028" y="144578"/>
                    <a:pt x="282262" y="138545"/>
                  </a:cubicBezTo>
                  <a:cubicBezTo>
                    <a:pt x="332759" y="131331"/>
                    <a:pt x="383965" y="130324"/>
                    <a:pt x="434662" y="124691"/>
                  </a:cubicBezTo>
                  <a:cubicBezTo>
                    <a:pt x="511984" y="116100"/>
                    <a:pt x="530609" y="111043"/>
                    <a:pt x="600916" y="96982"/>
                  </a:cubicBezTo>
                  <a:cubicBezTo>
                    <a:pt x="653348" y="62027"/>
                    <a:pt x="630706" y="81047"/>
                    <a:pt x="670189" y="41564"/>
                  </a:cubicBezTo>
                </a:path>
              </a:pathLst>
            </a:custGeom>
            <a:noFill/>
            <a:ln w="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Freeform 7">
            <a:extLst>
              <a:ext uri="{FF2B5EF4-FFF2-40B4-BE49-F238E27FC236}">
                <a16:creationId xmlns="" xmlns:a16="http://schemas.microsoft.com/office/drawing/2014/main" id="{53FBC5B2-FE7E-4008-87FB-C4A771F57982}"/>
              </a:ext>
            </a:extLst>
          </p:cNvPr>
          <p:cNvSpPr/>
          <p:nvPr/>
        </p:nvSpPr>
        <p:spPr>
          <a:xfrm>
            <a:off x="1781511" y="1831598"/>
            <a:ext cx="1116600" cy="992058"/>
          </a:xfrm>
          <a:custGeom>
            <a:avLst/>
            <a:gdLst>
              <a:gd name="connsiteX0" fmla="*/ 1551709 w 1645791"/>
              <a:gd name="connsiteY0" fmla="*/ 942109 h 1371600"/>
              <a:gd name="connsiteX1" fmla="*/ 1620982 w 1645791"/>
              <a:gd name="connsiteY1" fmla="*/ 900545 h 1371600"/>
              <a:gd name="connsiteX2" fmla="*/ 1593273 w 1645791"/>
              <a:gd name="connsiteY2" fmla="*/ 762000 h 1371600"/>
              <a:gd name="connsiteX3" fmla="*/ 1593273 w 1645791"/>
              <a:gd name="connsiteY3" fmla="*/ 526473 h 1371600"/>
              <a:gd name="connsiteX4" fmla="*/ 1579418 w 1645791"/>
              <a:gd name="connsiteY4" fmla="*/ 484909 h 1371600"/>
              <a:gd name="connsiteX5" fmla="*/ 1496291 w 1645791"/>
              <a:gd name="connsiteY5" fmla="*/ 457200 h 1371600"/>
              <a:gd name="connsiteX6" fmla="*/ 1454727 w 1645791"/>
              <a:gd name="connsiteY6" fmla="*/ 443345 h 1371600"/>
              <a:gd name="connsiteX7" fmla="*/ 1413163 w 1645791"/>
              <a:gd name="connsiteY7" fmla="*/ 457200 h 1371600"/>
              <a:gd name="connsiteX8" fmla="*/ 1288473 w 1645791"/>
              <a:gd name="connsiteY8" fmla="*/ 471055 h 1371600"/>
              <a:gd name="connsiteX9" fmla="*/ 1260763 w 1645791"/>
              <a:gd name="connsiteY9" fmla="*/ 498764 h 1371600"/>
              <a:gd name="connsiteX10" fmla="*/ 1108363 w 1645791"/>
              <a:gd name="connsiteY10" fmla="*/ 540327 h 1371600"/>
              <a:gd name="connsiteX11" fmla="*/ 1052945 w 1645791"/>
              <a:gd name="connsiteY11" fmla="*/ 554182 h 1371600"/>
              <a:gd name="connsiteX12" fmla="*/ 872836 w 1645791"/>
              <a:gd name="connsiteY12" fmla="*/ 526473 h 1371600"/>
              <a:gd name="connsiteX13" fmla="*/ 789709 w 1645791"/>
              <a:gd name="connsiteY13" fmla="*/ 498764 h 1371600"/>
              <a:gd name="connsiteX14" fmla="*/ 748145 w 1645791"/>
              <a:gd name="connsiteY14" fmla="*/ 484909 h 1371600"/>
              <a:gd name="connsiteX15" fmla="*/ 484909 w 1645791"/>
              <a:gd name="connsiteY15" fmla="*/ 457200 h 1371600"/>
              <a:gd name="connsiteX16" fmla="*/ 429491 w 1645791"/>
              <a:gd name="connsiteY16" fmla="*/ 429491 h 1371600"/>
              <a:gd name="connsiteX17" fmla="*/ 387927 w 1645791"/>
              <a:gd name="connsiteY17" fmla="*/ 401782 h 1371600"/>
              <a:gd name="connsiteX18" fmla="*/ 249382 w 1645791"/>
              <a:gd name="connsiteY18" fmla="*/ 374073 h 1371600"/>
              <a:gd name="connsiteX19" fmla="*/ 193963 w 1645791"/>
              <a:gd name="connsiteY19" fmla="*/ 304800 h 1371600"/>
              <a:gd name="connsiteX20" fmla="*/ 110836 w 1645791"/>
              <a:gd name="connsiteY20" fmla="*/ 263236 h 1371600"/>
              <a:gd name="connsiteX21" fmla="*/ 96982 w 1645791"/>
              <a:gd name="connsiteY21" fmla="*/ 69273 h 1371600"/>
              <a:gd name="connsiteX22" fmla="*/ 83127 w 1645791"/>
              <a:gd name="connsiteY22" fmla="*/ 27709 h 1371600"/>
              <a:gd name="connsiteX23" fmla="*/ 41563 w 1645791"/>
              <a:gd name="connsiteY23" fmla="*/ 0 h 1371600"/>
              <a:gd name="connsiteX24" fmla="*/ 13854 w 1645791"/>
              <a:gd name="connsiteY24" fmla="*/ 83127 h 1371600"/>
              <a:gd name="connsiteX25" fmla="*/ 0 w 1645791"/>
              <a:gd name="connsiteY25" fmla="*/ 124691 h 1371600"/>
              <a:gd name="connsiteX26" fmla="*/ 13854 w 1645791"/>
              <a:gd name="connsiteY26" fmla="*/ 706582 h 1371600"/>
              <a:gd name="connsiteX27" fmla="*/ 27709 w 1645791"/>
              <a:gd name="connsiteY27" fmla="*/ 914400 h 1371600"/>
              <a:gd name="connsiteX28" fmla="*/ 83127 w 1645791"/>
              <a:gd name="connsiteY28" fmla="*/ 997527 h 1371600"/>
              <a:gd name="connsiteX29" fmla="*/ 96982 w 1645791"/>
              <a:gd name="connsiteY29" fmla="*/ 1039091 h 1371600"/>
              <a:gd name="connsiteX30" fmla="*/ 110836 w 1645791"/>
              <a:gd name="connsiteY30" fmla="*/ 1260764 h 1371600"/>
              <a:gd name="connsiteX31" fmla="*/ 138545 w 1645791"/>
              <a:gd name="connsiteY31" fmla="*/ 1371600 h 1371600"/>
              <a:gd name="connsiteX32" fmla="*/ 429491 w 1645791"/>
              <a:gd name="connsiteY32" fmla="*/ 1357745 h 1371600"/>
              <a:gd name="connsiteX33" fmla="*/ 554182 w 1645791"/>
              <a:gd name="connsiteY33" fmla="*/ 1302327 h 1371600"/>
              <a:gd name="connsiteX34" fmla="*/ 595745 w 1645791"/>
              <a:gd name="connsiteY34" fmla="*/ 1288473 h 1371600"/>
              <a:gd name="connsiteX35" fmla="*/ 623454 w 1645791"/>
              <a:gd name="connsiteY35" fmla="*/ 1246909 h 1371600"/>
              <a:gd name="connsiteX36" fmla="*/ 720436 w 1645791"/>
              <a:gd name="connsiteY36" fmla="*/ 1219200 h 1371600"/>
              <a:gd name="connsiteX37" fmla="*/ 845127 w 1645791"/>
              <a:gd name="connsiteY37" fmla="*/ 1177636 h 1371600"/>
              <a:gd name="connsiteX38" fmla="*/ 886691 w 1645791"/>
              <a:gd name="connsiteY38" fmla="*/ 1163782 h 1371600"/>
              <a:gd name="connsiteX39" fmla="*/ 1039091 w 1645791"/>
              <a:gd name="connsiteY39" fmla="*/ 1136073 h 1371600"/>
              <a:gd name="connsiteX40" fmla="*/ 1163782 w 1645791"/>
              <a:gd name="connsiteY40" fmla="*/ 1094509 h 1371600"/>
              <a:gd name="connsiteX41" fmla="*/ 1205345 w 1645791"/>
              <a:gd name="connsiteY41" fmla="*/ 1080655 h 1371600"/>
              <a:gd name="connsiteX42" fmla="*/ 1246909 w 1645791"/>
              <a:gd name="connsiteY42" fmla="*/ 1066800 h 1371600"/>
              <a:gd name="connsiteX43" fmla="*/ 1343891 w 1645791"/>
              <a:gd name="connsiteY43" fmla="*/ 1052945 h 1371600"/>
              <a:gd name="connsiteX44" fmla="*/ 1440873 w 1645791"/>
              <a:gd name="connsiteY44" fmla="*/ 997527 h 1371600"/>
              <a:gd name="connsiteX45" fmla="*/ 1551709 w 1645791"/>
              <a:gd name="connsiteY45" fmla="*/ 969818 h 1371600"/>
              <a:gd name="connsiteX46" fmla="*/ 1593273 w 1645791"/>
              <a:gd name="connsiteY46" fmla="*/ 955964 h 1371600"/>
              <a:gd name="connsiteX47" fmla="*/ 1634836 w 1645791"/>
              <a:gd name="connsiteY47" fmla="*/ 914400 h 1371600"/>
              <a:gd name="connsiteX48" fmla="*/ 1593273 w 1645791"/>
              <a:gd name="connsiteY48" fmla="*/ 720436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645791" h="1371600">
                <a:moveTo>
                  <a:pt x="1551709" y="942109"/>
                </a:moveTo>
                <a:cubicBezTo>
                  <a:pt x="1574800" y="928254"/>
                  <a:pt x="1610981" y="925548"/>
                  <a:pt x="1620982" y="900545"/>
                </a:cubicBezTo>
                <a:cubicBezTo>
                  <a:pt x="1632559" y="871603"/>
                  <a:pt x="1605156" y="797650"/>
                  <a:pt x="1593273" y="762000"/>
                </a:cubicBezTo>
                <a:cubicBezTo>
                  <a:pt x="1607551" y="633494"/>
                  <a:pt x="1615597" y="649256"/>
                  <a:pt x="1593273" y="526473"/>
                </a:cubicBezTo>
                <a:cubicBezTo>
                  <a:pt x="1590661" y="512104"/>
                  <a:pt x="1591302" y="493397"/>
                  <a:pt x="1579418" y="484909"/>
                </a:cubicBezTo>
                <a:cubicBezTo>
                  <a:pt x="1555651" y="467932"/>
                  <a:pt x="1524000" y="466436"/>
                  <a:pt x="1496291" y="457200"/>
                </a:cubicBezTo>
                <a:lnTo>
                  <a:pt x="1454727" y="443345"/>
                </a:lnTo>
                <a:cubicBezTo>
                  <a:pt x="1440872" y="447963"/>
                  <a:pt x="1427568" y="454799"/>
                  <a:pt x="1413163" y="457200"/>
                </a:cubicBezTo>
                <a:cubicBezTo>
                  <a:pt x="1371913" y="464075"/>
                  <a:pt x="1328819" y="460052"/>
                  <a:pt x="1288473" y="471055"/>
                </a:cubicBezTo>
                <a:cubicBezTo>
                  <a:pt x="1275871" y="474492"/>
                  <a:pt x="1272446" y="492922"/>
                  <a:pt x="1260763" y="498764"/>
                </a:cubicBezTo>
                <a:cubicBezTo>
                  <a:pt x="1208856" y="524717"/>
                  <a:pt x="1163095" y="528164"/>
                  <a:pt x="1108363" y="540327"/>
                </a:cubicBezTo>
                <a:cubicBezTo>
                  <a:pt x="1089775" y="544458"/>
                  <a:pt x="1071418" y="549564"/>
                  <a:pt x="1052945" y="554182"/>
                </a:cubicBezTo>
                <a:cubicBezTo>
                  <a:pt x="992909" y="544946"/>
                  <a:pt x="932276" y="538987"/>
                  <a:pt x="872836" y="526473"/>
                </a:cubicBezTo>
                <a:cubicBezTo>
                  <a:pt x="844255" y="520456"/>
                  <a:pt x="817418" y="508000"/>
                  <a:pt x="789709" y="498764"/>
                </a:cubicBezTo>
                <a:cubicBezTo>
                  <a:pt x="775854" y="494146"/>
                  <a:pt x="762689" y="486231"/>
                  <a:pt x="748145" y="484909"/>
                </a:cubicBezTo>
                <a:cubicBezTo>
                  <a:pt x="558665" y="467684"/>
                  <a:pt x="646361" y="477382"/>
                  <a:pt x="484909" y="457200"/>
                </a:cubicBezTo>
                <a:cubicBezTo>
                  <a:pt x="466436" y="447964"/>
                  <a:pt x="447423" y="439738"/>
                  <a:pt x="429491" y="429491"/>
                </a:cubicBezTo>
                <a:cubicBezTo>
                  <a:pt x="415034" y="421230"/>
                  <a:pt x="402820" y="409229"/>
                  <a:pt x="387927" y="401782"/>
                </a:cubicBezTo>
                <a:cubicBezTo>
                  <a:pt x="349235" y="382436"/>
                  <a:pt x="285128" y="379179"/>
                  <a:pt x="249382" y="374073"/>
                </a:cubicBezTo>
                <a:cubicBezTo>
                  <a:pt x="130269" y="294665"/>
                  <a:pt x="270441" y="400399"/>
                  <a:pt x="193963" y="304800"/>
                </a:cubicBezTo>
                <a:cubicBezTo>
                  <a:pt x="174431" y="280384"/>
                  <a:pt x="138216" y="272363"/>
                  <a:pt x="110836" y="263236"/>
                </a:cubicBezTo>
                <a:cubicBezTo>
                  <a:pt x="106218" y="198582"/>
                  <a:pt x="104556" y="133648"/>
                  <a:pt x="96982" y="69273"/>
                </a:cubicBezTo>
                <a:cubicBezTo>
                  <a:pt x="95276" y="54769"/>
                  <a:pt x="92250" y="39113"/>
                  <a:pt x="83127" y="27709"/>
                </a:cubicBezTo>
                <a:cubicBezTo>
                  <a:pt x="72725" y="14707"/>
                  <a:pt x="55418" y="9236"/>
                  <a:pt x="41563" y="0"/>
                </a:cubicBezTo>
                <a:lnTo>
                  <a:pt x="13854" y="83127"/>
                </a:lnTo>
                <a:lnTo>
                  <a:pt x="0" y="124691"/>
                </a:lnTo>
                <a:cubicBezTo>
                  <a:pt x="4618" y="318655"/>
                  <a:pt x="7051" y="512683"/>
                  <a:pt x="13854" y="706582"/>
                </a:cubicBezTo>
                <a:cubicBezTo>
                  <a:pt x="16289" y="775966"/>
                  <a:pt x="11628" y="846862"/>
                  <a:pt x="27709" y="914400"/>
                </a:cubicBezTo>
                <a:cubicBezTo>
                  <a:pt x="35422" y="946796"/>
                  <a:pt x="72596" y="965934"/>
                  <a:pt x="83127" y="997527"/>
                </a:cubicBezTo>
                <a:lnTo>
                  <a:pt x="96982" y="1039091"/>
                </a:lnTo>
                <a:cubicBezTo>
                  <a:pt x="101600" y="1112982"/>
                  <a:pt x="101653" y="1187301"/>
                  <a:pt x="110836" y="1260764"/>
                </a:cubicBezTo>
                <a:cubicBezTo>
                  <a:pt x="115559" y="1298552"/>
                  <a:pt x="138545" y="1371600"/>
                  <a:pt x="138545" y="1371600"/>
                </a:cubicBezTo>
                <a:cubicBezTo>
                  <a:pt x="235527" y="1366982"/>
                  <a:pt x="332993" y="1368467"/>
                  <a:pt x="429491" y="1357745"/>
                </a:cubicBezTo>
                <a:cubicBezTo>
                  <a:pt x="521402" y="1347533"/>
                  <a:pt x="492313" y="1333261"/>
                  <a:pt x="554182" y="1302327"/>
                </a:cubicBezTo>
                <a:cubicBezTo>
                  <a:pt x="567244" y="1295796"/>
                  <a:pt x="581891" y="1293091"/>
                  <a:pt x="595745" y="1288473"/>
                </a:cubicBezTo>
                <a:cubicBezTo>
                  <a:pt x="604981" y="1274618"/>
                  <a:pt x="610452" y="1257311"/>
                  <a:pt x="623454" y="1246909"/>
                </a:cubicBezTo>
                <a:cubicBezTo>
                  <a:pt x="632763" y="1239461"/>
                  <a:pt x="716457" y="1220394"/>
                  <a:pt x="720436" y="1219200"/>
                </a:cubicBezTo>
                <a:cubicBezTo>
                  <a:pt x="720474" y="1219188"/>
                  <a:pt x="824326" y="1184569"/>
                  <a:pt x="845127" y="1177636"/>
                </a:cubicBezTo>
                <a:cubicBezTo>
                  <a:pt x="858982" y="1173018"/>
                  <a:pt x="872371" y="1166646"/>
                  <a:pt x="886691" y="1163782"/>
                </a:cubicBezTo>
                <a:cubicBezTo>
                  <a:pt x="983509" y="1144418"/>
                  <a:pt x="932735" y="1153798"/>
                  <a:pt x="1039091" y="1136073"/>
                </a:cubicBezTo>
                <a:lnTo>
                  <a:pt x="1163782" y="1094509"/>
                </a:lnTo>
                <a:lnTo>
                  <a:pt x="1205345" y="1080655"/>
                </a:lnTo>
                <a:cubicBezTo>
                  <a:pt x="1219200" y="1076037"/>
                  <a:pt x="1232452" y="1068865"/>
                  <a:pt x="1246909" y="1066800"/>
                </a:cubicBezTo>
                <a:lnTo>
                  <a:pt x="1343891" y="1052945"/>
                </a:lnTo>
                <a:cubicBezTo>
                  <a:pt x="1385634" y="1025116"/>
                  <a:pt x="1391653" y="1018621"/>
                  <a:pt x="1440873" y="997527"/>
                </a:cubicBezTo>
                <a:cubicBezTo>
                  <a:pt x="1485207" y="978527"/>
                  <a:pt x="1499671" y="982827"/>
                  <a:pt x="1551709" y="969818"/>
                </a:cubicBezTo>
                <a:cubicBezTo>
                  <a:pt x="1565877" y="966276"/>
                  <a:pt x="1579418" y="960582"/>
                  <a:pt x="1593273" y="955964"/>
                </a:cubicBezTo>
                <a:cubicBezTo>
                  <a:pt x="1607127" y="942109"/>
                  <a:pt x="1632247" y="933821"/>
                  <a:pt x="1634836" y="914400"/>
                </a:cubicBezTo>
                <a:cubicBezTo>
                  <a:pt x="1654169" y="769400"/>
                  <a:pt x="1652254" y="779417"/>
                  <a:pt x="1593273" y="720436"/>
                </a:cubicBezTo>
              </a:path>
            </a:pathLst>
          </a:custGeom>
          <a:solidFill>
            <a:srgbClr val="00B0F0">
              <a:alpha val="55000"/>
            </a:srgbClr>
          </a:solidFill>
          <a:ln w="444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১১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43095" y="270456"/>
            <a:ext cx="289635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EC874C3-97B2-4FFE-BB33-DF849A3BD827}"/>
              </a:ext>
            </a:extLst>
          </p:cNvPr>
          <p:cNvSpPr/>
          <p:nvPr/>
        </p:nvSpPr>
        <p:spPr>
          <a:xfrm>
            <a:off x="4458954" y="1283401"/>
            <a:ext cx="411994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বিস্তৃতি: কিশোরগঞ্জ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ময়মনসিংহ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569046BF-4DB4-4137-A86A-09C50843DD59}"/>
              </a:ext>
            </a:extLst>
          </p:cNvPr>
          <p:cNvSpPr/>
          <p:nvPr/>
        </p:nvSpPr>
        <p:spPr>
          <a:xfrm>
            <a:off x="4013304" y="5258007"/>
            <a:ext cx="2494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মেজর আবু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তাহের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১০ অক্টোব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র-২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নভেম্বর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’৭১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FF6D39C2-BC3B-47C5-B954-F9F043525792}"/>
              </a:ext>
            </a:extLst>
          </p:cNvPr>
          <p:cNvSpPr/>
          <p:nvPr/>
        </p:nvSpPr>
        <p:spPr>
          <a:xfrm>
            <a:off x="6328628" y="5302600"/>
            <a:ext cx="2829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ফ্লাইট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লেফনেন্যান্ট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হামিদুল্লাহ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২নভেম্বর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 ’৭১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-১৪ ফেব্রুঃ৭২</a:t>
            </a:r>
            <a:r>
              <a:rPr lang="as-IN" sz="2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2563834"/>
            <a:ext cx="2265027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95" y="2563834"/>
            <a:ext cx="2290930" cy="2419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5776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99" y="1190468"/>
            <a:ext cx="2603233" cy="309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1" y="1190468"/>
            <a:ext cx="2429214" cy="3161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524" y="1102781"/>
            <a:ext cx="2503714" cy="3205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21230" y="238482"/>
            <a:ext cx="7825339" cy="683332"/>
          </a:xfrm>
          <a:prstGeom prst="rect">
            <a:avLst/>
          </a:prstGeom>
          <a:noFill/>
          <a:ln w="19050"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মুক্তিযুদ্ধের রণাঙ্গনকে তিনটি ব্রিগেড ফোর্সে ভাগ করা হয়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92285" y="4456087"/>
            <a:ext cx="2497356" cy="621084"/>
          </a:xfrm>
          <a:prstGeom prst="rect">
            <a:avLst/>
          </a:prstGeom>
          <a:solidFill>
            <a:schemeClr val="bg1"/>
          </a:solidFill>
          <a:ln w="19050"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‘কে ফোর্স’  </a:t>
            </a:r>
          </a:p>
          <a:p>
            <a:pPr algn="ctr"/>
            <a:r>
              <a:rPr lang="as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মেজর </a:t>
            </a:r>
            <a:r>
              <a:rPr lang="as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খালেদ মোশাররফ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264" y="4484641"/>
            <a:ext cx="2593608" cy="592530"/>
          </a:xfrm>
          <a:prstGeom prst="rect">
            <a:avLst/>
          </a:prstGeom>
          <a:solidFill>
            <a:schemeClr val="bg1"/>
          </a:solidFill>
          <a:ln w="19050"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‘জেড ফোর্স’  </a:t>
            </a:r>
          </a:p>
          <a:p>
            <a:pPr algn="ctr"/>
            <a:r>
              <a:rPr lang="as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মেজর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জিয়াউর রহমান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37095" y="4496234"/>
            <a:ext cx="2593608" cy="580938"/>
          </a:xfrm>
          <a:prstGeom prst="rect">
            <a:avLst/>
          </a:prstGeom>
          <a:solidFill>
            <a:schemeClr val="bg1"/>
          </a:solidFill>
          <a:ln w="19050"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2400" b="1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‘এস ফোর্স’  </a:t>
            </a:r>
          </a:p>
          <a:p>
            <a:pPr algn="ctr"/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 এম শ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ফিউল্লাহ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168" y="5869537"/>
            <a:ext cx="7825339" cy="683332"/>
          </a:xfrm>
          <a:prstGeom prst="rect">
            <a:avLst/>
          </a:prstGeom>
          <a:noFill/>
          <a:ln w="19050" cmpd="dbl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en-US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ফোর্সের </a:t>
            </a:r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নামকরণ করা হয় ব্রিগেডগুলোর অধিনায়কের নামানুসারে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021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029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New folder\IMG_20191021_200830_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76200"/>
            <a:ext cx="4378817" cy="27445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96493" y="888642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8042" y="3811009"/>
            <a:ext cx="5794414" cy="1200329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মুক্তিযুদ্ধের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সেক্টরগুলো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84643" y="128787"/>
            <a:ext cx="4157003" cy="7110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56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1219" y="1004550"/>
            <a:ext cx="757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সেনাপতি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32" y="1918948"/>
            <a:ext cx="8577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6821" y="3412896"/>
            <a:ext cx="7392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ফেনী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6977" y="4790938"/>
            <a:ext cx="78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নৌ-কমান্ড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098" y="5628065"/>
            <a:ext cx="668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ব্রিগেড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miley Face 8"/>
          <p:cNvSpPr/>
          <p:nvPr/>
        </p:nvSpPr>
        <p:spPr>
          <a:xfrm>
            <a:off x="218937" y="1159097"/>
            <a:ext cx="528037" cy="46363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216789" y="4956223"/>
            <a:ext cx="528037" cy="46363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27523" y="5791199"/>
            <a:ext cx="528037" cy="46363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06059" y="3528810"/>
            <a:ext cx="528037" cy="46363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206057" y="2086376"/>
            <a:ext cx="528037" cy="463639"/>
          </a:xfrm>
          <a:prstGeom prst="smileyFac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76200"/>
            <a:ext cx="3781926" cy="3325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1302603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091" y="4137080"/>
            <a:ext cx="8461420" cy="2123658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spc="50" dirty="0">
                <a:ln w="11430"/>
                <a:latin typeface="NikoshBAN" pitchFamily="2" charset="0"/>
                <a:cs typeface="NikoshBAN" pitchFamily="2" charset="0"/>
              </a:rPr>
              <a:t>তোমাদের এলাকার একজন মুক্তিযোদ্ধার কাছ থেকে যুক্তিযুদ্ধে সেক্টর কমান্ডারদের ভুমিকার গল্প শুনে তা </a:t>
            </a:r>
            <a:r>
              <a:rPr lang="bn-BD" sz="4400" spc="50" dirty="0" smtClean="0">
                <a:ln w="11430"/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4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pc="50" dirty="0" err="1" smtClean="0">
                <a:ln w="11430"/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400" spc="50" dirty="0" smtClean="0">
                <a:ln w="11430"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spc="5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bn-BD" sz="4400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1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38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2147888"/>
            <a:ext cx="42370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5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5021"/>
            <a:ext cx="4648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52600"/>
            <a:ext cx="5029201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4312" y="278295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2" y="2292441"/>
            <a:ext cx="2492266" cy="29070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549047" y="2348952"/>
            <a:ext cx="48693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অধ্যায়-দ্বিতীয়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- 6</a:t>
            </a:r>
          </a:p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– ৫০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45A73FB-4167-4F56-9DDC-415BA0EB88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49" y="837127"/>
            <a:ext cx="4121658" cy="580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0B78BC-F465-4993-8AA3-F4FFDD63DF8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629" y="837127"/>
            <a:ext cx="4622825" cy="5718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93A91C5-1289-41CB-849C-6582E46DB4BD}"/>
              </a:ext>
            </a:extLst>
          </p:cNvPr>
          <p:cNvSpPr txBox="1"/>
          <p:nvPr/>
        </p:nvSpPr>
        <p:spPr>
          <a:xfrm>
            <a:off x="485369" y="84772"/>
            <a:ext cx="8051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ছবিতে তোমরা কি দেখতে পাচ্ছ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32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115910"/>
            <a:ext cx="4223058" cy="54477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16" y="115910"/>
            <a:ext cx="4462780" cy="5447763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69613" y="5885375"/>
            <a:ext cx="7520651" cy="683332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১৯৭১ সালের মুক্তি যুদ্ধ ও মুক্তি যোদ্ধাদের কথা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1674" y="251898"/>
            <a:ext cx="7520651" cy="683332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 হলে আজকে আমাদের পাঠের বিষয়......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ttps://encrypted-tbn0.gstatic.com/images?q=tbn:ANd9GcRuoNKU1_CQSDZyY06gBQY57aH21j-o9MeXmAYiM4bDe_4pZ6j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1056068"/>
            <a:ext cx="8847786" cy="5628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Rectangle 6"/>
          <p:cNvSpPr/>
          <p:nvPr/>
        </p:nvSpPr>
        <p:spPr>
          <a:xfrm>
            <a:off x="837432" y="3319918"/>
            <a:ext cx="7520651" cy="976338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মুক্তিবাহিনী গঠন ও কার্যক্রম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3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93205" y="180304"/>
            <a:ext cx="170001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20" y="1146220"/>
            <a:ext cx="48810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4586BB9-DD28-4DE9-8EA4-17C120367760}"/>
              </a:ext>
            </a:extLst>
          </p:cNvPr>
          <p:cNvSpPr txBox="1"/>
          <p:nvPr/>
        </p:nvSpPr>
        <p:spPr>
          <a:xfrm>
            <a:off x="231820" y="2124222"/>
            <a:ext cx="8713397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000" kern="1100" dirty="0">
              <a:ln w="762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 সময় সমগ্র বাংলাদেশকে কয়টি সেক্টরে ভাগ করা হয়েছিল তা </a:t>
            </a:r>
            <a:r>
              <a:rPr lang="en-US" sz="4000" kern="1100" dirty="0" err="1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4000" kern="1100" dirty="0">
                <a:ln w="762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kern="1100" dirty="0">
              <a:ln w="7620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বাংলাদেশের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মানচিত্রে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সেক্টরগুলো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চিহ্নিত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bn-IN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মুক্তিযুদ্ধের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সেক্টরগুলোকে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kern="11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4000" kern="1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415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81" y="908437"/>
            <a:ext cx="4376078" cy="479690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872294" y="71595"/>
            <a:ext cx="3885454" cy="683332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ছবির ব্যক্তিটি কে?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8285" y="2528885"/>
            <a:ext cx="3981754" cy="683332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কর্ণেল </a:t>
            </a:r>
            <a:r>
              <a:rPr lang="bn-BD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জি ওসমানী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43004" y="4047354"/>
            <a:ext cx="3426594" cy="809651"/>
          </a:xfrm>
          <a:prstGeom prst="homePlat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কি ছিলেন?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98490" y="5937160"/>
            <a:ext cx="7972023" cy="708260"/>
          </a:xfrm>
          <a:prstGeom prst="rect">
            <a:avLst/>
          </a:prstGeom>
          <a:noFill/>
          <a:ln w="3810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মুক্তিবাহিনীর প্রধান সেনাপতি 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0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46038"/>
            <a:ext cx="9190039" cy="69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কর্ণেল আবদুর রব - Google Search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44104" r="61870" b="15955"/>
          <a:stretch/>
        </p:blipFill>
        <p:spPr>
          <a:xfrm>
            <a:off x="103031" y="103032"/>
            <a:ext cx="4507605" cy="4997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16" y="103033"/>
            <a:ext cx="4198195" cy="49970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64724" y="5486398"/>
            <a:ext cx="3885454" cy="1083511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চিফ অব স্টাফ </a:t>
            </a: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কর্ণেল আবদুর রব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45806" y="5448425"/>
            <a:ext cx="3885454" cy="1067488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ডেপুটি চিফ অব স্টাফ </a:t>
            </a:r>
          </a:p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গ্রুপ ক্যাপটেন এ.কে. খন্দকার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468</TotalTime>
  <Words>748</Words>
  <Application>Microsoft Office PowerPoint</Application>
  <PresentationFormat>On-screen Show (4:3)</PresentationFormat>
  <Paragraphs>137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NikoshLightBAN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103</cp:revision>
  <dcterms:created xsi:type="dcterms:W3CDTF">2021-07-31T13:57:42Z</dcterms:created>
  <dcterms:modified xsi:type="dcterms:W3CDTF">2021-08-14T05:15:29Z</dcterms:modified>
</cp:coreProperties>
</file>