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2" r:id="rId3"/>
    <p:sldId id="256" r:id="rId4"/>
    <p:sldId id="257" r:id="rId5"/>
    <p:sldId id="258" r:id="rId6"/>
    <p:sldId id="274" r:id="rId7"/>
    <p:sldId id="277" r:id="rId8"/>
    <p:sldId id="279" r:id="rId9"/>
    <p:sldId id="278" r:id="rId10"/>
    <p:sldId id="283" r:id="rId11"/>
    <p:sldId id="263" r:id="rId12"/>
    <p:sldId id="264" r:id="rId13"/>
    <p:sldId id="273" r:id="rId14"/>
    <p:sldId id="265" r:id="rId15"/>
    <p:sldId id="275" r:id="rId16"/>
    <p:sldId id="266" r:id="rId17"/>
    <p:sldId id="280" r:id="rId18"/>
    <p:sldId id="281" r:id="rId19"/>
    <p:sldId id="268" r:id="rId20"/>
    <p:sldId id="269" r:id="rId21"/>
    <p:sldId id="270" r:id="rId22"/>
    <p:sldId id="271" r:id="rId23"/>
    <p:sldId id="276" r:id="rId24"/>
    <p:sldId id="272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6" autoAdjust="0"/>
  </p:normalViewPr>
  <p:slideViewPr>
    <p:cSldViewPr snapToGrid="0" showGuides="1">
      <p:cViewPr varScale="1">
        <p:scale>
          <a:sx n="68" d="100"/>
          <a:sy n="68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3035-F52D-4406-BFB8-AB4BE8167DF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8D333-0238-4BB9-BD0E-94A4590F8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9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0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3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6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01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1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82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43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43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8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7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404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6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9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7C3E17DE-A9C9-4564-8D75-D3324E6C9C4E}"/>
              </a:ext>
            </a:extLst>
          </p:cNvPr>
          <p:cNvSpPr/>
          <p:nvPr userDrawn="1"/>
        </p:nvSpPr>
        <p:spPr>
          <a:xfrm>
            <a:off x="-149031" y="-16932"/>
            <a:ext cx="12192000" cy="6858000"/>
          </a:xfrm>
          <a:prstGeom prst="frame">
            <a:avLst>
              <a:gd name="adj1" fmla="val 237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AC9D4A8-3F97-410B-B4F5-FAA67BC8F831}"/>
              </a:ext>
            </a:extLst>
          </p:cNvPr>
          <p:cNvSpPr/>
          <p:nvPr userDrawn="1"/>
        </p:nvSpPr>
        <p:spPr>
          <a:xfrm>
            <a:off x="194733" y="194733"/>
            <a:ext cx="11802533" cy="6468533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724351-CA37-4115-989C-E9EB50AD3A89}"/>
              </a:ext>
            </a:extLst>
          </p:cNvPr>
          <p:cNvSpPr/>
          <p:nvPr userDrawn="1"/>
        </p:nvSpPr>
        <p:spPr>
          <a:xfrm>
            <a:off x="524933" y="524933"/>
            <a:ext cx="11226800" cy="5740400"/>
          </a:xfrm>
          <a:prstGeom prst="roundRect">
            <a:avLst/>
          </a:prstGeom>
          <a:noFill/>
          <a:ln w="762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9EC123-9600-4318-9FE5-1E4FF72534A4}"/>
              </a:ext>
            </a:extLst>
          </p:cNvPr>
          <p:cNvSpPr/>
          <p:nvPr userDrawn="1"/>
        </p:nvSpPr>
        <p:spPr>
          <a:xfrm>
            <a:off x="11209865" y="5947833"/>
            <a:ext cx="982134" cy="982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94E2D-A4F7-4B4F-AC61-C04E90828746}"/>
              </a:ext>
            </a:extLst>
          </p:cNvPr>
          <p:cNvSpPr/>
          <p:nvPr userDrawn="1"/>
        </p:nvSpPr>
        <p:spPr>
          <a:xfrm>
            <a:off x="11137899" y="50798"/>
            <a:ext cx="982134" cy="982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B3E6A1-B612-4C09-9401-789FF767BB3F}"/>
              </a:ext>
            </a:extLst>
          </p:cNvPr>
          <p:cNvSpPr/>
          <p:nvPr userDrawn="1"/>
        </p:nvSpPr>
        <p:spPr>
          <a:xfrm>
            <a:off x="21167" y="29634"/>
            <a:ext cx="982134" cy="982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F7E514-2C79-4C78-A3F8-C9275D619AA6}"/>
              </a:ext>
            </a:extLst>
          </p:cNvPr>
          <p:cNvSpPr/>
          <p:nvPr userDrawn="1"/>
        </p:nvSpPr>
        <p:spPr>
          <a:xfrm>
            <a:off x="21167" y="5858934"/>
            <a:ext cx="982134" cy="982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02D48D-6589-4BAA-B8D8-52ABDD9000FA}"/>
              </a:ext>
            </a:extLst>
          </p:cNvPr>
          <p:cNvSpPr/>
          <p:nvPr userDrawn="1"/>
        </p:nvSpPr>
        <p:spPr>
          <a:xfrm>
            <a:off x="63501" y="770468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072CBE-E986-4116-8006-18E46EABCD70}"/>
              </a:ext>
            </a:extLst>
          </p:cNvPr>
          <p:cNvSpPr/>
          <p:nvPr userDrawn="1"/>
        </p:nvSpPr>
        <p:spPr>
          <a:xfrm>
            <a:off x="10803465" y="84664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A20B02-36CC-4259-984F-E18181F7A019}"/>
              </a:ext>
            </a:extLst>
          </p:cNvPr>
          <p:cNvSpPr/>
          <p:nvPr userDrawn="1"/>
        </p:nvSpPr>
        <p:spPr>
          <a:xfrm>
            <a:off x="11628966" y="5574539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625319-9673-4B84-B389-E16E631E731C}"/>
              </a:ext>
            </a:extLst>
          </p:cNvPr>
          <p:cNvSpPr/>
          <p:nvPr userDrawn="1"/>
        </p:nvSpPr>
        <p:spPr>
          <a:xfrm>
            <a:off x="783169" y="6265333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09B222-7CA8-4BEF-80F5-AE5038683F38}"/>
              </a:ext>
            </a:extLst>
          </p:cNvPr>
          <p:cNvGrpSpPr/>
          <p:nvPr userDrawn="1"/>
        </p:nvGrpSpPr>
        <p:grpSpPr>
          <a:xfrm>
            <a:off x="1134533" y="5473699"/>
            <a:ext cx="9965266" cy="732367"/>
            <a:chOff x="1134533" y="5096933"/>
            <a:chExt cx="7179733" cy="1109134"/>
          </a:xfrm>
        </p:grpSpPr>
        <p:pic>
          <p:nvPicPr>
            <p:cNvPr id="24" name="Picture 23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D92902EE-1AAC-4300-B664-74E55CA9D5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7" t="50000" r="17096" b="19982"/>
            <a:stretch/>
          </p:blipFill>
          <p:spPr>
            <a:xfrm>
              <a:off x="1134533" y="5113867"/>
              <a:ext cx="2404533" cy="1092200"/>
            </a:xfrm>
            <a:prstGeom prst="rect">
              <a:avLst/>
            </a:prstGeom>
          </p:spPr>
        </p:pic>
        <p:pic>
          <p:nvPicPr>
            <p:cNvPr id="25" name="Picture 24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E8ADDA9E-DE80-4562-854C-D03A8A69B8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7" t="50000" r="17096" b="19982"/>
            <a:stretch/>
          </p:blipFill>
          <p:spPr>
            <a:xfrm>
              <a:off x="3522133" y="5096933"/>
              <a:ext cx="2404533" cy="1092200"/>
            </a:xfrm>
            <a:prstGeom prst="rect">
              <a:avLst/>
            </a:prstGeom>
          </p:spPr>
        </p:pic>
        <p:pic>
          <p:nvPicPr>
            <p:cNvPr id="26" name="Picture 25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1EB55FD4-2D53-4815-86D6-4775ED0694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7" t="50000" r="17096" b="19982"/>
            <a:stretch/>
          </p:blipFill>
          <p:spPr>
            <a:xfrm>
              <a:off x="5909733" y="5113867"/>
              <a:ext cx="2404533" cy="10922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FE35AF2-509A-4D47-952E-F8CAE238001E}"/>
              </a:ext>
            </a:extLst>
          </p:cNvPr>
          <p:cNvSpPr txBox="1"/>
          <p:nvPr userDrawn="1"/>
        </p:nvSpPr>
        <p:spPr>
          <a:xfrm>
            <a:off x="9125611" y="5739823"/>
            <a:ext cx="215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সাবিহা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Red Flower Deco PNG Clip Art​ | Gallery Yopriceville - High-Quality Images  and Transparent PNG Free Clipart">
            <a:extLst>
              <a:ext uri="{FF2B5EF4-FFF2-40B4-BE49-F238E27FC236}">
                <a16:creationId xmlns:a16="http://schemas.microsoft.com/office/drawing/2014/main" id="{34C75509-E21B-4240-B076-18A3CC85D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" y="145903"/>
            <a:ext cx="705300" cy="7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Flower Deco PNG Clip Art​ | Gallery Yopriceville - High-Quality Images  and Transparent PNG Free Clipart">
            <a:extLst>
              <a:ext uri="{FF2B5EF4-FFF2-40B4-BE49-F238E27FC236}">
                <a16:creationId xmlns:a16="http://schemas.microsoft.com/office/drawing/2014/main" id="{9B4BB6C1-333C-488E-BC70-041ED9848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170" y="194733"/>
            <a:ext cx="705300" cy="7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Flower Deco PNG Clip Art​ | Gallery Yopriceville - High-Quality Images  and Transparent PNG Free Clipart">
            <a:extLst>
              <a:ext uri="{FF2B5EF4-FFF2-40B4-BE49-F238E27FC236}">
                <a16:creationId xmlns:a16="http://schemas.microsoft.com/office/drawing/2014/main" id="{D6BF019B-7A19-4F66-89D9-D705B175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1" y="6008588"/>
            <a:ext cx="682387" cy="6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d Flower Deco PNG Clip Art​ | Gallery Yopriceville - High-Quality Images  and Transparent PNG Free Clipart">
            <a:extLst>
              <a:ext uri="{FF2B5EF4-FFF2-40B4-BE49-F238E27FC236}">
                <a16:creationId xmlns:a16="http://schemas.microsoft.com/office/drawing/2014/main" id="{40A04C0D-2348-487B-9635-90138EB96E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633" y="6103707"/>
            <a:ext cx="705300" cy="7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C1C41CAF-B9A7-4647-826C-02DB37C64DFF}"/>
              </a:ext>
            </a:extLst>
          </p:cNvPr>
          <p:cNvSpPr/>
          <p:nvPr userDrawn="1"/>
        </p:nvSpPr>
        <p:spPr>
          <a:xfrm>
            <a:off x="792932" y="92373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2396F9-5BCC-4BD7-A66F-1849F77F9B84}"/>
              </a:ext>
            </a:extLst>
          </p:cNvPr>
          <p:cNvSpPr/>
          <p:nvPr userDrawn="1"/>
        </p:nvSpPr>
        <p:spPr>
          <a:xfrm>
            <a:off x="11690969" y="795870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77E7FA-40F9-4325-B927-FFDE370EC13A}"/>
              </a:ext>
            </a:extLst>
          </p:cNvPr>
          <p:cNvSpPr/>
          <p:nvPr userDrawn="1"/>
        </p:nvSpPr>
        <p:spPr>
          <a:xfrm>
            <a:off x="-22852" y="5534467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DA273D-88A8-49F3-9A60-8B58052C2530}"/>
              </a:ext>
            </a:extLst>
          </p:cNvPr>
          <p:cNvSpPr/>
          <p:nvPr userDrawn="1"/>
        </p:nvSpPr>
        <p:spPr>
          <a:xfrm>
            <a:off x="10832297" y="6341532"/>
            <a:ext cx="524934" cy="54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33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6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3236DF-75F3-4CE7-83DF-26EF9A2729F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D22331-E3BD-4FB0-97C5-E2635712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rtain&#10;&#10;Description automatically generated">
            <a:extLst>
              <a:ext uri="{FF2B5EF4-FFF2-40B4-BE49-F238E27FC236}">
                <a16:creationId xmlns:a16="http://schemas.microsoft.com/office/drawing/2014/main" id="{F42C4696-031A-4E16-961B-52CD4D1D4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r="-1" b="362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5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82" y="550457"/>
            <a:ext cx="3517163" cy="3108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9" y="319454"/>
            <a:ext cx="3953118" cy="2599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32113" y="3587236"/>
            <a:ext cx="9930351" cy="2120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আমাদের জন্য কী করেছেন?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ছবিগুলিতে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88" y="427492"/>
            <a:ext cx="2973563" cy="3354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26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1574" y="543062"/>
            <a:ext cx="6051795" cy="12334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মুক্তির ছড়া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1" y="1776481"/>
            <a:ext cx="10439400" cy="12334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মুক্তির ছড়া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 কবি সানাউল হক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8267" r="7323" b="15139"/>
          <a:stretch/>
        </p:blipFill>
        <p:spPr>
          <a:xfrm>
            <a:off x="1493837" y="3162300"/>
            <a:ext cx="848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619C75E-36F0-4682-AC3D-9518558C2627}"/>
              </a:ext>
            </a:extLst>
          </p:cNvPr>
          <p:cNvSpPr/>
          <p:nvPr/>
        </p:nvSpPr>
        <p:spPr>
          <a:xfrm>
            <a:off x="685801" y="1776481"/>
            <a:ext cx="10439400" cy="1233419"/>
          </a:xfrm>
          <a:prstGeom prst="roundRect">
            <a:avLst>
              <a:gd name="adj" fmla="val 3520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7A9136-20B3-458D-8252-514639DA08B3}"/>
              </a:ext>
            </a:extLst>
          </p:cNvPr>
          <p:cNvSpPr/>
          <p:nvPr/>
        </p:nvSpPr>
        <p:spPr>
          <a:xfrm>
            <a:off x="876300" y="3414346"/>
            <a:ext cx="6667500" cy="1233419"/>
          </a:xfrm>
          <a:prstGeom prst="roundRect">
            <a:avLst>
              <a:gd name="adj" fmla="val 3520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6185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1" t="21978" r="39142" b="21203"/>
          <a:stretch/>
        </p:blipFill>
        <p:spPr>
          <a:xfrm>
            <a:off x="1269998" y="817462"/>
            <a:ext cx="4038603" cy="46009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91203" y="1516890"/>
            <a:ext cx="5130799" cy="3824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মুক্তির ছড়া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আলোচনা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AF63B961-978E-4320-A808-883CB9277581}"/>
              </a:ext>
            </a:extLst>
          </p:cNvPr>
          <p:cNvSpPr/>
          <p:nvPr/>
        </p:nvSpPr>
        <p:spPr>
          <a:xfrm>
            <a:off x="685801" y="1776481"/>
            <a:ext cx="10439400" cy="2830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334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8063" y="747346"/>
            <a:ext cx="4028830" cy="889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শব্দ/ শব্দগুচ্ছ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34555" r="4798" b="29737"/>
          <a:stretch/>
        </p:blipFill>
        <p:spPr>
          <a:xfrm>
            <a:off x="811645" y="1863969"/>
            <a:ext cx="10864540" cy="32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BA7512-0477-4B75-A253-A6F83FDB4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43089" r="11111" b="21428"/>
          <a:stretch/>
        </p:blipFill>
        <p:spPr>
          <a:xfrm>
            <a:off x="703385" y="1072662"/>
            <a:ext cx="10638692" cy="42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EECF1-F0D7-44A2-A135-D77554295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19284" r="11617" b="52868"/>
          <a:stretch/>
        </p:blipFill>
        <p:spPr>
          <a:xfrm>
            <a:off x="712642" y="1230923"/>
            <a:ext cx="10495973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60636" r="12752" b="18703"/>
          <a:stretch/>
        </p:blipFill>
        <p:spPr>
          <a:xfrm>
            <a:off x="733547" y="2817441"/>
            <a:ext cx="10724906" cy="2623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45784" r="11363" b="38496"/>
          <a:stretch/>
        </p:blipFill>
        <p:spPr>
          <a:xfrm>
            <a:off x="619081" y="657956"/>
            <a:ext cx="10953838" cy="21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42415" r="10733" b="35801"/>
          <a:stretch/>
        </p:blipFill>
        <p:spPr>
          <a:xfrm>
            <a:off x="949303" y="619549"/>
            <a:ext cx="10785763" cy="2985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63975" r="11490" b="19631"/>
          <a:stretch/>
        </p:blipFill>
        <p:spPr>
          <a:xfrm>
            <a:off x="703118" y="3851030"/>
            <a:ext cx="10785763" cy="20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25549" y="648457"/>
            <a:ext cx="5740400" cy="889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লিখিঃ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77250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3238500"/>
            <a:ext cx="300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50" y="4435901"/>
            <a:ext cx="111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50" y="1772501"/>
            <a:ext cx="66675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2302" y="3104201"/>
            <a:ext cx="64769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5549" y="4423200"/>
            <a:ext cx="59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5549" y="1772502"/>
            <a:ext cx="54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601" y="3238499"/>
            <a:ext cx="558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50" y="4423200"/>
            <a:ext cx="60960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597" y="1767856"/>
            <a:ext cx="66675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1847" y="1767856"/>
            <a:ext cx="66675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1546" y="3104200"/>
            <a:ext cx="66675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2647" y="3104199"/>
            <a:ext cx="66675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597" y="4395996"/>
            <a:ext cx="66675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4248" y="4394193"/>
            <a:ext cx="66675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40170" r="23865" b="29513"/>
          <a:stretch/>
        </p:blipFill>
        <p:spPr>
          <a:xfrm>
            <a:off x="1066646" y="1195754"/>
            <a:ext cx="10058708" cy="37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70993" y="1346199"/>
            <a:ext cx="7450014" cy="3401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পাঁচটি বাক্য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1" y="889000"/>
            <a:ext cx="8153400" cy="4889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৬নং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45" y="1771650"/>
            <a:ext cx="748454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1086874" y="803429"/>
            <a:ext cx="5250426" cy="1401097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5425" y="3021712"/>
            <a:ext cx="85344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সাবিহা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বাগবাড়ী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চৌবাড়ীয়া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A9BCC-8770-480A-BB8E-B54601F955E3}"/>
              </a:ext>
            </a:extLst>
          </p:cNvPr>
          <p:cNvSpPr/>
          <p:nvPr/>
        </p:nvSpPr>
        <p:spPr>
          <a:xfrm>
            <a:off x="0" y="0"/>
            <a:ext cx="12192000" cy="71745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8E127-837B-43F4-9B2F-1C5FE26CC868}"/>
              </a:ext>
            </a:extLst>
          </p:cNvPr>
          <p:cNvSpPr/>
          <p:nvPr/>
        </p:nvSpPr>
        <p:spPr>
          <a:xfrm>
            <a:off x="211015" y="239151"/>
            <a:ext cx="11718388" cy="6737382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 descr="A picture containing tree, person, posing&#10;&#10;Description automatically generated">
            <a:extLst>
              <a:ext uri="{FF2B5EF4-FFF2-40B4-BE49-F238E27FC236}">
                <a16:creationId xmlns:a16="http://schemas.microsoft.com/office/drawing/2014/main" id="{4E074E4E-36EA-4B80-A01F-C2ED6541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27" y="491971"/>
            <a:ext cx="3990975" cy="556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825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41800" y="939800"/>
            <a:ext cx="7047523" cy="449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__-------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সহস্র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4" y="641350"/>
            <a:ext cx="3614040" cy="479425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5D9BE62-B493-48C1-BB0D-562BD147D5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1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59E2B1E-5EDA-4AD9-9DD8-5EE3CBED6A41}"/>
              </a:ext>
            </a:extLst>
          </p:cNvPr>
          <p:cNvSpPr/>
          <p:nvPr/>
        </p:nvSpPr>
        <p:spPr>
          <a:xfrm>
            <a:off x="4094529" y="560647"/>
            <a:ext cx="2693134" cy="12334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DF2A1D2E-3750-4545-86A0-4C2B456D8973}"/>
              </a:ext>
            </a:extLst>
          </p:cNvPr>
          <p:cNvSpPr/>
          <p:nvPr/>
        </p:nvSpPr>
        <p:spPr>
          <a:xfrm>
            <a:off x="1003910" y="2444696"/>
            <a:ext cx="10184179" cy="12334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১.৩.৬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২.১.৪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78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3EA095F-E7E2-4CA0-80DF-0B38FEC2E124}"/>
              </a:ext>
            </a:extLst>
          </p:cNvPr>
          <p:cNvSpPr/>
          <p:nvPr/>
        </p:nvSpPr>
        <p:spPr>
          <a:xfrm>
            <a:off x="863234" y="2479865"/>
            <a:ext cx="10184179" cy="12334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43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C9653A-644F-48E6-A2B7-5029A7AEFF4B}"/>
              </a:ext>
            </a:extLst>
          </p:cNvPr>
          <p:cNvSpPr/>
          <p:nvPr/>
        </p:nvSpPr>
        <p:spPr>
          <a:xfrm>
            <a:off x="1003910" y="2444696"/>
            <a:ext cx="10184179" cy="12334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১.৩.৬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২.১.৪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19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DFDB4F-D0F6-466C-9A13-A0B4F7432A5D}"/>
              </a:ext>
            </a:extLst>
          </p:cNvPr>
          <p:cNvSpPr/>
          <p:nvPr/>
        </p:nvSpPr>
        <p:spPr>
          <a:xfrm>
            <a:off x="1003910" y="2444696"/>
            <a:ext cx="10184179" cy="12334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 .১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543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8F4A6C5E-89AC-47C4-AC7A-9F88F8BA4A72}"/>
              </a:ext>
            </a:extLst>
          </p:cNvPr>
          <p:cNvSpPr/>
          <p:nvPr/>
        </p:nvSpPr>
        <p:spPr>
          <a:xfrm>
            <a:off x="858130" y="982090"/>
            <a:ext cx="10789920" cy="3634762"/>
          </a:xfrm>
          <a:prstGeom prst="flowChartMultidocument">
            <a:avLst/>
          </a:prstGeom>
          <a:solidFill>
            <a:srgbClr val="8AFB1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করি।এই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মুক্তিযুদ্ধের গা�[1]">
            <a:hlinkClick r:id="" action="ppaction://media"/>
            <a:extLst>
              <a:ext uri="{FF2B5EF4-FFF2-40B4-BE49-F238E27FC236}">
                <a16:creationId xmlns:a16="http://schemas.microsoft.com/office/drawing/2014/main" id="{B60350C3-2F74-46B4-AFAA-63A7E5260D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6596" y="641197"/>
            <a:ext cx="8440615" cy="4838169"/>
          </a:xfrm>
          <a:prstGeom prst="rect">
            <a:avLst/>
          </a:prstGeom>
        </p:spPr>
      </p:pic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C29FC306-16E9-47E1-A432-C6C886983DB6}"/>
              </a:ext>
            </a:extLst>
          </p:cNvPr>
          <p:cNvSpPr/>
          <p:nvPr/>
        </p:nvSpPr>
        <p:spPr>
          <a:xfrm>
            <a:off x="1452147" y="641197"/>
            <a:ext cx="9109512" cy="1099113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2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3" grpId="0" animBg="1"/>
      <p:bldP spid="3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288</Words>
  <Application>Microsoft Office PowerPoint</Application>
  <PresentationFormat>Widescreen</PresentationFormat>
  <Paragraphs>61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NikoshBAN</vt:lpstr>
      <vt:lpstr>Wingdings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Afser Uddin</dc:creator>
  <cp:lastModifiedBy>Hp</cp:lastModifiedBy>
  <cp:revision>41</cp:revision>
  <dcterms:created xsi:type="dcterms:W3CDTF">2021-05-25T14:48:06Z</dcterms:created>
  <dcterms:modified xsi:type="dcterms:W3CDTF">2021-08-14T15:33:54Z</dcterms:modified>
</cp:coreProperties>
</file>