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10" r:id="rId3"/>
    <p:sldMasterId id="2147483722" r:id="rId4"/>
    <p:sldMasterId id="2147483734" r:id="rId5"/>
    <p:sldMasterId id="2147483746" r:id="rId6"/>
    <p:sldMasterId id="2147483764" r:id="rId7"/>
  </p:sldMasterIdLst>
  <p:notesMasterIdLst>
    <p:notesMasterId r:id="rId21"/>
  </p:notesMasterIdLst>
  <p:sldIdLst>
    <p:sldId id="325" r:id="rId8"/>
    <p:sldId id="326" r:id="rId9"/>
    <p:sldId id="360" r:id="rId10"/>
    <p:sldId id="359" r:id="rId11"/>
    <p:sldId id="287" r:id="rId12"/>
    <p:sldId id="364" r:id="rId13"/>
    <p:sldId id="340" r:id="rId14"/>
    <p:sldId id="260" r:id="rId15"/>
    <p:sldId id="330" r:id="rId16"/>
    <p:sldId id="334" r:id="rId17"/>
    <p:sldId id="357" r:id="rId18"/>
    <p:sldId id="298" r:id="rId19"/>
    <p:sldId id="35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lina" initials="M" lastIdx="1" clrIdx="0">
    <p:extLst>
      <p:ext uri="{19B8F6BF-5375-455C-9EA6-DF929625EA0E}">
        <p15:presenceInfo xmlns:p15="http://schemas.microsoft.com/office/powerpoint/2012/main" userId="Mol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7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5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254FC-6B7E-496B-BC18-0012A29AAD99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F004B-104B-4F06-BB60-1D28D0401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90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Shape 16">
            <a:extLst>
              <a:ext uri="{FF2B5EF4-FFF2-40B4-BE49-F238E27FC236}">
                <a16:creationId xmlns:a16="http://schemas.microsoft.com/office/drawing/2014/main" id="{232AAB68-41B0-478E-A7B6-EB06571895D8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64195" name="Shape 17">
            <a:extLst>
              <a:ext uri="{FF2B5EF4-FFF2-40B4-BE49-F238E27FC236}">
                <a16:creationId xmlns:a16="http://schemas.microsoft.com/office/drawing/2014/main" id="{2696B4E1-053E-4CDA-8874-D7D11D40B6A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747C84-AC77-4119-B928-914F9C8E0A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875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1A4E7-4368-4CBC-94DB-DC132D4DDF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0601B-C079-414B-91A9-107152C3C3A2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99F92-09FD-48A3-BB23-7E28F6C61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9E162-EA7F-4CED-AC0E-24D2CCA0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1657652-7AE6-48F1-9AB7-E8282DF6B4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51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629A0-356C-45E5-9BD5-FF78727089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78635-B514-42C0-B768-309EC146B352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A402D-9E35-4A36-A039-1E0B2F9DC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7B65B-33DB-4328-A751-7EB2E1BDB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E163200-B2ED-4BFD-AF03-B4B72FDDB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6643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F6547-8D2D-4421-97FD-2EB7804B5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42067-6922-4E09-8721-78744DB5E9EE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2F162-9461-4B80-A2CD-43317A5A9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EB651-3175-4D7E-AE9E-9999D2454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DB13CD9-F588-4CE2-B6F7-CDE5F3EB1B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0903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196828"/>
            <a:ext cx="10515599" cy="10644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A8B1B8"/>
              </a:buClr>
              <a:buFont typeface="Arial"/>
              <a:buNone/>
              <a:defRPr sz="4400" b="0" i="0" u="none" strike="noStrike" cap="none">
                <a:solidFill>
                  <a:srgbClr val="A8B1B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>
            <a:extLst>
              <a:ext uri="{FF2B5EF4-FFF2-40B4-BE49-F238E27FC236}">
                <a16:creationId xmlns:a16="http://schemas.microsoft.com/office/drawing/2014/main" id="{4B6F1B45-39FA-4E81-83F3-72FBAE413C7B}"/>
              </a:ext>
            </a:extLst>
          </p:cNvPr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hape 13">
            <a:extLst>
              <a:ext uri="{FF2B5EF4-FFF2-40B4-BE49-F238E27FC236}">
                <a16:creationId xmlns:a16="http://schemas.microsoft.com/office/drawing/2014/main" id="{94D1ECB9-70E6-4C49-8593-7A68649CF1AA}"/>
              </a:ext>
            </a:extLst>
          </p:cNvPr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hape 14">
            <a:extLst>
              <a:ext uri="{FF2B5EF4-FFF2-40B4-BE49-F238E27FC236}">
                <a16:creationId xmlns:a16="http://schemas.microsoft.com/office/drawing/2014/main" id="{2686BDD4-750F-4AFD-BACE-17B37FA02D2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25000"/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3C4AD098-377A-4218-B424-4914541C47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1965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B70F9-81F8-45A9-B61B-4D47F65AA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18050-B244-4E72-9E67-6C2DE45ADAED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97C78-8638-42FB-A2A8-F4D7AAFFF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94CBB-8122-486E-B66B-55D323324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B445782-0AB9-4005-8F13-87065E3CF6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093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14C76-3AA3-4D3D-A7AB-C7543E3A9B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0A98E-6D29-4D2D-865A-E81A1338359E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A2139-47CD-4D2A-BE63-08EC6C039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6B56D-FC7A-4120-B79A-72B59320D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D423608-F45F-467F-B8BE-4373F70ACB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451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55641-9F14-48B0-B1BC-82470E2A6F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F833D-63BF-4F54-9AF0-A9051621C949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FAEE9-72F8-4103-802C-C1B52B74A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51016-D1A1-41C3-B9F5-8A20BBDDD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CC9F541-DA39-47D7-A499-CD822EBF52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2854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27D740-26B6-4974-A4BC-878FEC0426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55C03-A7E5-4FA5-9696-E104BF785A5F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703EEE-CD24-4FE1-A557-BCA95DAE7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AA0E6A-154E-4332-A7DF-2CA47E638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18C68C8-3589-4935-85A0-47FD0E0E17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1024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4720C2-C30B-4726-ABBD-29C62CA032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553E6-1185-4A15-BD5B-ED99E8CDAB55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3CE847-F657-456A-9084-1701B93CC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0C9E87-4283-4601-9B5E-1FF00DF88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A11CDD1-1C98-4D91-88C8-5B95FE594C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269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0BD4AE-9811-4AC0-BD20-14F28A23C3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43F6B-913C-4894-9BC7-DCA29C6F3F7D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2B0E4C-CF9B-431A-B5DA-2F8F699F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2EB23A-3F8F-4F16-82FE-99CDED61A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48FF139-C6A1-4F06-A267-955A059895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1016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306BFA-51C4-4CBA-8750-01ED7A187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31969-658B-4183-A7DB-7F29D7497237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DB0A03-7EAF-4F0E-9AE4-57C249A4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3DB1F2-402E-4DFE-B033-04FCD1D11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1EA86FF-F025-4BAA-B9A1-D9CA246527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611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4A1EC-5C5A-440D-99FF-92A5B7CE4C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4B035-73C6-4632-867A-61F502B32F3B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DBD4A-C218-4568-812E-3303287A5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9B6B3-27C7-4F93-A34E-D8072F15B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777CEC4-F5D1-407C-BDCA-4D23E7E5E4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29930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EDEC4-CBCC-43E7-AF27-361B4887DD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EF598-EAE2-45F0-A825-D549CCD5361B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059BB5-03E4-46C6-8E90-E9A44E756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91F9F7-F60C-4638-B5CC-86902371E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6004024-D600-4FD4-8457-BF8789E629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244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E578A7-2566-4921-A539-FC08F15D5F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5AAEB-0C59-4925-8AA5-55D98ABBB16E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78E43-D485-4405-B4A3-32D6B10B4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DF0B43-7D09-4231-B902-93185398F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C8BD406-36DA-4576-935F-C7E05C220F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07603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9D719-3178-4806-BBE3-0463538C3B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FC09B-F042-4602-8AC9-CAE9C2E93397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63CBA-8A35-40EC-96BE-BC0133BFA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6009C-8E6D-441A-9AB2-0774391C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2C07A80-2A02-4A61-B8DA-73EA1079EB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16397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43E5E-7D45-46AE-85DA-28A703AF93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36D53-0F60-4170-8EFA-7CECAD603817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39CF6-99CC-49E4-9202-97CE58FE2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B6FD7-A570-4BEF-89EA-F438D9348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9049CBF-F977-4AE7-A9D9-215916991A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64587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667C9-536D-4D0A-BCFB-B446DECDB3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42A8F-9B31-433F-A39F-54C263860B8A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45DC4-CCE0-4DF4-BAFC-8ED6340ED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62B96-B2B4-4873-965A-5A39626D8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D6A84-B37C-4ED0-A4B6-598E8AD26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133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703D9-01C0-42A8-B006-83C50C7290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484B0-8427-4938-8537-A786A93EC42C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84A81-ADC5-41B5-9A63-C4FEE7AE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F0BC5-BA21-43B5-B1A7-6A7387034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EB692-2C05-4946-A9B5-96DFBDA74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318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5BD00-0ED0-4AEE-A29D-8BADD68A48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63B5E-3C79-4153-A52F-7706F8BD0D89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DD7FE-2A5D-4C47-9982-B88721F71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852A7-B8C4-4B19-8A85-FB1FE2704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F127E-8E67-4260-838E-4AE34F012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032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F81A29-042E-4287-BEC9-0F950E7D94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5DD63-C517-4624-801C-BC011D7EE433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DC6CD-7C5C-42CF-9537-05F1CF289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6C8A74-BF61-4BF9-BE75-E49D97F96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2D1E6-D047-4E3B-9C68-2B36B1D55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692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A746E5-A9A2-4F10-829D-1029D93D37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F46C7-58D4-428A-90DE-DB9330DD6479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80D71F-7671-497E-8D5E-247C8C71B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18C8D3-09AA-4BC0-ABDF-B137CD0AF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46D8B-C01E-4E11-82F2-73AA01142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382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FFC262-460A-4ABE-9830-5966E5B3ED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A46F0-80F5-41EE-816F-3D0FC1A15C11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6DF71B-B12B-443D-8848-DCD50882B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31A003-82C9-4AA4-BB33-70469FD1D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7D93D-781B-46D0-893D-C807E88C6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815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5590B-68C1-4C22-BAD9-60E2BFB52F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B268D-3FAC-45CE-B162-9D76ED480F87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FCFC6-8B86-46C4-A030-3679E5AD4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3CDF9-567F-459E-AA0B-E93277C6F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928CE71-EA8B-4223-B8A2-6E90555142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54305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F61E96-4FDF-4C82-B4EA-5B4F069321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DB122-97D2-4EA5-ADAE-C785B4BD4BD4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40DC43-144C-4D0F-B7D3-5B0FB9924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E904C6-7854-4F2E-9B1D-E309745EA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17922-E127-48C3-9AFA-29F8F8CAB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205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A3BA1B-C86F-4BB9-B03B-F3F8970CA3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B98C8-411F-4591-BBDF-1D5914855E30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269B8-0969-4A06-A7D2-94C4CF591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4554E7-C0A1-4C6A-963D-C02BBCDA7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92A99-9685-4C6A-B449-7AB1BB49E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90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9BBC78-2811-45CF-B9AE-79CFB38614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E2A2C-F22F-4857-8A8F-69F7BFB8CEE8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B54B58-B62A-4CB3-8B8C-9031072D8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5A5F67-80E0-421A-B3FC-C0F0DC8F1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1DB6F-5DB8-497E-BCF5-7D3F858BB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148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CFD85-1363-454F-AB91-FCD18762C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49D2D-F20D-4CD7-9155-2588AED8654C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51ACD-37D0-4071-8A35-5B84BBA92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6ABA6-8F0C-4CF1-AEBA-A713AC75E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B1131-3D6A-4796-BAE6-4E1E60DA0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491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3EFBB-B498-422B-8B70-936E1D2D5C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37F53-9906-4749-8CEF-789D968ACB93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37D07-2746-4055-BF3A-2BC944CFC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7EB85-3793-4D3F-BEEB-EA4258DF2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1751F-4D6C-4635-9D73-EEF5598810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80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7AFCA-C79D-44A4-BD71-A273C0E68D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4E7E9-CADD-48BB-9F3C-3EC3964DDF26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F8EBA-13F2-4821-9DF0-D37ED9A7F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A584E-AC98-49B8-A2C6-C8ABB4432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FB6F1-D453-439E-AE96-6AEFEE212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482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3930D-26B4-4C3F-9722-76D2FDFC4B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36D0A-B448-4065-8657-F6FD3ADF1DC4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9A200-884C-47C9-AB42-C7AB3735F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4683E-0D54-4584-8563-0E9A679B6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522C2-6D85-411D-86FC-F2499291D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249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623AA-7A89-4011-BA4A-1C392F2C89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E8B54-B57A-4D8B-9517-08F06F28FA4C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70BE5-CCAB-451B-9AC8-FD9D2D7A5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2F52A-04EF-4A70-8C0A-BE6C54B29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C305C-D59D-4C33-B736-4B10CFA04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39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64BC6-FF59-4C0C-80C7-CBE6E576BE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F229C-45D6-47F1-9020-EBE3A6F26CFC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5FED2-1C51-46F4-829D-49FF458A4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8AC47F-24E5-4FD3-A260-3F07039F8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5EF61-B396-4FEC-89F9-408A01754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803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6DA035-D0C9-4BFE-BB2D-A526A7E42E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7058F-5CD5-420C-86A3-99E5978C2B68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AE5CFB-A14E-4ECD-9A58-13E0BEC2B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9C17AA-F241-42E3-9557-BEBF0D007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A0390-5A5B-4180-A41D-D43A79439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43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1E0B3-FEC4-418E-8AB5-75EAA91089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263AB-8DF9-4B44-AEF7-4AB91FE533D5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67C2F5-C87E-47A7-B8CB-E9E34DD4C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AA5CCF-51E7-4483-992A-6C64DF05D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7A48301-065A-4CD4-B559-FF8BD6B7AA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46602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3137F8-66B1-4888-A9DC-5F0DD5305E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39441-9DE3-4009-B355-60FECF01479B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1E46C5-1BB1-4725-80D0-CAF08C6B7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20C71A-60F6-43A4-A3B7-E24CBD5A7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01AFC-9A64-49A6-A433-C7899DDB9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543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8C8A0C-F9A4-4983-A529-BD2CAD1D1A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DA7FD-9246-4370-8FC5-EFFBF6ADC897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6D8472-4D66-4663-8E09-BE2BBEF34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CFA94-E20B-410A-9C28-603F04279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0570A-21BA-459E-A2A2-D060189E5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221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7A2C8-CE25-4B36-9CEB-46D67DF6A5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0F62A-FD52-4133-9C1F-63F0F618FB1E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ED04AB-192A-4953-BFB6-FF654255E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576A96-15A8-47CE-BA96-04B77E91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A9950-655E-4971-93A8-06F5EE106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566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72CE99-BA1F-4BAE-BB2D-0FB4617805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4EADA-FC1D-4EED-9A93-E07A31788038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A1B7A4-7FEF-4259-93A8-6F8150A7C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4ACD1C-CC65-4312-B58D-D523D15CC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AF391-D483-47D6-AF57-A8F64468A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582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093E8-08A9-4DEC-8340-274AC2D9EF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16050-5E31-440C-9E9B-1C983561A6D6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EF690-3C5A-40D2-9B23-7314A225D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067A67-1EF0-4069-A0F1-8FE63413E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7401E-7C7C-4924-8A7B-14A57771F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188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8427-C3EA-4E9E-A2D4-1F611D884C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38D86-9E68-4B7F-9802-F3006BF344C5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626EA-472A-48B3-9396-D4E902551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72EBA-2E57-4453-9D96-27A77285F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2CEBA-E7B1-423F-8A13-14484FA9B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874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09FB-7113-466B-9D63-C89C94BE7083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49D4-3F6A-46B1-97C8-4C6D4F3D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860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09FB-7113-466B-9D63-C89C94BE7083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5AF349D4-3F6A-46B1-97C8-4C6D4F3D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4193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09FB-7113-466B-9D63-C89C94BE7083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49D4-3F6A-46B1-97C8-4C6D4F3D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276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09FB-7113-466B-9D63-C89C94BE7083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49D4-3F6A-46B1-97C8-4C6D4F3D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53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8AB7EE-1807-420E-B28D-DE738AA0AA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34CE7-D83A-411C-BC3B-DDF7E6C34D7A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6DBC48-8F13-4133-AFAB-148DAF4C2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2DA003-8E70-4EA1-BBEC-771D1082D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EB33B0A-C56F-414F-8D43-9C465892C4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91580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09FB-7113-466B-9D63-C89C94BE7083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49D4-3F6A-46B1-97C8-4C6D4F3D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570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09FB-7113-466B-9D63-C89C94BE7083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49D4-3F6A-46B1-97C8-4C6D4F3D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259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09FB-7113-466B-9D63-C89C94BE7083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49D4-3F6A-46B1-97C8-4C6D4F3D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025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09FB-7113-466B-9D63-C89C94BE7083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49D4-3F6A-46B1-97C8-4C6D4F3D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3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09FB-7113-466B-9D63-C89C94BE7083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49D4-3F6A-46B1-97C8-4C6D4F3D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1353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09FB-7113-466B-9D63-C89C94BE7083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49D4-3F6A-46B1-97C8-4C6D4F3D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833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09FB-7113-466B-9D63-C89C94BE7083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49D4-3F6A-46B1-97C8-4C6D4F3D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477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09FB-7113-466B-9D63-C89C94BE7083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49D4-3F6A-46B1-97C8-4C6D4F3D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11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09FB-7113-466B-9D63-C89C94BE7083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49D4-3F6A-46B1-97C8-4C6D4F3D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865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09FB-7113-466B-9D63-C89C94BE7083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49D4-3F6A-46B1-97C8-4C6D4F3D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1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8F350E-A5ED-40EB-BA50-7F5EE4EE18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78400-9C4E-491A-90A8-218B882A5AE6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EA341D-E6D5-4F48-B767-B3F3B31BD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B09529-2B19-42F6-8A8D-29F20CF83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73D59F5-D80B-43A5-AD00-6E534FFBE4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36775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09FB-7113-466B-9D63-C89C94BE7083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49D4-3F6A-46B1-97C8-4C6D4F3D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314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09FB-7113-466B-9D63-C89C94BE7083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49D4-3F6A-46B1-97C8-4C6D4F3D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851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09FB-7113-466B-9D63-C89C94BE7083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49D4-3F6A-46B1-97C8-4C6D4F3D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477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5C88F-B580-48E6-883B-0EE3547E96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37759B-7E8B-4E7E-9172-43E20EE9F6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85D26-823B-49AF-8A96-DCA7B8927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E2F7-44D5-49D8-A018-7B2275FB62B3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DB810-5343-4027-8F10-492E5F092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A25F8-37E0-4499-9AC9-70C64D0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BC3B-B71D-49E4-AA85-8D4862D7E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45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388DB-4612-498A-BB68-E26B78FBA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4248D-E66B-446F-B949-4108B7645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999AA-83C3-4449-AB27-1FB3A866B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E2F7-44D5-49D8-A018-7B2275FB62B3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181D6-47FB-4DD7-A149-686907226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0729F-9577-4E9E-9532-E8545E134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BC3B-B71D-49E4-AA85-8D4862D7E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878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5648D-4261-4FDC-AFA6-4DB6BF704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D383F-B44D-4E5B-B9FB-E3C0DAB9B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0F837-4EDD-4B2C-ADF7-93C9EB6D9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E2F7-44D5-49D8-A018-7B2275FB62B3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6312D-8646-4F6F-92EF-85A263ABF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0AEEB-D73E-45C0-A6CB-723CB20BC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BC3B-B71D-49E4-AA85-8D4862D7E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482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57E1D-BDA6-4C99-A015-BCA893596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528E1-58A3-46A6-8A56-546CE11E45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BB76B5-56C4-4607-A8AE-D85624DD9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C75A87-33FA-4882-A350-CC4197C85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E2F7-44D5-49D8-A018-7B2275FB62B3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4FA7AC-B55A-4C42-999E-70BBEE70C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398136-C877-4C85-A4EB-2C96F6F0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BC3B-B71D-49E4-AA85-8D4862D7E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447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3A012-7DB0-47DC-AC02-D0B6F9F5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24657E-F895-4E05-8EF2-676A04043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395561-E107-4F74-BBE1-FF7014884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A330C3-31DB-404C-901E-2E0E47AACB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004E8A-EBDE-4BC5-A69A-42CAB002DB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7FA6AF-98F9-4DF8-9096-FAF879075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E2F7-44D5-49D8-A018-7B2275FB62B3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001748-481F-401C-8AC5-636DC17A0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6339B3-91D1-43AA-A7DD-84F3DAD07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BC3B-B71D-49E4-AA85-8D4862D7E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805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A0961-83AC-495F-B0DD-C46B853CC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3BF673-EC0E-4C15-85E3-AEF6620A7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E2F7-44D5-49D8-A018-7B2275FB62B3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796497-92DE-40B4-A391-9FD2D2809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8CE18C-9D95-46A6-A25B-EFE0A5BBC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BC3B-B71D-49E4-AA85-8D4862D7E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002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16E556-8C44-4BDC-B570-2A9350436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E2F7-44D5-49D8-A018-7B2275FB62B3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2EE0CE-4FB5-4541-A4B4-87A660B80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4E14A5-9694-485F-B25C-854F4BB36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BC3B-B71D-49E4-AA85-8D4862D7E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5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FCBE3C-4071-4B77-AAD2-C16F40B82A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E660B-F488-4E33-A2A7-1AB32748F776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3B80C3-A72E-475F-848B-D7B24E604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6B0C3F-EFCD-42BC-AA55-11FB2352C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6E318D2-933C-44A9-B19A-DFBCC79A2E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7868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4276B-B02F-4F14-BEF0-68E971B2B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EF9C0-ECE1-48CB-A3E7-3F24D7791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5647CE-C037-4AB1-AE0B-757A559E9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428C80-E810-4D93-AAA7-1A4526693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E2F7-44D5-49D8-A018-7B2275FB62B3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3F7B5C-8979-4813-81E5-4297A8DF1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6D6961-8776-4873-B680-96511F851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BC3B-B71D-49E4-AA85-8D4862D7E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0531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4C10A-3ED9-4E27-9DA5-A5756E44B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2E6D42-EB3F-4E16-A45B-12EA76F33A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AB5F77-9FCA-4214-A4C8-B9A93622A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F2DE-E2E3-40EF-9B2B-5CF100AE8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E2F7-44D5-49D8-A018-7B2275FB62B3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9CC66-A21A-474F-A7A3-BD873167D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77755C-A3DB-45FD-9EC3-20EDCCD48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BC3B-B71D-49E4-AA85-8D4862D7E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38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E8721-D2A9-4FBB-8BD8-BA1E2364C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107E30-FE79-47EC-A0A6-8FA226E6B9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8CC03-D9D6-48D4-AC5C-322F88324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E2F7-44D5-49D8-A018-7B2275FB62B3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A656A-A2A4-4D06-A6B4-CE385C5E4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97BB3-5F12-4604-8DAD-FE534A722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BC3B-B71D-49E4-AA85-8D4862D7E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9474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5C03F8-A7DF-4175-8124-1BE32E1BB5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A9FF90-9AED-4808-ABF5-6B264DFB3F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634DC-9EB7-49E8-8A77-B0A680B25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E2F7-44D5-49D8-A018-7B2275FB62B3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D5A1B-1D11-4BE3-866B-79C57C683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053A0-9FBE-4997-AF64-A01F46C24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BC3B-B71D-49E4-AA85-8D4862D7E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42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CF9D69-765C-441E-B0CA-19A3E5543B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05E97-4588-42D4-992C-020328A57419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34A48-8AE6-4621-AB01-C6707A1EF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96719F-B756-4A71-9EE5-786C4BA9F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E0841EF-EAC9-421F-A44E-2D02F0E7B9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8342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2ACD51-BB1B-4075-A911-56DB3D0D74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82246-05DB-477A-A5D1-78AA2E092922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AF5947-CCB6-45FE-87C5-D5972FD6F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9E5518-11CC-489D-943F-4005C21AC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C2530D0-9DE1-4FE3-B7C4-339F2F23ED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647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14.jp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>
            <a:extLst>
              <a:ext uri="{FF2B5EF4-FFF2-40B4-BE49-F238E27FC236}">
                <a16:creationId xmlns:a16="http://schemas.microsoft.com/office/drawing/2014/main" id="{76C32D98-2726-4C4A-B487-6D53CC7C58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9">
            <a:extLst>
              <a:ext uri="{FF2B5EF4-FFF2-40B4-BE49-F238E27FC236}">
                <a16:creationId xmlns:a16="http://schemas.microsoft.com/office/drawing/2014/main" id="{38152083-2717-482B-82DD-DE9156175D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150" y="0"/>
            <a:ext cx="23256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1">
            <a:extLst>
              <a:ext uri="{FF2B5EF4-FFF2-40B4-BE49-F238E27FC236}">
                <a16:creationId xmlns:a16="http://schemas.microsoft.com/office/drawing/2014/main" id="{C716ECE6-AD81-4FB7-A5B6-595CDA0C36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163" y="0"/>
            <a:ext cx="1747837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5">
            <a:extLst>
              <a:ext uri="{FF2B5EF4-FFF2-40B4-BE49-F238E27FC236}">
                <a16:creationId xmlns:a16="http://schemas.microsoft.com/office/drawing/2014/main" id="{EDF875D9-7F07-42EF-B55A-5768FD445C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49425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1">
            <a:extLst>
              <a:ext uri="{FF2B5EF4-FFF2-40B4-BE49-F238E27FC236}">
                <a16:creationId xmlns:a16="http://schemas.microsoft.com/office/drawing/2014/main" id="{BAE4B2AD-B73F-45FF-B939-4BB8CEE782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-30163"/>
            <a:ext cx="4017962" cy="123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23">
            <a:extLst>
              <a:ext uri="{FF2B5EF4-FFF2-40B4-BE49-F238E27FC236}">
                <a16:creationId xmlns:a16="http://schemas.microsoft.com/office/drawing/2014/main" id="{8DB65146-832B-404F-AA39-8B094B7E54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8" y="0"/>
            <a:ext cx="2847975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25">
            <a:extLst>
              <a:ext uri="{FF2B5EF4-FFF2-40B4-BE49-F238E27FC236}">
                <a16:creationId xmlns:a16="http://schemas.microsoft.com/office/drawing/2014/main" id="{36C28205-4359-49B1-93A3-E212733F94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1312863"/>
            <a:ext cx="12176125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05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Shape 8">
            <a:extLst>
              <a:ext uri="{FF2B5EF4-FFF2-40B4-BE49-F238E27FC236}">
                <a16:creationId xmlns:a16="http://schemas.microsoft.com/office/drawing/2014/main" id="{BB733F8D-9B94-4507-8A9E-E5590F1988E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00" y="185738"/>
            <a:ext cx="909638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>
            <a:extLst>
              <a:ext uri="{FF2B5EF4-FFF2-40B4-BE49-F238E27FC236}">
                <a16:creationId xmlns:a16="http://schemas.microsoft.com/office/drawing/2014/main" id="{7BEFABF2-7516-48BE-B89D-D75CA3D1EC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6885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>
            <a:extLst>
              <a:ext uri="{FF2B5EF4-FFF2-40B4-BE49-F238E27FC236}">
                <a16:creationId xmlns:a16="http://schemas.microsoft.com/office/drawing/2014/main" id="{CFFD4B58-032E-4D4E-9DBC-9D1C84477A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307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7">
            <a:extLst>
              <a:ext uri="{FF2B5EF4-FFF2-40B4-BE49-F238E27FC236}">
                <a16:creationId xmlns:a16="http://schemas.microsoft.com/office/drawing/2014/main" id="{247D8B53-1078-4B16-B7F1-FDF271BD64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5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>
            <a:extLst>
              <a:ext uri="{FF2B5EF4-FFF2-40B4-BE49-F238E27FC236}">
                <a16:creationId xmlns:a16="http://schemas.microsoft.com/office/drawing/2014/main" id="{579D346D-5C6A-4DCD-9BDD-54925DCDB4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641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946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F3791C-CB52-4753-854C-BA57696ED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F95094-31AD-4498-AE8C-4860E3A92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5159D-B5D9-4400-8B4C-3A8009D260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BE2F7-44D5-49D8-A018-7B2275FB62B3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30794-ADE7-48C4-A76C-29B0388C96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48516-937D-4575-A219-9A330FD7D8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EBC3B-B71D-49E4-AA85-8D4862D7E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96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96C8D4-1A86-49F9-A91D-5B044A2FD30D}"/>
              </a:ext>
            </a:extLst>
          </p:cNvPr>
          <p:cNvSpPr/>
          <p:nvPr/>
        </p:nvSpPr>
        <p:spPr>
          <a:xfrm>
            <a:off x="2833688" y="1484313"/>
            <a:ext cx="9358312" cy="8096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3D3FB5-6050-4687-9974-548D0E0F12AF}"/>
              </a:ext>
            </a:extLst>
          </p:cNvPr>
          <p:cNvSpPr/>
          <p:nvPr/>
        </p:nvSpPr>
        <p:spPr>
          <a:xfrm>
            <a:off x="8455025" y="5576888"/>
            <a:ext cx="3417888" cy="8239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B6CF62-0B8F-4C4C-BEFF-6027F39CE38F}"/>
              </a:ext>
            </a:extLst>
          </p:cNvPr>
          <p:cNvSpPr txBox="1"/>
          <p:nvPr/>
        </p:nvSpPr>
        <p:spPr>
          <a:xfrm>
            <a:off x="4377128" y="1617627"/>
            <a:ext cx="2593298" cy="646331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স্বাগতম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85E7AF2-2C62-495A-ABAF-C49FCE3A2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107" y="-474876"/>
            <a:ext cx="13442867" cy="85363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6CD87A-E359-4502-8B25-E5BC0AC834F6}"/>
              </a:ext>
            </a:extLst>
          </p:cNvPr>
          <p:cNvSpPr txBox="1"/>
          <p:nvPr/>
        </p:nvSpPr>
        <p:spPr>
          <a:xfrm>
            <a:off x="5142981" y="409627"/>
            <a:ext cx="23986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251833-F4DE-4CD8-882C-813E0F872188}"/>
                  </a:ext>
                </a:extLst>
              </p:cNvPr>
              <p:cNvSpPr txBox="1"/>
              <p:nvPr/>
            </p:nvSpPr>
            <p:spPr>
              <a:xfrm>
                <a:off x="1329099" y="3425687"/>
                <a:ext cx="10026407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প্রশ্নঃ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. ,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6.5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.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এদের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অন্তর্ভুক্ত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°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দেওয়া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আছে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সামান্তরিকটি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আঁকতে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251833-F4DE-4CD8-882C-813E0F872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099" y="3425687"/>
                <a:ext cx="10026407" cy="1692771"/>
              </a:xfrm>
              <a:prstGeom prst="rect">
                <a:avLst/>
              </a:prstGeom>
              <a:blipFill>
                <a:blip r:embed="rId3"/>
                <a:stretch>
                  <a:fillRect l="-1520" t="-5755" r="-1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8793C4F-7FEF-4F84-81B5-B055E3A213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352" y="1064013"/>
            <a:ext cx="2289913" cy="210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2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A254BF4-ACFA-4FE7-BCF1-54086D869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081" y="-541138"/>
            <a:ext cx="13442867" cy="85363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8C0C05-6AD9-4AFB-8731-9F74F544DC47}"/>
              </a:ext>
            </a:extLst>
          </p:cNvPr>
          <p:cNvSpPr txBox="1"/>
          <p:nvPr/>
        </p:nvSpPr>
        <p:spPr>
          <a:xfrm>
            <a:off x="5681868" y="289358"/>
            <a:ext cx="1673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E29FE9-2534-4888-80E6-E8E7051B5025}"/>
                  </a:ext>
                </a:extLst>
              </p:cNvPr>
              <p:cNvSpPr txBox="1"/>
              <p:nvPr/>
            </p:nvSpPr>
            <p:spPr>
              <a:xfrm>
                <a:off x="1590261" y="1606324"/>
                <a:ext cx="10601739" cy="3426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1।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নিচের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কোনটি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সামান্তরিকের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বৈশিষ্ট্য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? </a:t>
                </a:r>
              </a:p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ক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কর্ণদ্বয়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পরস্পরকে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সমদ্বিখন্ডিত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       খ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বিপরীত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বাহুগুলো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অসমান্তরাল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গ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বিপরীত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বাহু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অসমান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      ঘ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প্রত্যেক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কর্ণ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দুইটি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সমান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ক্ষেত্রফলবিশিষ্ট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ত্রিভুজে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বিভক্ত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না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</a:t>
                </a: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2।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সামান্তরিকের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&lt;B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,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&lt;C = 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? </a:t>
                </a:r>
              </a:p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ক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            খ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             গ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              ঘ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p>
                  </m:oMath>
                </a14:m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৩।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নিচের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কোন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ক্ষেত্রটি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সামান্তরিক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নয়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আয়তক্ষেত্র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খ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বর্গক্ষেত্র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গ       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ট্রাপিজিয়াম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ঘ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রম্বস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E29FE9-2534-4888-80E6-E8E7051B5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261" y="1606324"/>
                <a:ext cx="10601739" cy="3426066"/>
              </a:xfrm>
              <a:prstGeom prst="rect">
                <a:avLst/>
              </a:prstGeom>
              <a:blipFill>
                <a:blip r:embed="rId3"/>
                <a:stretch>
                  <a:fillRect l="-1783" t="-2847" b="-5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A8B59B39-2433-4E7F-83D6-CC88D682800D}"/>
              </a:ext>
            </a:extLst>
          </p:cNvPr>
          <p:cNvSpPr/>
          <p:nvPr/>
        </p:nvSpPr>
        <p:spPr>
          <a:xfrm>
            <a:off x="1722784" y="2199861"/>
            <a:ext cx="331304" cy="3445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F2C7ECF-00B0-4894-8328-5BE150D1314D}"/>
              </a:ext>
            </a:extLst>
          </p:cNvPr>
          <p:cNvSpPr/>
          <p:nvPr/>
        </p:nvSpPr>
        <p:spPr>
          <a:xfrm>
            <a:off x="5936974" y="3601120"/>
            <a:ext cx="308113" cy="3347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687B84A-0EC2-4E36-98A3-4B76934D0F93}"/>
              </a:ext>
            </a:extLst>
          </p:cNvPr>
          <p:cNvSpPr/>
          <p:nvPr/>
        </p:nvSpPr>
        <p:spPr>
          <a:xfrm>
            <a:off x="5489711" y="4505739"/>
            <a:ext cx="314741" cy="3578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9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81A320-1295-4634-AB8F-1C199D06640A}"/>
              </a:ext>
            </a:extLst>
          </p:cNvPr>
          <p:cNvSpPr txBox="1"/>
          <p:nvPr/>
        </p:nvSpPr>
        <p:spPr>
          <a:xfrm>
            <a:off x="4330147" y="425381"/>
            <a:ext cx="2786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EC4F87-9D01-4A27-AC26-758DA7823A87}"/>
              </a:ext>
            </a:extLst>
          </p:cNvPr>
          <p:cNvSpPr txBox="1"/>
          <p:nvPr/>
        </p:nvSpPr>
        <p:spPr>
          <a:xfrm>
            <a:off x="331305" y="1463324"/>
            <a:ext cx="105951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সামান্তরিকের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সে.মি.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কর্ণের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4.5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সে.মি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., 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সে.মি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সামান্তরিকটি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  <a:p>
            <a:pPr algn="ctr"/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89B526-3CAA-4104-BA9D-83C34AE73BEF}"/>
              </a:ext>
            </a:extLst>
          </p:cNvPr>
          <p:cNvSpPr txBox="1"/>
          <p:nvPr/>
        </p:nvSpPr>
        <p:spPr>
          <a:xfrm>
            <a:off x="2523137" y="2550348"/>
            <a:ext cx="5986714" cy="1569660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pPr algn="ctr"/>
            <a:r>
              <a:rPr lang="bn-IN" sz="9600" i="1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7EC9D7-9D29-4A0E-94A5-2FA3E878F0A5}"/>
              </a:ext>
            </a:extLst>
          </p:cNvPr>
          <p:cNvSpPr txBox="1"/>
          <p:nvPr/>
        </p:nvSpPr>
        <p:spPr>
          <a:xfrm>
            <a:off x="2800553" y="1810143"/>
            <a:ext cx="7165298" cy="3237714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bn-IN" sz="3600" b="0" i="1" u="none" strike="noStrike" kern="1200" cap="none" spc="0" normalizeH="0" baseline="0" noProof="0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  </a:t>
            </a:r>
            <a:r>
              <a:rPr kumimoji="0" lang="bn-BD" sz="3600" b="0" i="1" u="none" strike="noStrike" kern="1200" cap="none" spc="0" normalizeH="0" baseline="0" noProof="0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শ্রেণিঃ</a:t>
            </a:r>
            <a:r>
              <a:rPr kumimoji="0" lang="bn-BD" sz="3600" b="1" i="1" u="none" strike="noStrike" kern="1200" cap="none" spc="0" normalizeH="0" baseline="0" noProof="0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নবম</a:t>
            </a:r>
            <a:r>
              <a:rPr kumimoji="0" lang="en-US" sz="3600" b="1" i="1" u="none" strike="noStrike" kern="1200" cap="none" spc="0" normalizeH="0" baseline="0" noProof="0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 </a:t>
            </a:r>
            <a:endParaRPr kumimoji="0" lang="bn-BD" sz="3600" b="0" i="1" u="none" strike="noStrike" kern="1200" cap="none" spc="0" normalizeH="0" baseline="0" noProof="0" dirty="0">
              <a:ln w="12700">
                <a:solidFill>
                  <a:srgbClr val="A5A5A5">
                    <a:lumMod val="5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innerShdw blurRad="177800">
                  <a:srgbClr val="A5A5A5">
                    <a:lumMod val="50000"/>
                  </a:srgbClr>
                </a:inn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bn-BD" sz="3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 </a:t>
            </a:r>
            <a:r>
              <a:rPr kumimoji="0" lang="bn-BD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বিষয়ঃ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গণিত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 </a:t>
            </a:r>
            <a:endParaRPr kumimoji="0" lang="bn-IN" sz="3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bn-IN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অধ্যায়ঃ </a:t>
            </a:r>
            <a:r>
              <a:rPr lang="en-US" sz="3600" i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  <a:sym typeface="Arial" panose="020B0604020202020204" pitchFamily="34" charset="0"/>
              </a:rPr>
              <a:t>সপ্তম</a:t>
            </a:r>
            <a:r>
              <a:rPr lang="en-US" sz="3600" i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  <a:sym typeface="Arial" panose="020B0604020202020204" pitchFamily="34" charset="0"/>
              </a:rPr>
              <a:t> 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সময়ঃ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 4৫মিনিট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তারি</a:t>
            </a:r>
            <a:r>
              <a:rPr lang="en-US" sz="3600" i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 panose="020B0604020202020204" pitchFamily="34" charset="0"/>
              </a:rPr>
              <a:t>খঃ</a:t>
            </a:r>
            <a:r>
              <a:rPr lang="en-US" sz="3600" i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 panose="020B0604020202020204" pitchFamily="34" charset="0"/>
              </a:rPr>
              <a:t> ১৫/০৮/২১ইং 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 </a:t>
            </a:r>
            <a:r>
              <a:rPr kumimoji="0" lang="bn-IN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F4AAF69-9937-475F-9F28-E241097AD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081" y="-541138"/>
            <a:ext cx="13442867" cy="853630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EADEE68-BA2F-42DE-9B56-C5B4E78C55C2}"/>
              </a:ext>
            </a:extLst>
          </p:cNvPr>
          <p:cNvSpPr txBox="1"/>
          <p:nvPr/>
        </p:nvSpPr>
        <p:spPr>
          <a:xfrm>
            <a:off x="3420019" y="908825"/>
            <a:ext cx="361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?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FA9965-5DE6-4B76-BC58-0863D3CD7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356" y="2310561"/>
            <a:ext cx="3922643" cy="234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64BF21-C80A-4801-A838-3905CA7038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883" y="2097661"/>
            <a:ext cx="4519825" cy="204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7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51EA74A-AB44-46CF-BF44-1675F996A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081" y="-541138"/>
            <a:ext cx="13442867" cy="85363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B5C9BD-EECD-44A2-9BA1-8DD04DAA09B6}"/>
              </a:ext>
            </a:extLst>
          </p:cNvPr>
          <p:cNvSpPr txBox="1"/>
          <p:nvPr/>
        </p:nvSpPr>
        <p:spPr>
          <a:xfrm>
            <a:off x="3185676" y="814091"/>
            <a:ext cx="5030237" cy="923330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পাঠ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29F720-A693-4493-921A-115FCA287073}"/>
              </a:ext>
            </a:extLst>
          </p:cNvPr>
          <p:cNvSpPr txBox="1"/>
          <p:nvPr/>
        </p:nvSpPr>
        <p:spPr>
          <a:xfrm>
            <a:off x="2922104" y="2949395"/>
            <a:ext cx="6347791" cy="1168992"/>
          </a:xfrm>
          <a:prstGeom prst="rect">
            <a:avLst/>
          </a:prstGeom>
          <a:noFill/>
        </p:spPr>
        <p:txBody>
          <a:bodyPr wrap="square">
            <a:prstTxWarp prst="textChevron">
              <a:avLst/>
            </a:prstTxWarp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সামান্তরিক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ব্যবহারিক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জ্যামিতি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)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7256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9A38C5-A0FC-4E7C-B138-F87CA44A8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66242" name="TextBox 1">
            <a:extLst>
              <a:ext uri="{FF2B5EF4-FFF2-40B4-BE49-F238E27FC236}">
                <a16:creationId xmlns:a16="http://schemas.microsoft.com/office/drawing/2014/main" id="{55072F1A-D4D9-4727-857E-791890575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007" y="1452979"/>
            <a:ext cx="26241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আচরনিক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 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Arial" panose="020B0604020202020204" pitchFamily="34" charset="0"/>
            </a:endParaRPr>
          </a:p>
        </p:txBody>
      </p:sp>
      <p:sp>
        <p:nvSpPr>
          <p:cNvPr id="266243" name="TextBox 2">
            <a:extLst>
              <a:ext uri="{FF2B5EF4-FFF2-40B4-BE49-F238E27FC236}">
                <a16:creationId xmlns:a16="http://schemas.microsoft.com/office/drawing/2014/main" id="{8EEA1F0C-5B3E-4390-A841-86566D252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2297" y="2524911"/>
            <a:ext cx="864041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kumimoji="0" lang="bn-I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১।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সামান্তরিক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প্রদত্ত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সামান্তরিক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করতে পারবে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6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6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2" grpId="0"/>
      <p:bldP spid="2662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E5909F-88E6-4356-AE95-B36206C6F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081" y="-541138"/>
            <a:ext cx="13442867" cy="85363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F08CA0-E287-460F-A916-73F39B0E0689}"/>
              </a:ext>
            </a:extLst>
          </p:cNvPr>
          <p:cNvSpPr txBox="1"/>
          <p:nvPr/>
        </p:nvSpPr>
        <p:spPr>
          <a:xfrm>
            <a:off x="5764696" y="437228"/>
            <a:ext cx="2438400" cy="1315277"/>
          </a:xfrm>
          <a:prstGeom prst="rect">
            <a:avLst/>
          </a:prstGeom>
          <a:noFill/>
        </p:spPr>
        <p:txBody>
          <a:bodyPr wrap="square">
            <a:prstTxWarp prst="textChevronInverted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সামান্তরিকঃ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DBD0CC7C-D9B0-4CCB-B3D1-80682C03F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1323" y="2372139"/>
            <a:ext cx="1004514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যে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চতুর্ভুজের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বিপরীত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বাহুগুলো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সমান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 ও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সমান্তরাল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হলে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তাকে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সামান্তরিক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বলে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সামান্তরিকের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বাহুদ্বয়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সামান্তরিকের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বিপরীত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কোণগুলো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পরস্পর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সমান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।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সামান্তরিকের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কর্ণদ্বয়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অসমান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 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কর্ণদ্বয়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পরস্পরকে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সমকোণে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সমদ্বিখন্ডিত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3842F9-EF02-4416-B9F4-BA63035A0B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998" y="4926684"/>
            <a:ext cx="3808105" cy="1612641"/>
          </a:xfrm>
          <a:prstGeom prst="rect">
            <a:avLst/>
          </a:prstGeom>
        </p:spPr>
      </p:pic>
      <p:sp>
        <p:nvSpPr>
          <p:cNvPr id="6" name="Flowchart: Data 5">
            <a:extLst>
              <a:ext uri="{FF2B5EF4-FFF2-40B4-BE49-F238E27FC236}">
                <a16:creationId xmlns:a16="http://schemas.microsoft.com/office/drawing/2014/main" id="{DA6D076C-A8A7-4EF1-81F1-A01AC122C293}"/>
              </a:ext>
            </a:extLst>
          </p:cNvPr>
          <p:cNvSpPr/>
          <p:nvPr/>
        </p:nvSpPr>
        <p:spPr>
          <a:xfrm>
            <a:off x="8534400" y="1298713"/>
            <a:ext cx="2782958" cy="1073426"/>
          </a:xfrm>
          <a:prstGeom prst="flowChartInputOutpu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5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E5909F-88E6-4356-AE95-B36206C6F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081" y="-541138"/>
            <a:ext cx="13442867" cy="85363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F08CA0-E287-460F-A916-73F39B0E0689}"/>
              </a:ext>
            </a:extLst>
          </p:cNvPr>
          <p:cNvSpPr txBox="1"/>
          <p:nvPr/>
        </p:nvSpPr>
        <p:spPr>
          <a:xfrm>
            <a:off x="1974574" y="2037522"/>
            <a:ext cx="10310191" cy="2782956"/>
          </a:xfrm>
          <a:prstGeom prst="rect">
            <a:avLst/>
          </a:prstGeom>
          <a:noFill/>
        </p:spPr>
        <p:txBody>
          <a:bodyPr wrap="square">
            <a:prstTxWarp prst="textChevronInverted">
              <a:avLst/>
            </a:prstTxWarp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অন্তর্ভুক্ত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0483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9752" y="-703103"/>
            <a:ext cx="13442867" cy="853630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02B539B-E634-4FDF-944F-8C7069E96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19214" y="768750"/>
            <a:ext cx="1291988" cy="149974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1D46D79-7FEF-48BE-851B-88BC6CB32D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755" y="7250317"/>
            <a:ext cx="5247312" cy="1917145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1F6EC85-CF65-4341-8270-9B9DEA620B95}"/>
              </a:ext>
            </a:extLst>
          </p:cNvPr>
          <p:cNvCxnSpPr>
            <a:cxnSpLocks/>
          </p:cNvCxnSpPr>
          <p:nvPr/>
        </p:nvCxnSpPr>
        <p:spPr>
          <a:xfrm flipV="1">
            <a:off x="4472080" y="5365255"/>
            <a:ext cx="3569965" cy="227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131432D-5969-4EB7-A15E-ED62A16416B7}"/>
              </a:ext>
            </a:extLst>
          </p:cNvPr>
          <p:cNvCxnSpPr>
            <a:cxnSpLocks/>
          </p:cNvCxnSpPr>
          <p:nvPr/>
        </p:nvCxnSpPr>
        <p:spPr>
          <a:xfrm>
            <a:off x="3903286" y="3987600"/>
            <a:ext cx="2322386" cy="22881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Arc 37">
            <a:extLst>
              <a:ext uri="{FF2B5EF4-FFF2-40B4-BE49-F238E27FC236}">
                <a16:creationId xmlns:a16="http://schemas.microsoft.com/office/drawing/2014/main" id="{AE577F36-8407-4F77-AA92-CFE3A5575545}"/>
              </a:ext>
            </a:extLst>
          </p:cNvPr>
          <p:cNvSpPr/>
          <p:nvPr/>
        </p:nvSpPr>
        <p:spPr>
          <a:xfrm rot="5988114">
            <a:off x="4515568" y="5361710"/>
            <a:ext cx="891114" cy="797755"/>
          </a:xfrm>
          <a:prstGeom prst="arc">
            <a:avLst>
              <a:gd name="adj1" fmla="val 15669877"/>
              <a:gd name="adj2" fmla="val 1961501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5E096D95-5437-468A-BB1D-5C556D878A90}"/>
              </a:ext>
            </a:extLst>
          </p:cNvPr>
          <p:cNvSpPr/>
          <p:nvPr/>
        </p:nvSpPr>
        <p:spPr>
          <a:xfrm>
            <a:off x="8090243" y="1796978"/>
            <a:ext cx="752029" cy="1169764"/>
          </a:xfrm>
          <a:prstGeom prst="arc">
            <a:avLst>
              <a:gd name="adj1" fmla="val 17367014"/>
              <a:gd name="adj2" fmla="val 20159994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905CBB1F-80D2-4C5E-9DAB-F3DFAC11C5A1}"/>
              </a:ext>
            </a:extLst>
          </p:cNvPr>
          <p:cNvSpPr/>
          <p:nvPr/>
        </p:nvSpPr>
        <p:spPr>
          <a:xfrm rot="2800888">
            <a:off x="5404373" y="5045432"/>
            <a:ext cx="734410" cy="593277"/>
          </a:xfrm>
          <a:prstGeom prst="arc">
            <a:avLst>
              <a:gd name="adj1" fmla="val 17928769"/>
              <a:gd name="adj2" fmla="val 2088481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8DBBFAB-FDB0-4AAE-AA01-0D511676DBFF}"/>
              </a:ext>
            </a:extLst>
          </p:cNvPr>
          <p:cNvCxnSpPr>
            <a:cxnSpLocks/>
          </p:cNvCxnSpPr>
          <p:nvPr/>
        </p:nvCxnSpPr>
        <p:spPr>
          <a:xfrm flipV="1">
            <a:off x="3529499" y="2363636"/>
            <a:ext cx="1670298" cy="331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A9CFBA8-4330-45D4-A1F2-910CE5238953}"/>
              </a:ext>
            </a:extLst>
          </p:cNvPr>
          <p:cNvCxnSpPr>
            <a:cxnSpLocks/>
          </p:cNvCxnSpPr>
          <p:nvPr/>
        </p:nvCxnSpPr>
        <p:spPr>
          <a:xfrm flipV="1">
            <a:off x="3508501" y="2727207"/>
            <a:ext cx="2138466" cy="6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6651DA3-EF8A-40E5-B80C-437BADD69E36}"/>
              </a:ext>
            </a:extLst>
          </p:cNvPr>
          <p:cNvCxnSpPr>
            <a:cxnSpLocks/>
          </p:cNvCxnSpPr>
          <p:nvPr/>
        </p:nvCxnSpPr>
        <p:spPr>
          <a:xfrm flipV="1">
            <a:off x="8342141" y="2233534"/>
            <a:ext cx="1566357" cy="106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D0BF319-FC19-4A21-904B-E3CEC618006A}"/>
              </a:ext>
            </a:extLst>
          </p:cNvPr>
          <p:cNvCxnSpPr>
            <a:cxnSpLocks/>
          </p:cNvCxnSpPr>
          <p:nvPr/>
        </p:nvCxnSpPr>
        <p:spPr>
          <a:xfrm flipH="1">
            <a:off x="8363061" y="1077419"/>
            <a:ext cx="970671" cy="11697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4977733D-CB3A-4BB9-B000-1FC41F5D5C21}"/>
              </a:ext>
            </a:extLst>
          </p:cNvPr>
          <p:cNvSpPr txBox="1"/>
          <p:nvPr/>
        </p:nvSpPr>
        <p:spPr>
          <a:xfrm>
            <a:off x="3073751" y="2163581"/>
            <a:ext cx="523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636D2490-2658-46B8-932A-35223DB030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28820" y="1546676"/>
            <a:ext cx="1291988" cy="1499746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38C8FAF1-5AEB-42B0-B2E6-4EBE0D5E1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21996" y="2613519"/>
            <a:ext cx="1291988" cy="1499746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DF8082A8-F6D1-4616-AD24-BA673E4F02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498" y="7769766"/>
            <a:ext cx="5197308" cy="2062462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B5BC3111-59B8-49A9-8CC4-0D4C661B1A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884" y="7621872"/>
            <a:ext cx="5196656" cy="2062462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AC2903F6-1991-46DD-AAA9-ADA1886D1306}"/>
              </a:ext>
            </a:extLst>
          </p:cNvPr>
          <p:cNvSpPr txBox="1"/>
          <p:nvPr/>
        </p:nvSpPr>
        <p:spPr>
          <a:xfrm>
            <a:off x="3083947" y="2591266"/>
            <a:ext cx="523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7E1ABF23-F984-4B3E-92A7-F63A931877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011" y="7729466"/>
            <a:ext cx="2836605" cy="1784027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BEC861B3-E99A-4C23-879D-4C4ABE4CD5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27949">
            <a:off x="6792333" y="-1644217"/>
            <a:ext cx="2308085" cy="1278484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5F1E2D70-2E01-4F0B-AFEC-4960DF3DCD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12652">
            <a:off x="11046096" y="-1441276"/>
            <a:ext cx="1291988" cy="1499746"/>
          </a:xfrm>
          <a:prstGeom prst="rect">
            <a:avLst/>
          </a:prstGeom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id="{F734ED2C-770D-4C2F-BA1C-18DAF08C115E}"/>
              </a:ext>
            </a:extLst>
          </p:cNvPr>
          <p:cNvSpPr txBox="1"/>
          <p:nvPr/>
        </p:nvSpPr>
        <p:spPr>
          <a:xfrm>
            <a:off x="8001288" y="2155980"/>
            <a:ext cx="523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E25E7342-35EA-439D-84DD-8DE488982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644008">
            <a:off x="12028782" y="7212601"/>
            <a:ext cx="1291988" cy="149974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14C56FC-1E1D-4B69-A136-675DFF6C7D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811070">
            <a:off x="6677051" y="1318650"/>
            <a:ext cx="3318238" cy="1861186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ECB2C252-1C38-4FD5-A98A-07CEFD81E226}"/>
              </a:ext>
            </a:extLst>
          </p:cNvPr>
          <p:cNvSpPr txBox="1"/>
          <p:nvPr/>
        </p:nvSpPr>
        <p:spPr>
          <a:xfrm>
            <a:off x="4171824" y="4597032"/>
            <a:ext cx="523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A6415F1-C4F9-4A22-ADA7-C62C693A456B}"/>
              </a:ext>
            </a:extLst>
          </p:cNvPr>
          <p:cNvSpPr txBox="1"/>
          <p:nvPr/>
        </p:nvSpPr>
        <p:spPr>
          <a:xfrm>
            <a:off x="7739355" y="5322045"/>
            <a:ext cx="523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BE0FA85-E2A1-433C-A19E-87A068B2B9FC}"/>
              </a:ext>
            </a:extLst>
          </p:cNvPr>
          <p:cNvSpPr txBox="1"/>
          <p:nvPr/>
        </p:nvSpPr>
        <p:spPr>
          <a:xfrm>
            <a:off x="6154513" y="5444060"/>
            <a:ext cx="523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2" name="Arc 1">
            <a:extLst>
              <a:ext uri="{FF2B5EF4-FFF2-40B4-BE49-F238E27FC236}">
                <a16:creationId xmlns:a16="http://schemas.microsoft.com/office/drawing/2014/main" id="{1DDB527E-0101-40DF-9B7E-DC8DA0AE3E70}"/>
              </a:ext>
            </a:extLst>
          </p:cNvPr>
          <p:cNvSpPr/>
          <p:nvPr/>
        </p:nvSpPr>
        <p:spPr>
          <a:xfrm rot="1717109">
            <a:off x="4585245" y="4643463"/>
            <a:ext cx="804110" cy="750790"/>
          </a:xfrm>
          <a:prstGeom prst="arc">
            <a:avLst>
              <a:gd name="adj1" fmla="val 16542795"/>
              <a:gd name="adj2" fmla="val 19956924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7DE15419-A3EF-4C7F-B0B6-5652BCB58FC2}"/>
              </a:ext>
            </a:extLst>
          </p:cNvPr>
          <p:cNvSpPr/>
          <p:nvPr/>
        </p:nvSpPr>
        <p:spPr>
          <a:xfrm rot="16572556">
            <a:off x="5112612" y="4664100"/>
            <a:ext cx="938140" cy="791300"/>
          </a:xfrm>
          <a:prstGeom prst="arc">
            <a:avLst>
              <a:gd name="adj1" fmla="val 15900231"/>
              <a:gd name="adj2" fmla="val 19549454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391A2F4-2E2F-4686-B0D7-6454A01F7BFB}"/>
              </a:ext>
            </a:extLst>
          </p:cNvPr>
          <p:cNvGrpSpPr/>
          <p:nvPr/>
        </p:nvGrpSpPr>
        <p:grpSpPr>
          <a:xfrm>
            <a:off x="3764692" y="2576853"/>
            <a:ext cx="1548934" cy="916305"/>
            <a:chOff x="6130340" y="3063326"/>
            <a:chExt cx="1722877" cy="1097596"/>
          </a:xfrm>
        </p:grpSpPr>
        <p:sp>
          <p:nvSpPr>
            <p:cNvPr id="4" name="Arc 3">
              <a:extLst>
                <a:ext uri="{FF2B5EF4-FFF2-40B4-BE49-F238E27FC236}">
                  <a16:creationId xmlns:a16="http://schemas.microsoft.com/office/drawing/2014/main" id="{DA7A7F89-DE63-4F94-8F1C-138071AF358E}"/>
                </a:ext>
              </a:extLst>
            </p:cNvPr>
            <p:cNvSpPr/>
            <p:nvPr/>
          </p:nvSpPr>
          <p:spPr>
            <a:xfrm rot="15964932">
              <a:off x="6799715" y="3107420"/>
              <a:ext cx="1005634" cy="1101370"/>
            </a:xfrm>
            <a:prstGeom prst="arc">
              <a:avLst>
                <a:gd name="adj1" fmla="val 17678019"/>
                <a:gd name="adj2" fmla="val 21027311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912BBCA3-C963-410C-89DF-C091DBE32ADD}"/>
                </a:ext>
              </a:extLst>
            </p:cNvPr>
            <p:cNvSpPr/>
            <p:nvPr/>
          </p:nvSpPr>
          <p:spPr>
            <a:xfrm rot="2040886">
              <a:off x="6130340" y="3063326"/>
              <a:ext cx="1039413" cy="780129"/>
            </a:xfrm>
            <a:prstGeom prst="arc">
              <a:avLst>
                <a:gd name="adj1" fmla="val 16200000"/>
                <a:gd name="adj2" fmla="val 19790059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5F7D3D8F-298F-4299-B3A9-05CFA61DDC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3921">
            <a:off x="1236667" y="7944073"/>
            <a:ext cx="2119661" cy="162621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217A8BE-21A7-464D-94AF-D23E1A117E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303160">
            <a:off x="-2820182" y="-500598"/>
            <a:ext cx="1291988" cy="1499746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4469977D-FB5A-4C1B-BA45-EEA0265BB65E}"/>
              </a:ext>
            </a:extLst>
          </p:cNvPr>
          <p:cNvSpPr txBox="1"/>
          <p:nvPr/>
        </p:nvSpPr>
        <p:spPr>
          <a:xfrm>
            <a:off x="6032384" y="6315906"/>
            <a:ext cx="417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BC534BA-E767-44B4-9EC1-5419879BEB8C}"/>
              </a:ext>
            </a:extLst>
          </p:cNvPr>
          <p:cNvCxnSpPr>
            <a:cxnSpLocks/>
          </p:cNvCxnSpPr>
          <p:nvPr/>
        </p:nvCxnSpPr>
        <p:spPr>
          <a:xfrm flipH="1">
            <a:off x="6007790" y="5387165"/>
            <a:ext cx="77200" cy="676008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67">
            <a:extLst>
              <a:ext uri="{FF2B5EF4-FFF2-40B4-BE49-F238E27FC236}">
                <a16:creationId xmlns:a16="http://schemas.microsoft.com/office/drawing/2014/main" id="{4F705345-5081-4A09-9F6C-C77219FF99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83508">
            <a:off x="12337244" y="3509802"/>
            <a:ext cx="3617843" cy="1766215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64D51319-9892-4FA9-881B-5158A49D4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234618">
            <a:off x="4310360" y="-1535506"/>
            <a:ext cx="1291988" cy="1499746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77E3E3D5-27BC-4AA0-A0DD-8E28B50A4F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709743">
            <a:off x="6931412" y="1319800"/>
            <a:ext cx="2809516" cy="1807299"/>
          </a:xfrm>
          <a:prstGeom prst="rect">
            <a:avLst/>
          </a:prstGeom>
        </p:spPr>
      </p:pic>
      <p:sp>
        <p:nvSpPr>
          <p:cNvPr id="5" name="Arc 4">
            <a:extLst>
              <a:ext uri="{FF2B5EF4-FFF2-40B4-BE49-F238E27FC236}">
                <a16:creationId xmlns:a16="http://schemas.microsoft.com/office/drawing/2014/main" id="{371C4049-E221-44B0-B123-A2B046960248}"/>
              </a:ext>
            </a:extLst>
          </p:cNvPr>
          <p:cNvSpPr/>
          <p:nvPr/>
        </p:nvSpPr>
        <p:spPr>
          <a:xfrm rot="8456358">
            <a:off x="5223771" y="5375911"/>
            <a:ext cx="604720" cy="803741"/>
          </a:xfrm>
          <a:prstGeom prst="arc">
            <a:avLst>
              <a:gd name="adj1" fmla="val 19788670"/>
              <a:gd name="adj2" fmla="val 224096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F0549AAD-77D3-416B-87DB-30AF49B4AE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2148164" y="-648833"/>
            <a:ext cx="2736330" cy="6080883"/>
          </a:xfrm>
          <a:prstGeom prst="rect">
            <a:avLst/>
          </a:prstGeom>
        </p:spPr>
      </p:pic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0FCCC2A6-4F2E-4B5D-9B16-04FCF4F00224}"/>
              </a:ext>
            </a:extLst>
          </p:cNvPr>
          <p:cNvCxnSpPr>
            <a:cxnSpLocks/>
          </p:cNvCxnSpPr>
          <p:nvPr/>
        </p:nvCxnSpPr>
        <p:spPr>
          <a:xfrm>
            <a:off x="4443701" y="5405357"/>
            <a:ext cx="1576489" cy="658288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73">
            <a:extLst>
              <a:ext uri="{FF2B5EF4-FFF2-40B4-BE49-F238E27FC236}">
                <a16:creationId xmlns:a16="http://schemas.microsoft.com/office/drawing/2014/main" id="{563AF8C9-FD8B-4CEF-83FE-435D0E7FB2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9251">
            <a:off x="-2890333" y="7541468"/>
            <a:ext cx="3534099" cy="1725332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0000B28B-F244-4644-A05E-D4C9CA364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556689">
            <a:off x="-2949332" y="4247268"/>
            <a:ext cx="1291988" cy="1499746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48AE7CD5-B7A7-4343-80DD-1773C9FBDAC6}"/>
              </a:ext>
            </a:extLst>
          </p:cNvPr>
          <p:cNvSpPr txBox="1"/>
          <p:nvPr/>
        </p:nvSpPr>
        <p:spPr>
          <a:xfrm>
            <a:off x="2633058" y="3858967"/>
            <a:ext cx="209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9FEBF51-35A2-452D-8929-685D68AD8256}"/>
              </a:ext>
            </a:extLst>
          </p:cNvPr>
          <p:cNvSpPr txBox="1"/>
          <p:nvPr/>
        </p:nvSpPr>
        <p:spPr>
          <a:xfrm>
            <a:off x="4078184" y="5268913"/>
            <a:ext cx="359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A10A0A3-1BC6-4C24-9756-B607835FA64A}"/>
              </a:ext>
            </a:extLst>
          </p:cNvPr>
          <p:cNvSpPr txBox="1"/>
          <p:nvPr/>
        </p:nvSpPr>
        <p:spPr>
          <a:xfrm>
            <a:off x="4854007" y="5308800"/>
            <a:ext cx="338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pic>
        <p:nvPicPr>
          <p:cNvPr id="105" name="Picture 104">
            <a:extLst>
              <a:ext uri="{FF2B5EF4-FFF2-40B4-BE49-F238E27FC236}">
                <a16:creationId xmlns:a16="http://schemas.microsoft.com/office/drawing/2014/main" id="{7F48B632-F7A0-4E4F-8305-FD65A03EBB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3080109" y="3455787"/>
            <a:ext cx="2809516" cy="3872192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A3CA43D-B1B1-4B8B-8872-1F2185C0442D}"/>
              </a:ext>
            </a:extLst>
          </p:cNvPr>
          <p:cNvSpPr/>
          <p:nvPr/>
        </p:nvSpPr>
        <p:spPr>
          <a:xfrm>
            <a:off x="5276277" y="5335675"/>
            <a:ext cx="67704" cy="77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C345024-B988-4BF5-8EC1-56E32CF8F7E8}"/>
              </a:ext>
            </a:extLst>
          </p:cNvPr>
          <p:cNvSpPr txBox="1"/>
          <p:nvPr/>
        </p:nvSpPr>
        <p:spPr>
          <a:xfrm>
            <a:off x="5378788" y="5325770"/>
            <a:ext cx="338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27EF1EA2-AABE-43AB-BECA-90E122BB1481}"/>
              </a:ext>
            </a:extLst>
          </p:cNvPr>
          <p:cNvSpPr/>
          <p:nvPr/>
        </p:nvSpPr>
        <p:spPr>
          <a:xfrm rot="12786010">
            <a:off x="4887428" y="4788824"/>
            <a:ext cx="582176" cy="883169"/>
          </a:xfrm>
          <a:prstGeom prst="arc">
            <a:avLst>
              <a:gd name="adj1" fmla="val 17966317"/>
              <a:gd name="adj2" fmla="val 2910947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F1A98EAA-2171-4819-9587-BF515B84E81E}"/>
              </a:ext>
            </a:extLst>
          </p:cNvPr>
          <p:cNvSpPr/>
          <p:nvPr/>
        </p:nvSpPr>
        <p:spPr>
          <a:xfrm>
            <a:off x="4361509" y="5006306"/>
            <a:ext cx="914400" cy="914400"/>
          </a:xfrm>
          <a:prstGeom prst="arc">
            <a:avLst>
              <a:gd name="adj1" fmla="val 16200000"/>
              <a:gd name="adj2" fmla="val 1858179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" name="Picture 106">
            <a:extLst>
              <a:ext uri="{FF2B5EF4-FFF2-40B4-BE49-F238E27FC236}">
                <a16:creationId xmlns:a16="http://schemas.microsoft.com/office/drawing/2014/main" id="{DF3FA018-06F3-42E4-B18F-C83FADB3E7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657544">
            <a:off x="7568467" y="1493828"/>
            <a:ext cx="2547608" cy="1482277"/>
          </a:xfrm>
          <a:prstGeom prst="rect">
            <a:avLst/>
          </a:prstGeom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46E8F311-3C07-4672-A825-71578A92E875}"/>
              </a:ext>
            </a:extLst>
          </p:cNvPr>
          <p:cNvSpPr txBox="1"/>
          <p:nvPr/>
        </p:nvSpPr>
        <p:spPr>
          <a:xfrm>
            <a:off x="3484949" y="3821215"/>
            <a:ext cx="417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</a:p>
        </p:txBody>
      </p:sp>
      <p:pic>
        <p:nvPicPr>
          <p:cNvPr id="111" name="Picture 110">
            <a:extLst>
              <a:ext uri="{FF2B5EF4-FFF2-40B4-BE49-F238E27FC236}">
                <a16:creationId xmlns:a16="http://schemas.microsoft.com/office/drawing/2014/main" id="{77A8F1D7-A01F-42B4-A7F3-B0E79BD0EA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832955">
            <a:off x="-445655" y="-1425626"/>
            <a:ext cx="1291988" cy="1499746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2BAFABFC-FB5E-4368-B806-EEC11B622A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979285">
            <a:off x="2229522" y="891414"/>
            <a:ext cx="2547608" cy="3656005"/>
          </a:xfrm>
          <a:prstGeom prst="rect">
            <a:avLst/>
          </a:prstGeom>
        </p:spPr>
      </p:pic>
      <p:sp>
        <p:nvSpPr>
          <p:cNvPr id="15" name="Arc 14">
            <a:extLst>
              <a:ext uri="{FF2B5EF4-FFF2-40B4-BE49-F238E27FC236}">
                <a16:creationId xmlns:a16="http://schemas.microsoft.com/office/drawing/2014/main" id="{A39570D1-4161-4DC8-AF36-3CDA1CDAC6DF}"/>
              </a:ext>
            </a:extLst>
          </p:cNvPr>
          <p:cNvSpPr/>
          <p:nvPr/>
        </p:nvSpPr>
        <p:spPr>
          <a:xfrm rot="14550111">
            <a:off x="4568167" y="4553702"/>
            <a:ext cx="733145" cy="838272"/>
          </a:xfrm>
          <a:prstGeom prst="arc">
            <a:avLst>
              <a:gd name="adj1" fmla="val 18842406"/>
              <a:gd name="adj2" fmla="val 562577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14642717-6E61-415B-82C1-E2B6E38AEAD3}"/>
              </a:ext>
            </a:extLst>
          </p:cNvPr>
          <p:cNvSpPr/>
          <p:nvPr/>
        </p:nvSpPr>
        <p:spPr>
          <a:xfrm rot="5897373">
            <a:off x="5238906" y="5356060"/>
            <a:ext cx="843162" cy="878312"/>
          </a:xfrm>
          <a:prstGeom prst="arc">
            <a:avLst>
              <a:gd name="adj1" fmla="val 16881774"/>
              <a:gd name="adj2" fmla="val 1966744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93D14FEF-A023-4F56-B22E-E9592A3F702E}"/>
              </a:ext>
            </a:extLst>
          </p:cNvPr>
          <p:cNvSpPr txBox="1"/>
          <p:nvPr/>
        </p:nvSpPr>
        <p:spPr>
          <a:xfrm>
            <a:off x="6073385" y="5872172"/>
            <a:ext cx="523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91D279AE-DF31-4C52-9937-D6BA971D15AE}"/>
              </a:ext>
            </a:extLst>
          </p:cNvPr>
          <p:cNvCxnSpPr>
            <a:cxnSpLocks/>
          </p:cNvCxnSpPr>
          <p:nvPr/>
        </p:nvCxnSpPr>
        <p:spPr>
          <a:xfrm>
            <a:off x="4654860" y="4715621"/>
            <a:ext cx="1448564" cy="667078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876141B4-91F7-48DD-BA30-863C8C2112D7}"/>
              </a:ext>
            </a:extLst>
          </p:cNvPr>
          <p:cNvCxnSpPr>
            <a:cxnSpLocks/>
          </p:cNvCxnSpPr>
          <p:nvPr/>
        </p:nvCxnSpPr>
        <p:spPr>
          <a:xfrm flipH="1">
            <a:off x="4462818" y="4690789"/>
            <a:ext cx="200299" cy="713724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9" name="Picture 108">
            <a:extLst>
              <a:ext uri="{FF2B5EF4-FFF2-40B4-BE49-F238E27FC236}">
                <a16:creationId xmlns:a16="http://schemas.microsoft.com/office/drawing/2014/main" id="{1835488A-F27A-48A0-8C11-DB89A8DF0F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48024">
            <a:off x="-2877645" y="3057206"/>
            <a:ext cx="2119661" cy="1626212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A41812FC-9892-47E8-9E58-D5ECB9152E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53769">
            <a:off x="11559194" y="5129641"/>
            <a:ext cx="2119661" cy="1626212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F55B932C-14B6-46E4-9D69-0A7832CE89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1578">
            <a:off x="7276782" y="-1208147"/>
            <a:ext cx="2119661" cy="1626212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76A747F7-0D61-436A-B812-B957121084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847381">
            <a:off x="4124132" y="-1417366"/>
            <a:ext cx="1291988" cy="1499746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AF18D66C-2421-4BB2-ACC1-1EA216933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830663">
            <a:off x="12107273" y="5372739"/>
            <a:ext cx="798001" cy="926323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414425CA-AE24-4067-8CCF-59D04AE8D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19231">
            <a:off x="2095262" y="7782718"/>
            <a:ext cx="1291988" cy="1499746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714B48D3-20F2-4B81-BFDB-57D37C7CAA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4768636" y="3480787"/>
            <a:ext cx="2649064" cy="379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58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2 -0.00486 L 0.01797 -0.823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-4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125 0.03495 L 0.62942 0.031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9" y="-16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599 0.0375 L -0.1349 -0.8560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-4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58 -0.02523 L 0.6444 -0.0282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30" y="-16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0.06042 L 0.00547 -0.9041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-4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2343 -0.25255 L 0.9819 -0.2613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44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5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68 -0.06528 L 0.06354 0.3828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1" y="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015 0.36643 L -0.09596 0.0219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3" y="-17222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1700000">
                                      <p:cBhvr>
                                        <p:cTn id="97" dur="2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2 -0.01203 L -0.06002 -0.44676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-2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851 0.01366 L 0.91497 -0.00972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23" y="-1181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L 0.00117 -1.11111E-6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620000">
                                      <p:cBhvr>
                                        <p:cTn id="15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86 -0.00208 L 0.08177 0.43519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6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00000">
                                      <p:cBhvr>
                                        <p:cTn id="17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2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8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4400000">
                                      <p:cBhvr>
                                        <p:cTn id="193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197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0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3" dur="2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6600000">
                                      <p:cBhvr>
                                        <p:cTn id="21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300000">
                                      <p:cBhvr>
                                        <p:cTn id="22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.00417 L -3.95833E-6 0.0044 " pathEditMode="relative" rAng="0" ptsTypes="AA">
                                      <p:cBhvr>
                                        <p:cTn id="25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560000">
                                      <p:cBhvr>
                                        <p:cTn id="25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4.07407E-6 L -0.24635 0.45996 " pathEditMode="relative" rAng="0" ptsTypes="AA">
                                      <p:cBhvr>
                                        <p:cTn id="26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52" y="2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860000">
                                      <p:cBhvr>
                                        <p:cTn id="26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7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4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07407E-6 L -4.16667E-7 0.00023 " pathEditMode="relative" rAng="0" ptsTypes="AA">
                                      <p:cBhvr>
                                        <p:cTn id="289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-0.00209 L -0.3263 0.45555 " pathEditMode="relative" rAng="0" ptsTypes="AA">
                                      <p:cBhvr>
                                        <p:cTn id="29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9" y="2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00000">
                                      <p:cBhvr>
                                        <p:cTn id="297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0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2037 L 0.49688 -0.46319 " pathEditMode="relative" rAng="0" ptsTypes="AA">
                                      <p:cBhvr>
                                        <p:cTn id="30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19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531 0.68588 L 0.56263 1.06366 " pathEditMode="relative" rAng="0" ptsTypes="AA">
                                      <p:cBhvr>
                                        <p:cTn id="313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9" y="18889"/>
                                    </p:animMotion>
                                  </p:childTnLst>
                                </p:cTn>
                              </p:par>
                              <p:par>
                                <p:cTn id="3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6" dur="2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2500"/>
                            </p:stCondLst>
                            <p:childTnLst>
                              <p:par>
                                <p:cTn id="3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8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22222E-6 L 4.16667E-7 0.00023 " pathEditMode="relative" rAng="0" ptsTypes="AA">
                                      <p:cBhvr>
                                        <p:cTn id="343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920000">
                                      <p:cBhvr>
                                        <p:cTn id="347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0.00208 L 0.14909 0.38912 " pathEditMode="relative" rAng="0" ptsTypes="AA">
                                      <p:cBhvr>
                                        <p:cTn id="351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48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9000000">
                                      <p:cBhvr>
                                        <p:cTn id="355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359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2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661 0.38773 L 0.147 0.38935 " pathEditMode="relative" rAng="0" ptsTypes="AA">
                                      <p:cBhvr>
                                        <p:cTn id="366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4400000">
                                      <p:cBhvr>
                                        <p:cTn id="370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374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7" dur="2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9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01 -1.85185E-6 L 0.51445 0.15209 " pathEditMode="relative" rAng="0" ptsTypes="AA">
                                      <p:cBhvr>
                                        <p:cTn id="403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16" y="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>
                      <p:stCondLst>
                        <p:cond delay="indefinite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46 0.76088 L -0.0198 0.98889 " pathEditMode="relative" rAng="0" ptsTypes="AA">
                                      <p:cBhvr>
                                        <p:cTn id="407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" y="11389"/>
                                    </p:animMotion>
                                  </p:childTnLst>
                                </p:cTn>
                              </p:par>
                              <p:par>
                                <p:cTn id="40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0" dur="2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2500"/>
                            </p:stCondLst>
                            <p:childTnLst>
                              <p:par>
                                <p:cTn id="4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.01042 L -0.24388 0.7706 " pathEditMode="relative" rAng="0" ptsTypes="AA">
                                      <p:cBhvr>
                                        <p:cTn id="421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1" y="3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72 -0.63102 L 0.31901 -0.52338 " pathEditMode="relative" rAng="0" ptsTypes="AA">
                                      <p:cBhvr>
                                        <p:cTn id="425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5370"/>
                                    </p:animMotion>
                                  </p:childTnLst>
                                </p:cTn>
                              </p:par>
                              <p:par>
                                <p:cTn id="4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8" dur="2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2500"/>
                            </p:stCondLst>
                            <p:childTnLst>
                              <p:par>
                                <p:cTn id="4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1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4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98 4.81481E-6 L -0.54909 -0.06783 " pathEditMode="relative" rAng="0" ptsTypes="AA">
                                      <p:cBhvr>
                                        <p:cTn id="439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06" y="-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>
                      <p:stCondLst>
                        <p:cond delay="indefinite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833 -0.04237 L -0.51406 0.11944 " pathEditMode="relative" rAng="0" ptsTypes="AA">
                                      <p:cBhvr>
                                        <p:cTn id="443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" y="8079"/>
                                    </p:animMotion>
                                  </p:childTnLst>
                                </p:cTn>
                              </p:par>
                              <p:par>
                                <p:cTn id="4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6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9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2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4" fill="hold">
                      <p:stCondLst>
                        <p:cond delay="indefinite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31 0.00625 L 0.23893 -0.41898 " pathEditMode="relative" rAng="0" ptsTypes="AA">
                                      <p:cBhvr>
                                        <p:cTn id="4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81" y="-2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fill="hold">
                      <p:stCondLst>
                        <p:cond delay="indefinite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205 -0.42245 L -0.48567 -0.29954 " pathEditMode="relative" rAng="0" ptsTypes="AA">
                                      <p:cBhvr>
                                        <p:cTn id="461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3" y="6134"/>
                                    </p:animMotion>
                                  </p:childTnLst>
                                </p:cTn>
                              </p:par>
                              <p:par>
                                <p:cTn id="4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4" dur="2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0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2" fill="hold">
                      <p:stCondLst>
                        <p:cond delay="indefinite"/>
                      </p:stCondLst>
                      <p:childTnLst>
                        <p:par>
                          <p:cTn id="473" fill="hold">
                            <p:stCondLst>
                              <p:cond delay="0"/>
                            </p:stCondLst>
                            <p:childTnLst>
                              <p:par>
                                <p:cTn id="474" presetID="6" presetClass="entr" presetSubtype="16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6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7" fill="hold">
                      <p:stCondLst>
                        <p:cond delay="indefinite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6" presetClass="entr" presetSubtype="16" fill="hold" grpId="2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1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2" fill="hold">
                      <p:stCondLst>
                        <p:cond delay="indefinite"/>
                      </p:stCondLst>
                      <p:childTnLst>
                        <p:par>
                          <p:cTn id="483" fill="hold">
                            <p:stCondLst>
                              <p:cond delay="0"/>
                            </p:stCondLst>
                            <p:childTnLst>
                              <p:par>
                                <p:cTn id="4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5" grpId="0" animBg="1"/>
      <p:bldP spid="87" grpId="0"/>
      <p:bldP spid="96" grpId="0"/>
      <p:bldP spid="101" grpId="0"/>
      <p:bldP spid="55" grpId="0"/>
      <p:bldP spid="56" grpId="0"/>
      <p:bldP spid="29" grpId="0"/>
      <p:bldP spid="2" grpId="0" animBg="1"/>
      <p:bldP spid="3" grpId="0" animBg="1"/>
      <p:bldP spid="49" grpId="0"/>
      <p:bldP spid="5" grpId="0" animBg="1"/>
      <p:bldP spid="77" grpId="0"/>
      <p:bldP spid="77" grpId="1"/>
      <p:bldP spid="77" grpId="2"/>
      <p:bldP spid="78" grpId="0"/>
      <p:bldP spid="79" grpId="0"/>
      <p:bldP spid="11" grpId="0" animBg="1"/>
      <p:bldP spid="106" grpId="0"/>
      <p:bldP spid="13" grpId="0" animBg="1"/>
      <p:bldP spid="14" grpId="0" animBg="1"/>
      <p:bldP spid="108" grpId="0"/>
      <p:bldP spid="15" grpId="0" animBg="1"/>
      <p:bldP spid="17" grpId="0" animBg="1"/>
      <p:bldP spid="1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A0A5425-B4A8-4088-9971-75DD169B1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837" y="-972124"/>
            <a:ext cx="13442867" cy="85363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E2B0E4B-E02B-4B09-A092-B6C15EB322D0}"/>
                  </a:ext>
                </a:extLst>
              </p:cNvPr>
              <p:cNvSpPr txBox="1"/>
              <p:nvPr/>
            </p:nvSpPr>
            <p:spPr>
              <a:xfrm>
                <a:off x="1784179" y="2471708"/>
                <a:ext cx="9660834" cy="37579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u="sng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অঙ্কনঃ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যেকোনো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রশ্মি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AE 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থেকে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এর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সমান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করে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অংশ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কেটে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নিই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800" dirty="0"/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এর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মধ্যবিন্দু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O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নির্ণয়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করি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। O বিন্দুতে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𝑥</m:t>
                    </m:r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এর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সমান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করে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&lt;AOP 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আঁকি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।  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এর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বিপরীত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রশ্মি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OQ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অঙ্কন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করি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। </a:t>
                </a:r>
                <a:endParaRPr lang="en-US" sz="2800" dirty="0"/>
              </a:p>
              <a:p>
                <a:r>
                  <a:rPr lang="en-US" sz="2800" dirty="0"/>
                  <a:t>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 </a:t>
                </a:r>
                <a:r>
                  <a:rPr lang="en-US" sz="2800" dirty="0"/>
                  <a:t> 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ও OQ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রশ্মিদ্বয়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এর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যথাক্রমে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 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ও OD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রেখাংশদ্বয়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। </a:t>
                </a:r>
                <a:endParaRPr lang="en-US" sz="3200" dirty="0">
                  <a:latin typeface="NikoshBAN" panose="02000000000000000000" pitchFamily="2" charset="0"/>
                  <a:cs typeface="NikoshBAN" pitchFamily="2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A,B;B,C; C,D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A,D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যোগ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তাহলে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∆</m:t>
                    </m:r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ABC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ই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উদ্দিষ্ট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সামান্তরিক</a:t>
                </a:r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। </a:t>
                </a:r>
                <a:endParaRPr lang="en-US" sz="2800" dirty="0"/>
              </a:p>
              <a:p>
                <a:endParaRPr lang="en-US" sz="28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E2B0E4B-E02B-4B09-A092-B6C15EB32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179" y="2471708"/>
                <a:ext cx="9660834" cy="3757952"/>
              </a:xfrm>
              <a:prstGeom prst="rect">
                <a:avLst/>
              </a:prstGeom>
              <a:blipFill>
                <a:blip r:embed="rId3"/>
                <a:stretch>
                  <a:fillRect l="-1957" t="-2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5EE5387-1F4A-42DF-BF98-26618E7AEBB0}"/>
                  </a:ext>
                </a:extLst>
              </p:cNvPr>
              <p:cNvSpPr txBox="1"/>
              <p:nvPr/>
            </p:nvSpPr>
            <p:spPr>
              <a:xfrm>
                <a:off x="2061850" y="840492"/>
                <a:ext cx="9639819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u="sng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বিশেষ</a:t>
                </a:r>
                <a:r>
                  <a:rPr lang="en-US" sz="3200" u="sng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u="sng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নির্বচনঃ</a:t>
                </a:r>
                <a:r>
                  <a:rPr lang="en-US" sz="3200" u="sng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সামান্তরিকের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কর্ণদ্বয়ের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অন্তর্ভুক্ত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&lt;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𝑥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দেওয়া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আছে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সামান্তরিকটি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আঁকতে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। </a:t>
                </a:r>
              </a:p>
              <a:p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5EE5387-1F4A-42DF-BF98-26618E7AEB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1850" y="840492"/>
                <a:ext cx="9639819" cy="1631216"/>
              </a:xfrm>
              <a:prstGeom prst="rect">
                <a:avLst/>
              </a:prstGeom>
              <a:blipFill>
                <a:blip r:embed="rId4"/>
                <a:stretch>
                  <a:fillRect l="-1580" t="-6742" r="-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717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4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8071</TotalTime>
  <Words>355</Words>
  <Application>Microsoft Office PowerPoint</Application>
  <PresentationFormat>Widescreen</PresentationFormat>
  <Paragraphs>54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Corbel</vt:lpstr>
      <vt:lpstr>NikoshBAN</vt:lpstr>
      <vt:lpstr>Times New Roman</vt:lpstr>
      <vt:lpstr>Wingdings</vt:lpstr>
      <vt:lpstr>40_Office Theme</vt:lpstr>
      <vt:lpstr>1_Office Theme</vt:lpstr>
      <vt:lpstr>2_Office Theme</vt:lpstr>
      <vt:lpstr>71_Office Theme</vt:lpstr>
      <vt:lpstr>13_Office Theme</vt:lpstr>
      <vt:lpstr>Parallax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Molina</dc:creator>
  <cp:lastModifiedBy>Molina</cp:lastModifiedBy>
  <cp:revision>668</cp:revision>
  <dcterms:created xsi:type="dcterms:W3CDTF">2021-03-08T16:39:13Z</dcterms:created>
  <dcterms:modified xsi:type="dcterms:W3CDTF">2021-08-15T16:49:06Z</dcterms:modified>
</cp:coreProperties>
</file>