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85" r:id="rId8"/>
    <p:sldId id="263" r:id="rId9"/>
    <p:sldId id="286" r:id="rId10"/>
    <p:sldId id="279" r:id="rId11"/>
    <p:sldId id="280" r:id="rId12"/>
    <p:sldId id="272" r:id="rId13"/>
    <p:sldId id="273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374C6-989C-4285-AFCE-22097C00FF35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8246-D46C-4403-995D-52121699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8200" y="5181600"/>
            <a:ext cx="7848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অভিনন্দন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7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668123"/>
            <a:ext cx="7488116" cy="4193344"/>
          </a:xfrm>
          <a:prstGeom prst="round2Diag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886200" y="304800"/>
            <a:ext cx="1752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সততা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" y="1066800"/>
            <a:ext cx="8077200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সত্যবাদী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বিশ্বস্ত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মিথ্যা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প্রতারণা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ধোঁকা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ঘাতকতা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2133600" y="4114800"/>
            <a:ext cx="5181600" cy="762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প্রতারক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দলভুক্ত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438400"/>
            <a:ext cx="83820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قال رسول الله صلى الله عليه وسلم ان الصدق يهدي إلى البر، وإن البر يهدي إلى الجنة (متفق عليه)</a:t>
            </a:r>
            <a:endParaRPr lang="en-US" sz="44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5181600"/>
            <a:ext cx="8229600" cy="1371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قال رسول الله صلى الله عليه وسلم  من غشنا فليس منا (مسلم وصحيح ابن حبان)</a:t>
            </a:r>
            <a:endParaRPr lang="en-US" sz="44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ded Corner 11"/>
          <p:cNvSpPr/>
          <p:nvPr/>
        </p:nvSpPr>
        <p:spPr>
          <a:xfrm>
            <a:off x="685800" y="1143000"/>
            <a:ext cx="8001000" cy="1219200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তা‘আলা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নারী-পুরুষদের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প্রশংসা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মুমিনগণকে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2667000"/>
            <a:ext cx="8001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يَا أَيُّهَا الَّذِينَ آمَنُوا اتَّقُوا اللَّهَ وَكُونُوا مَعَ الصَّادِقِينَ (التوبة : 119)</a:t>
            </a:r>
            <a:endParaRPr lang="en-US" sz="44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4876800"/>
            <a:ext cx="8001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إِنَّ اللَّهَ يَأْمُرُكُمْ أَنْ تُؤَدُّوا الْأَمَانَاتِ إِلَى أَهْلِهَا </a:t>
            </a:r>
          </a:p>
          <a:p>
            <a:pPr algn="ctr" rtl="1"/>
            <a:r>
              <a:rPr lang="ar-SA" sz="4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(النساء : 58)</a:t>
            </a:r>
            <a:endParaRPr lang="en-US" sz="44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86200" y="304800"/>
            <a:ext cx="1752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সততা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733800" y="228600"/>
            <a:ext cx="16764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1143000" y="1143000"/>
            <a:ext cx="7162800" cy="609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মুসলমানের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মুসলমানের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1981200"/>
            <a:ext cx="855518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1981200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1981200"/>
            <a:ext cx="855518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200" y="1981200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nip Same Side Corner Rectangle 9"/>
          <p:cNvSpPr/>
          <p:nvPr/>
        </p:nvSpPr>
        <p:spPr>
          <a:xfrm>
            <a:off x="609600" y="2819400"/>
            <a:ext cx="8153400" cy="5334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ভাইয়ের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সেবায়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থাকাবস্থায়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রাস্তায়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images ববব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05000"/>
            <a:ext cx="533400" cy="65750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85800" y="3657600"/>
            <a:ext cx="1776845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জান্নাতের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3657600"/>
            <a:ext cx="1981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জাহান্নামের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36576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দুনিয়ার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05600" y="3657600"/>
            <a:ext cx="1981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পরকালের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 descr="images ববব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81400"/>
            <a:ext cx="533400" cy="657508"/>
          </a:xfrm>
          <a:prstGeom prst="rect">
            <a:avLst/>
          </a:prstGeom>
        </p:spPr>
      </p:pic>
      <p:sp>
        <p:nvSpPr>
          <p:cNvPr id="24" name="Snip Same Side Corner Rectangle 23"/>
          <p:cNvSpPr/>
          <p:nvPr/>
        </p:nvSpPr>
        <p:spPr>
          <a:xfrm>
            <a:off x="2743200" y="4724400"/>
            <a:ext cx="4572000" cy="5334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সততা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5638800"/>
            <a:ext cx="1776845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জান্নাতের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3200" y="5638800"/>
            <a:ext cx="1981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জাহান্নামের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6800" y="5638800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পুণ্যের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05600" y="5638800"/>
            <a:ext cx="1981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পাপের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" name="Picture 28" descr="images ববব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5562600"/>
            <a:ext cx="533400" cy="657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5" grpId="0" animBg="1"/>
      <p:bldP spid="8" grpId="0" animBg="1"/>
      <p:bldP spid="9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10277422_1529404553979333_888900707054241604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"/>
            <a:ext cx="6019800" cy="4484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Snip Same Side Corner Rectangle 15"/>
          <p:cNvSpPr/>
          <p:nvPr/>
        </p:nvSpPr>
        <p:spPr>
          <a:xfrm>
            <a:off x="3962400" y="4800600"/>
            <a:ext cx="2362200" cy="609600"/>
          </a:xfrm>
          <a:prstGeom prst="snip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66800" y="5562600"/>
            <a:ext cx="7924800" cy="990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দুঃস্থ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অসহায়ের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সততার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3-07-11-images.jpg"/>
          <p:cNvPicPr>
            <a:picLocks noChangeAspect="1"/>
          </p:cNvPicPr>
          <p:nvPr/>
        </p:nvPicPr>
        <p:blipFill>
          <a:blip r:embed="rId2"/>
          <a:srcRect b="6785"/>
          <a:stretch>
            <a:fillRect/>
          </a:stretch>
        </p:blipFill>
        <p:spPr>
          <a:xfrm>
            <a:off x="762000" y="2438400"/>
            <a:ext cx="8001000" cy="41148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447800" y="228600"/>
            <a:ext cx="7315200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অসংখ্য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ownload (45).jpg"/>
          <p:cNvPicPr>
            <a:picLocks noChangeAspect="1"/>
          </p:cNvPicPr>
          <p:nvPr/>
        </p:nvPicPr>
        <p:blipFill>
          <a:blip r:embed="rId2"/>
          <a:srcRect b="12713"/>
          <a:stretch>
            <a:fillRect/>
          </a:stretch>
        </p:blipFill>
        <p:spPr>
          <a:xfrm>
            <a:off x="228600" y="2438400"/>
            <a:ext cx="4648200" cy="4419600"/>
          </a:xfrm>
          <a:prstGeom prst="rect">
            <a:avLst/>
          </a:prstGeom>
        </p:spPr>
      </p:pic>
      <p:pic>
        <p:nvPicPr>
          <p:cNvPr id="11" name="Picture 10" descr="download (3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276600"/>
            <a:ext cx="3886200" cy="3332528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2514600" y="152400"/>
            <a:ext cx="5410200" cy="1066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819400"/>
            <a:ext cx="4267200" cy="40386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.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জাফর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আলী</a:t>
            </a: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আরবি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প্রভাষক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রামপুর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আদর্শ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আলিম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মাদরাসা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চাঁদপুর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সদর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চাঁদপুর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০১৮১৪২৪১১৬২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E-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mail:mzafaralicp@gmail.com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3505200"/>
            <a:ext cx="441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আকাইদ ও ফিকহ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২য়-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পরিচ্ছেদ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২য়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শনিবার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১৭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২০২১</a:t>
            </a:r>
          </a:p>
        </p:txBody>
      </p:sp>
      <p:pic>
        <p:nvPicPr>
          <p:cNvPr id="9" name="Picture 8" descr="22-10-02-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304800"/>
            <a:ext cx="2209800" cy="2969419"/>
          </a:xfrm>
          <a:prstGeom prst="rect">
            <a:avLst/>
          </a:prstGeom>
        </p:spPr>
      </p:pic>
      <p:pic>
        <p:nvPicPr>
          <p:cNvPr id="10" name="Picture 9" descr="PicsArt_09-05-06.55.45.png"/>
          <p:cNvPicPr>
            <a:picLocks noChangeAspect="1"/>
          </p:cNvPicPr>
          <p:nvPr/>
        </p:nvPicPr>
        <p:blipFill>
          <a:blip r:embed="rId5"/>
          <a:srcRect l="2123" r="5152"/>
          <a:stretch>
            <a:fillRect/>
          </a:stretch>
        </p:blipFill>
        <p:spPr>
          <a:xfrm>
            <a:off x="685800" y="228600"/>
            <a:ext cx="2286000" cy="240506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ownload (45).jpg"/>
          <p:cNvPicPr>
            <a:picLocks noChangeAspect="1"/>
          </p:cNvPicPr>
          <p:nvPr/>
        </p:nvPicPr>
        <p:blipFill>
          <a:blip r:embed="rId2"/>
          <a:srcRect l="3333" t="4407" r="3333" b="1369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Down Arrow 5"/>
          <p:cNvSpPr/>
          <p:nvPr/>
        </p:nvSpPr>
        <p:spPr>
          <a:xfrm>
            <a:off x="1981200" y="228600"/>
            <a:ext cx="5943600" cy="6858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৪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81581"/>
            <a:ext cx="3671455" cy="2030241"/>
          </a:xfrm>
          <a:prstGeom prst="flowChartAlternateProcess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images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153144"/>
            <a:ext cx="3810000" cy="2286000"/>
          </a:xfrm>
          <a:prstGeom prst="flowChartAlternateProcess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Snip Same Side Corner Rectangle 8"/>
          <p:cNvSpPr/>
          <p:nvPr/>
        </p:nvSpPr>
        <p:spPr>
          <a:xfrm>
            <a:off x="533400" y="6172200"/>
            <a:ext cx="8077200" cy="60960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দুঃস্থ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অসহায়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নিঃস্ব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বিধবার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সততা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90800" y="5410200"/>
            <a:ext cx="4495800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download (52).jpg"/>
          <p:cNvPicPr>
            <a:picLocks noChangeAspect="1"/>
          </p:cNvPicPr>
          <p:nvPr/>
        </p:nvPicPr>
        <p:blipFill>
          <a:blip r:embed="rId5"/>
          <a:srcRect b="30657"/>
          <a:stretch>
            <a:fillRect/>
          </a:stretch>
        </p:blipFill>
        <p:spPr>
          <a:xfrm>
            <a:off x="2588624" y="3689588"/>
            <a:ext cx="3735976" cy="1644412"/>
          </a:xfrm>
          <a:prstGeom prst="foldedCorner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 (5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9144000" cy="689474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819400" y="228600"/>
            <a:ext cx="3505200" cy="76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জ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024" y="1066800"/>
            <a:ext cx="3723351" cy="2788920"/>
          </a:xfrm>
          <a:prstGeom prst="foldedCorner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Snip Same Side Corner Rectangle 7"/>
          <p:cNvSpPr/>
          <p:nvPr/>
        </p:nvSpPr>
        <p:spPr>
          <a:xfrm>
            <a:off x="304800" y="5562600"/>
            <a:ext cx="8686800" cy="990600"/>
          </a:xfrm>
          <a:prstGeom prst="snip2Same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দুঃস্থ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অসহায়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নিঃস্ব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বিধবার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সততা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4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2941455"/>
            <a:ext cx="4176548" cy="2346689"/>
          </a:xfrm>
          <a:prstGeom prst="foldedCorner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3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05200" y="685800"/>
            <a:ext cx="2438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914400" y="1828800"/>
            <a:ext cx="7239000" cy="35052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দুঃস্থ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অসহায়ের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সততার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5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0" y="1143000"/>
            <a:ext cx="7696200" cy="411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অস্বচ্ছলকে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সচ্ছলতা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অর্জনে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সহযোগিতা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অভাবির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মোচন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রিক্তহস্ত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নিঃস্বদেরকে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সাবলম্বী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72).jpg"/>
          <p:cNvPicPr>
            <a:picLocks noChangeAspect="1"/>
          </p:cNvPicPr>
          <p:nvPr/>
        </p:nvPicPr>
        <p:blipFill>
          <a:blip r:embed="rId2"/>
          <a:srcRect r="24843" b="3333"/>
          <a:stretch>
            <a:fillRect/>
          </a:stretch>
        </p:blipFill>
        <p:spPr>
          <a:xfrm>
            <a:off x="3057525" y="0"/>
            <a:ext cx="6086475" cy="6858000"/>
          </a:xfrm>
          <a:prstGeom prst="rect">
            <a:avLst/>
          </a:prstGeom>
        </p:spPr>
      </p:pic>
      <p:sp>
        <p:nvSpPr>
          <p:cNvPr id="4" name="Flowchart: Off-page Connector 3"/>
          <p:cNvSpPr/>
          <p:nvPr/>
        </p:nvSpPr>
        <p:spPr>
          <a:xfrm>
            <a:off x="3124200" y="990600"/>
            <a:ext cx="3429000" cy="838200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দুঃস্থের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457200" y="2362200"/>
            <a:ext cx="8001000" cy="3429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يعين ذا الحاجة الملهوف (متفق عليه)</a:t>
            </a:r>
            <a:endParaRPr lang="en-US" sz="2800" b="1" dirty="0" smtClean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রসূলুল্লাহ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(দ.)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মুখাপেক্ষী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দুঃখী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ব্যক্তিকে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” (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বুখারী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শরীফ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)।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4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75" y="685800"/>
            <a:ext cx="2743825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3886200"/>
            <a:ext cx="8305800" cy="251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قال عليه السلام الساعى على الارملة والمسكين كالمجاهد فى سبيل الله وكالقائم لا يفطر وكالصائم لا يفطر (متفق عليه)</a:t>
            </a:r>
            <a:endParaRPr lang="en-US" sz="44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2362200" y="609600"/>
            <a:ext cx="4648200" cy="8382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নিঃস্ব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বিধবার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5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676400"/>
            <a:ext cx="3815644" cy="1981200"/>
          </a:xfrm>
          <a:prstGeom prst="round2Diag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762000" y="3810000"/>
            <a:ext cx="8001000" cy="2438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قال عليه السلام انا وكافل اليتيم فى الجنة هكذا واشار بالسبابة الوسطى وفرج بينهما شيئا (متفق عليه)</a:t>
            </a:r>
            <a:endParaRPr lang="en-US" sz="4400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2362200" y="609600"/>
            <a:ext cx="4648200" cy="8382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অসহায়ের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5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199" y="1524000"/>
            <a:ext cx="3041515" cy="2133600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</TotalTime>
  <Words>387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wdrruyeu43ip</dc:creator>
  <cp:lastModifiedBy>wdrruyeu43ip</cp:lastModifiedBy>
  <cp:revision>83</cp:revision>
  <dcterms:created xsi:type="dcterms:W3CDTF">2020-09-06T04:09:34Z</dcterms:created>
  <dcterms:modified xsi:type="dcterms:W3CDTF">2021-08-15T16:29:33Z</dcterms:modified>
</cp:coreProperties>
</file>